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0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4DBC5-E77F-4A32-81A1-C8EF6EA7AD1E}" type="datetimeFigureOut">
              <a:rPr lang="ru-RU" smtClean="0"/>
              <a:t>21.07.2015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D0F84-C341-44D0-8CF5-61815291D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76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врпораооы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D0F84-C341-44D0-8CF5-61815291D87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39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41ED-FCEB-42C6-A373-20D4D94A643C}" type="datetimeFigureOut">
              <a:rPr lang="ru-RU" smtClean="0"/>
              <a:t>21.07.2015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CCBB-6E5C-4BDB-8F28-D48CFFA14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13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B41ED-FCEB-42C6-A373-20D4D94A643C}" type="datetimeFigureOut">
              <a:rPr lang="ru-RU" smtClean="0"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3CCBB-6E5C-4BDB-8F28-D48CFFA14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i="1" smtClean="0">
                <a:solidFill>
                  <a:srgbClr val="FF9900"/>
                </a:solidFill>
                <a:latin typeface="Century" pitchFamily="18" charset="0"/>
              </a:rPr>
              <a:t>Electronic and on-line information resources</a:t>
            </a:r>
            <a:br>
              <a:rPr lang="en-US" b="1" i="1" smtClean="0">
                <a:solidFill>
                  <a:srgbClr val="FF9900"/>
                </a:solidFill>
                <a:latin typeface="Century" pitchFamily="18" charset="0"/>
              </a:rPr>
            </a:br>
            <a:r>
              <a:rPr lang="en-US" b="1" i="1" smtClean="0">
                <a:solidFill>
                  <a:srgbClr val="FF9900"/>
                </a:solidFill>
                <a:latin typeface="Century" pitchFamily="18" charset="0"/>
              </a:rPr>
              <a:t>of the scientific library for English medium students</a:t>
            </a:r>
            <a:endParaRPr lang="ru-RU" b="1" i="1" smtClean="0">
              <a:solidFill>
                <a:srgbClr val="FF9900"/>
              </a:solidFill>
              <a:latin typeface="Century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737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n-US" i="1" smtClean="0">
                <a:solidFill>
                  <a:srgbClr val="FF9900"/>
                </a:solidFill>
              </a:rPr>
              <a:t>Setting for search</a:t>
            </a:r>
            <a:endParaRPr lang="ru-RU" i="1" smtClean="0">
              <a:solidFill>
                <a:srgbClr val="FF99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86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i="1" smtClean="0">
                <a:solidFill>
                  <a:srgbClr val="FF9900"/>
                </a:solidFill>
              </a:rPr>
              <a:t>Other electronic library resources</a:t>
            </a:r>
            <a:endParaRPr lang="ru-RU" sz="4000" i="1" smtClean="0">
              <a:solidFill>
                <a:srgbClr val="FF99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8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i="1" smtClean="0">
                <a:solidFill>
                  <a:srgbClr val="FF9900"/>
                </a:solidFill>
              </a:rPr>
              <a:t>PubMed (MEDLINE)     </a:t>
            </a:r>
            <a:br>
              <a:rPr lang="en-US" sz="3200" i="1" smtClean="0">
                <a:solidFill>
                  <a:srgbClr val="FF9900"/>
                </a:solidFill>
              </a:rPr>
            </a:br>
            <a:r>
              <a:rPr lang="en-US" sz="3200" i="1" u="sng" smtClean="0">
                <a:solidFill>
                  <a:srgbClr val="FF9900"/>
                </a:solidFill>
              </a:rPr>
              <a:t>http</a:t>
            </a:r>
            <a:r>
              <a:rPr lang="ru-RU" sz="3200" i="1" u="sng" smtClean="0">
                <a:solidFill>
                  <a:srgbClr val="FF9900"/>
                </a:solidFill>
              </a:rPr>
              <a:t>://www.ncbi.nlm.nih.gov/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346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i="1" smtClean="0">
                <a:solidFill>
                  <a:srgbClr val="FF9900"/>
                </a:solidFill>
              </a:rPr>
              <a:t>HINARI</a:t>
            </a:r>
            <a:r>
              <a:rPr lang="ru-RU" sz="3600" i="1" smtClean="0">
                <a:solidFill>
                  <a:srgbClr val="FF9900"/>
                </a:solidFill>
              </a:rPr>
              <a:t> </a:t>
            </a:r>
            <a:r>
              <a:rPr lang="en-US" sz="3600" i="1" smtClean="0">
                <a:solidFill>
                  <a:srgbClr val="FF9900"/>
                </a:solidFill>
              </a:rPr>
              <a:t/>
            </a:r>
            <a:br>
              <a:rPr lang="en-US" sz="3600" i="1" smtClean="0">
                <a:solidFill>
                  <a:srgbClr val="FF9900"/>
                </a:solidFill>
              </a:rPr>
            </a:br>
            <a:r>
              <a:rPr lang="en-US" sz="3600" i="1" u="sng" smtClean="0">
                <a:solidFill>
                  <a:srgbClr val="FF9900"/>
                </a:solidFill>
              </a:rPr>
              <a:t>http://hinari-gw.who.int/</a:t>
            </a:r>
            <a:endParaRPr lang="ru-RU" sz="3600" i="1" u="sng" smtClean="0">
              <a:solidFill>
                <a:srgbClr val="FF99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686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i="1" smtClean="0">
                <a:solidFill>
                  <a:srgbClr val="FF9900"/>
                </a:solidFill>
              </a:rPr>
              <a:t>Electronic information hall for students</a:t>
            </a:r>
            <a:r>
              <a:rPr lang="en-US" sz="3600" i="1" smtClean="0">
                <a:solidFill>
                  <a:srgbClr val="FF9900"/>
                </a:solidFill>
              </a:rPr>
              <a:t/>
            </a:r>
            <a:br>
              <a:rPr lang="en-US" sz="3600" i="1" smtClean="0">
                <a:solidFill>
                  <a:srgbClr val="FF9900"/>
                </a:solidFill>
              </a:rPr>
            </a:br>
            <a:endParaRPr lang="ru-RU" sz="3600" i="1" smtClean="0">
              <a:solidFill>
                <a:srgbClr val="FF99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707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667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12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i="1" smtClean="0">
                <a:solidFill>
                  <a:srgbClr val="FF9900"/>
                </a:solidFill>
              </a:rPr>
              <a:t>A</a:t>
            </a:r>
            <a:r>
              <a:rPr lang="ru-RU" sz="4000" i="1" smtClean="0">
                <a:solidFill>
                  <a:srgbClr val="FF9900"/>
                </a:solidFill>
              </a:rPr>
              <a:t>ccess to electronic</a:t>
            </a:r>
            <a:r>
              <a:rPr lang="en-US" sz="4000" i="1" smtClean="0">
                <a:solidFill>
                  <a:srgbClr val="FF9900"/>
                </a:solidFill>
              </a:rPr>
              <a:t> and on-line</a:t>
            </a:r>
            <a:r>
              <a:rPr lang="ru-RU" sz="4000" i="1" smtClean="0">
                <a:solidFill>
                  <a:srgbClr val="FF9900"/>
                </a:solidFill>
              </a:rPr>
              <a:t> resources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33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i="1" smtClean="0">
                <a:solidFill>
                  <a:srgbClr val="FF9900"/>
                </a:solidFill>
              </a:rPr>
              <a:t>Website</a:t>
            </a:r>
            <a:br>
              <a:rPr lang="en-US" sz="3600" i="1" smtClean="0">
                <a:solidFill>
                  <a:srgbClr val="FF9900"/>
                </a:solidFill>
              </a:rPr>
            </a:br>
            <a:r>
              <a:rPr lang="en-US" sz="3600" i="1" smtClean="0">
                <a:solidFill>
                  <a:srgbClr val="FF9900"/>
                </a:solidFill>
              </a:rPr>
              <a:t>Scientific library</a:t>
            </a:r>
            <a:br>
              <a:rPr lang="en-US" sz="3600" i="1" smtClean="0">
                <a:solidFill>
                  <a:srgbClr val="FF9900"/>
                </a:solidFill>
              </a:rPr>
            </a:br>
            <a:r>
              <a:rPr lang="en-US" sz="3600" i="1" smtClean="0">
                <a:solidFill>
                  <a:srgbClr val="FF9900"/>
                </a:solidFill>
              </a:rPr>
              <a:t>of the Kharkiv National Medical University</a:t>
            </a:r>
            <a:endParaRPr lang="ru-RU" sz="3600" i="1" smtClean="0">
              <a:solidFill>
                <a:srgbClr val="FF99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3051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n-US" sz="3200" i="1" smtClean="0">
                <a:solidFill>
                  <a:srgbClr val="FF9900"/>
                </a:solidFill>
              </a:rPr>
              <a:t>Website</a:t>
            </a:r>
            <a:endParaRPr lang="ru-RU" sz="3200" i="1" smtClean="0">
              <a:solidFill>
                <a:srgbClr val="FF99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247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i="1" smtClean="0">
                <a:solidFill>
                  <a:srgbClr val="FF9900"/>
                </a:solidFill>
              </a:rPr>
              <a:t>Information for English medium students</a:t>
            </a:r>
            <a:endParaRPr lang="ru-RU" sz="4000" i="1" smtClean="0">
              <a:solidFill>
                <a:srgbClr val="FF99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044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800" i="1" smtClean="0">
                <a:solidFill>
                  <a:srgbClr val="FF9900"/>
                </a:solidFill>
              </a:rPr>
              <a:t>P</a:t>
            </a:r>
            <a:r>
              <a:rPr lang="ru-RU" sz="2800" i="1" smtClean="0">
                <a:solidFill>
                  <a:srgbClr val="FF9900"/>
                </a:solidFill>
              </a:rPr>
              <a:t>rimary </a:t>
            </a:r>
            <a:r>
              <a:rPr lang="en-US" sz="2800" i="1" smtClean="0">
                <a:solidFill>
                  <a:srgbClr val="FF9900"/>
                </a:solidFill>
              </a:rPr>
              <a:t>e</a:t>
            </a:r>
            <a:r>
              <a:rPr lang="ru-RU" sz="2800" i="1" smtClean="0">
                <a:solidFill>
                  <a:srgbClr val="FF9900"/>
                </a:solidFill>
              </a:rPr>
              <a:t>lectronic </a:t>
            </a:r>
            <a:r>
              <a:rPr lang="en-US" sz="2800" i="1" smtClean="0">
                <a:solidFill>
                  <a:srgbClr val="FF9900"/>
                </a:solidFill>
              </a:rPr>
              <a:t>r</a:t>
            </a:r>
            <a:r>
              <a:rPr lang="ru-RU" sz="2800" i="1" smtClean="0">
                <a:solidFill>
                  <a:srgbClr val="FF9900"/>
                </a:solidFill>
              </a:rPr>
              <a:t>esource </a:t>
            </a:r>
            <a:r>
              <a:rPr lang="en-US" sz="2800" i="1" smtClean="0">
                <a:solidFill>
                  <a:srgbClr val="FF9900"/>
                </a:solidFill>
              </a:rPr>
              <a:t>Scientific L</a:t>
            </a:r>
            <a:r>
              <a:rPr lang="ru-RU" sz="2800" i="1" smtClean="0">
                <a:solidFill>
                  <a:srgbClr val="FF9900"/>
                </a:solidFill>
              </a:rPr>
              <a:t>ibrary - </a:t>
            </a:r>
            <a:r>
              <a:rPr lang="en-US" sz="2800" i="1" smtClean="0">
                <a:solidFill>
                  <a:srgbClr val="FF9900"/>
                </a:solidFill>
              </a:rPr>
              <a:t>E</a:t>
            </a:r>
            <a:r>
              <a:rPr lang="ru-RU" sz="2800" i="1" smtClean="0">
                <a:solidFill>
                  <a:srgbClr val="FF9900"/>
                </a:solidFill>
              </a:rPr>
              <a:t>lectronic </a:t>
            </a:r>
            <a:r>
              <a:rPr lang="en-US" sz="2800" i="1" smtClean="0">
                <a:solidFill>
                  <a:srgbClr val="FF9900"/>
                </a:solidFill>
              </a:rPr>
              <a:t>L</a:t>
            </a:r>
            <a:r>
              <a:rPr lang="ru-RU" sz="2800" i="1" smtClean="0">
                <a:solidFill>
                  <a:srgbClr val="FF9900"/>
                </a:solidFill>
              </a:rPr>
              <a:t>ibrary catalog</a:t>
            </a:r>
            <a:r>
              <a:rPr lang="ru-RU" sz="3600" i="1" smtClean="0">
                <a:solidFill>
                  <a:srgbClr val="FF9900"/>
                </a:solidFill>
              </a:rPr>
              <a:t/>
            </a:r>
            <a:br>
              <a:rPr lang="ru-RU" sz="3600" i="1" smtClean="0">
                <a:solidFill>
                  <a:srgbClr val="FF9900"/>
                </a:solidFill>
              </a:rPr>
            </a:br>
            <a:endParaRPr lang="ru-RU" sz="3600" i="1" smtClean="0">
              <a:solidFill>
                <a:srgbClr val="FF99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61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i="1" smtClean="0">
                <a:solidFill>
                  <a:srgbClr val="FF9900"/>
                </a:solidFill>
              </a:rPr>
              <a:t>Authorization</a:t>
            </a:r>
            <a:endParaRPr lang="ru-RU" i="1" smtClean="0">
              <a:solidFill>
                <a:srgbClr val="FF99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695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553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449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Экран (4:3)</PresentationFormat>
  <Paragraphs>14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Century</vt:lpstr>
      <vt:lpstr>Тема Office</vt:lpstr>
      <vt:lpstr>Electronic and on-line information resources of the scientific library for English medium students</vt:lpstr>
      <vt:lpstr>Access to electronic and on-line resources</vt:lpstr>
      <vt:lpstr>Website Scientific library of the Kharkiv National Medical University</vt:lpstr>
      <vt:lpstr>Website</vt:lpstr>
      <vt:lpstr>Information for English medium students</vt:lpstr>
      <vt:lpstr>Primary electronic resource Scientific Library - Electronic Library catalog </vt:lpstr>
      <vt:lpstr>Authorization</vt:lpstr>
      <vt:lpstr>Презентация PowerPoint</vt:lpstr>
      <vt:lpstr>Презентация PowerPoint</vt:lpstr>
      <vt:lpstr>Setting for search</vt:lpstr>
      <vt:lpstr>Other electronic library resources</vt:lpstr>
      <vt:lpstr>PubMed (MEDLINE)      http://www.ncbi.nlm.nih.gov/</vt:lpstr>
      <vt:lpstr>HINARI  http://hinari-gw.who.int/</vt:lpstr>
      <vt:lpstr>Electronic information hall for students 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and on-line information resources of the scientific library for English medium students</dc:title>
  <dc:creator>Татьяна Павленко</dc:creator>
  <cp:lastModifiedBy>Татьяна Павленко</cp:lastModifiedBy>
  <cp:revision>2</cp:revision>
  <dcterms:created xsi:type="dcterms:W3CDTF">2015-07-21T08:56:46Z</dcterms:created>
  <dcterms:modified xsi:type="dcterms:W3CDTF">2015-07-21T08:57:04Z</dcterms:modified>
</cp:coreProperties>
</file>