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66" d="100"/>
          <a:sy n="66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82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99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6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9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87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74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22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067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2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11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96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5C33-C340-4427-8EBC-8F748B689386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81174-105E-4B6D-A164-B5575153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66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915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732384">
            <a:off x="3088305" y="1922276"/>
            <a:ext cx="6501375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7200" b="0" i="0" u="none" strike="noStrike" kern="1200" cap="none" spc="0" normalizeH="0" baseline="0" noProof="0" dirty="0" smtClean="0">
                <a:ln w="0"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glow rad="63500">
                    <a:srgbClr val="A5A5A5">
                      <a:satMod val="175000"/>
                      <a:alpha val="40000"/>
                    </a:srgb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Родзинки до кави:</a:t>
            </a:r>
            <a:r>
              <a:rPr kumimoji="0" lang="uk-UA" sz="6000" b="0" i="0" u="none" strike="noStrike" kern="1200" cap="none" spc="0" normalizeH="0" baseline="0" noProof="0" dirty="0" smtClean="0">
                <a:ln w="0"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glow rad="63500">
                    <a:srgbClr val="A5A5A5">
                      <a:satMod val="175000"/>
                      <a:alpha val="40000"/>
                    </a:srgb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українська сучасна проза </a:t>
            </a:r>
            <a:endParaRPr kumimoji="0" lang="ru-RU" sz="6000" b="0" i="0" u="none" strike="noStrike" kern="1200" cap="none" spc="0" normalizeH="0" baseline="0" noProof="0" dirty="0">
              <a:ln w="0">
                <a:solidFill>
                  <a:prstClr val="black"/>
                </a:solidFill>
              </a:ln>
              <a:solidFill>
                <a:prstClr val="black"/>
              </a:solidFill>
              <a:effectLst>
                <a:glow rad="63500">
                  <a:srgbClr val="A5A5A5">
                    <a:satMod val="175000"/>
                    <a:alpha val="40000"/>
                  </a:srgb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rot="21305058">
            <a:off x="4605814" y="5017510"/>
            <a:ext cx="5495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 фонду Наукової бібліотеки </a:t>
            </a:r>
          </a:p>
          <a:p>
            <a:pPr algn="ctr"/>
            <a:r>
              <a:rPr lang="uk-U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Харківського національного медичного університету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0812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9" y="1895014"/>
            <a:ext cx="2922361" cy="4404186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TextBox 5"/>
          <p:cNvSpPr txBox="1"/>
          <p:nvPr/>
        </p:nvSpPr>
        <p:spPr>
          <a:xfrm>
            <a:off x="1714499" y="692015"/>
            <a:ext cx="90121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А.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Втікач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із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Бригідок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роман / А.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Фоліо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2017. – 283 с.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14774" y="2552700"/>
            <a:ext cx="76581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Читаючи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ретродетектив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ближче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познайомитесь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січовими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стрільцями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шпигунськими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хитрощами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Дізнаєтесь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приватне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розслідування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складних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злочинів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навіть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одного.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Зануритесь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світ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криміналу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також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побачите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кохання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українця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Кошового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дівчини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полячки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Магди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Богданович. </a:t>
            </a:r>
          </a:p>
        </p:txBody>
      </p:sp>
    </p:spTree>
    <p:extLst>
      <p:ext uri="{BB962C8B-B14F-4D97-AF65-F5344CB8AC3E}">
        <p14:creationId xmlns:p14="http://schemas.microsoft.com/office/powerpoint/2010/main" val="371389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0" y="1777426"/>
            <a:ext cx="3017134" cy="457095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1151392" y="698169"/>
            <a:ext cx="8248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А.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Повний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місяць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роман / А.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Київ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Нора-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Друк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368 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268" y="2939522"/>
            <a:ext cx="78295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Детективний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трилер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українські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реалії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період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Другої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світової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війни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Таємниця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сатанівського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лісу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Подвійне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головного героя,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експерименти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над людьми. Все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можна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дізнатися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взявши до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прочитання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саме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Кокотюхи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271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4" r="17499"/>
          <a:stretch/>
        </p:blipFill>
        <p:spPr>
          <a:xfrm>
            <a:off x="551544" y="619192"/>
            <a:ext cx="3048836" cy="4678522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3999592" y="846469"/>
            <a:ext cx="8010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uk-UA" sz="2800" b="0" i="0" u="none" strike="noStrike" kern="1200" cap="none" spc="0" normalizeH="0" baseline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А. Справа отамана Зеленого. Українські хроніки 1919 року : роман / А. </a:t>
            </a:r>
            <a:r>
              <a:rPr kumimoji="0" lang="uk-UA" sz="2800" b="0" i="0" u="none" strike="noStrike" kern="1200" cap="none" spc="0" normalizeH="0" baseline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Кокотюха</a:t>
            </a:r>
            <a:r>
              <a:rPr kumimoji="0" lang="uk-UA" sz="2800" b="0" i="0" u="none" strike="noStrike" kern="1200" cap="none" spc="0" normalizeH="0" baseline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Харків : Клуб сімейного дозвілля, 2014. – 304 с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7582" y="2908894"/>
            <a:ext cx="784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Сторінки української історії розкажуть нам про непрості роки громадської війни 1919 року. Історія лікаря який до рук бере справжню зброю, а не скальпель. Запекла боротьба, смертельна небезпека, зрада та надія, кохання і втрата…</a:t>
            </a:r>
            <a:endParaRPr kumimoji="0" lang="uk-UA" sz="2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56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20" t="2322" r="10256" b="5884"/>
          <a:stretch/>
        </p:blipFill>
        <p:spPr>
          <a:xfrm>
            <a:off x="9067471" y="559617"/>
            <a:ext cx="2754191" cy="328666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342241" y="273084"/>
            <a:ext cx="60216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44546A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Ірен Роздобудько</a:t>
            </a:r>
            <a:endParaRPr kumimoji="0" lang="ru-RU" sz="6000" b="1" i="0" u="none" strike="noStrike" kern="1200" cap="none" spc="0" normalizeH="0" baseline="0" noProof="0" dirty="0">
              <a:ln w="10160">
                <a:solidFill>
                  <a:srgbClr val="5B9BD5"/>
                </a:solidFill>
                <a:prstDash val="solid"/>
              </a:ln>
              <a:solidFill>
                <a:srgbClr val="44546A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7284" y="1736777"/>
            <a:ext cx="1140437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Лауреат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переможець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(Гран-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Всеукраїнського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конкурсу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Слова»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2000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2001, 2005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Міжнародна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літературна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імені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князя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Юрія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Долгорукого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(2005)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російський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переклад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роману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Ранковий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прибиральник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Лауреат конкурсу «Книга року»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Бі-бі-сі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Золотий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Фенікс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міжнародного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книжкового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ярмарку в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Харкові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2007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Лауреат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Нестора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Літописця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аудіокнигу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Зів’ялі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квіти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викидають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2007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Переможець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(перше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місце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міжнародного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дитячої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літератури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«Портал»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2007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6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6168" y="301017"/>
            <a:ext cx="89268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 І. Дванадцять, або Виховання жінки в умовах, не придатних до життя : роман / І.</a:t>
            </a:r>
            <a:r>
              <a:rPr kumimoji="0" lang="uk-UA" sz="2800" b="0" i="0" u="none" strike="noStrike" kern="1200" cap="none" spc="0" normalizeH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kern="1200" cap="none" spc="0" normalizeH="0" baseline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Роздобудько. – Київ : Нора-Друк, 2015. – 223 с.</a:t>
            </a:r>
            <a:endParaRPr kumimoji="0" lang="uk-UA" sz="2800" b="0" i="0" u="none" strike="noStrike" kern="1200" cap="none" spc="0" normalizeH="0" baseline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2432" y="2717876"/>
            <a:ext cx="83629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Заплутаний сюжет, прекрасні історії, жива думка й неординарні персонажі. Жінка з неповторною долею, вихована в непростих умовах. Пошук сенсу життя, можливостей приміряти чуже життя на собі, невпевненість у вибраній дорозі, роль випадковостей у нашому житті – ця книга про випробування долі.</a:t>
            </a:r>
            <a:endParaRPr kumimoji="0" lang="uk-UA" sz="2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"/>
          <a:stretch/>
        </p:blipFill>
        <p:spPr>
          <a:xfrm>
            <a:off x="532145" y="1960683"/>
            <a:ext cx="2824638" cy="435219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54968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5694" r="7941" b="903"/>
          <a:stretch/>
        </p:blipFill>
        <p:spPr>
          <a:xfrm>
            <a:off x="8432800" y="1406584"/>
            <a:ext cx="3236686" cy="503859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TextBox 7"/>
          <p:cNvSpPr txBox="1"/>
          <p:nvPr/>
        </p:nvSpPr>
        <p:spPr>
          <a:xfrm>
            <a:off x="684641" y="671521"/>
            <a:ext cx="8324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И. Пуговицы : роман / И.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Харьков : Клуб семейного досуга, 2016. – 384 с.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0902" y="2824795"/>
            <a:ext cx="724852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Середина 70-х,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Київ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українська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провінція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Росія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Чорногорія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Америка.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вірність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зрада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Велике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щастя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або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велика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трагедія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може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початися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найменшої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деталі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ґудзика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легко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загубити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потім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шукати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все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882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0405" y="565443"/>
            <a:ext cx="10144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І. Ґудзик-2. Десять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 тому /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Роздобудько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Київ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Нора-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Друк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320 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86528" y="2612640"/>
            <a:ext cx="82581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Продовження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непростих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взаємин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 Дениса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першій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частині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книги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Ґудзик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зміг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Денис забути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?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змогла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стати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по-справжньому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щасливою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 новому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шлюбі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?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є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щасливий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вихід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із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фатальних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трикутників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іноді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утворює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аби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перевірити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справжність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почуттів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?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35" y="1894632"/>
            <a:ext cx="2935466" cy="4527955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539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2154" y="-530695"/>
            <a:ext cx="13156308" cy="79193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33" r="2717" b="12826"/>
          <a:stretch/>
        </p:blipFill>
        <p:spPr>
          <a:xfrm>
            <a:off x="551904" y="1182016"/>
            <a:ext cx="3008002" cy="3680270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45883" y="2642036"/>
            <a:ext cx="64674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Літературний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Лауреат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«Книга року.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Глиняний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кіт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номінація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«Проза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Нагорода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фонду О.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Пінчук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«Анти-СНІД»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7215" y="674184"/>
            <a:ext cx="520618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546A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Світлана Талан</a:t>
            </a:r>
            <a:endParaRPr kumimoji="0" lang="ru-RU" sz="6000" b="1" i="0" u="none" strike="noStrike" kern="1200" cap="none" spc="0" normalizeH="0" baseline="0" noProof="0" dirty="0">
              <a:ln w="10160">
                <a:solidFill>
                  <a:srgbClr val="4472C4"/>
                </a:solidFill>
                <a:prstDash val="solid"/>
              </a:ln>
              <a:solidFill>
                <a:srgbClr val="44546A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91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5" y="829517"/>
            <a:ext cx="2870740" cy="436614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3894023" y="829517"/>
            <a:ext cx="7709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Талан С. Коли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ти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поруч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роман / С. Талан.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320 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1411" y="2575834"/>
            <a:ext cx="81343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«Реальна драматична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 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жінки-українки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сильної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духом,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ніжної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чутливої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водночас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відштовхнутою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сучасним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суспільством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смерть, тепло і холод,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зрада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сміх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сльози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перекликаються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книзі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Доля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грає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героїнею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злий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жарт. Вона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опиняється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в тому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місці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в той час.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Аварія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надання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допомоги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потерпілим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виліковна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хвороба,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самотність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яка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залишить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байдужим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нікого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12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8431" y="695860"/>
            <a:ext cx="70829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Талан 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Розколоте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небо : роман / С. Талан.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352 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165" y="2917369"/>
            <a:ext cx="78581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кохання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Варі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Андрія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батьківщини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до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сім’ї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українського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народу.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Ситі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захищені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спокійні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ми не часто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замислиться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 долю тих, кому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цього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було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дано. У кого силою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виривали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тільки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хліб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худобу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статки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але й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382" y="1213337"/>
            <a:ext cx="3187684" cy="495006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4739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2" t="5073" r="6078" b="10207"/>
          <a:stretch/>
        </p:blipFill>
        <p:spPr>
          <a:xfrm>
            <a:off x="658036" y="766238"/>
            <a:ext cx="2926993" cy="393957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91410" y="2739208"/>
            <a:ext cx="7600590" cy="214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Диплом «Вибір видавців» 2007 р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Лауреат літературної премії Коронація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Офіційний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статус «Золотого автора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Переможець конкурсу «Книжка року </a:t>
            </a:r>
            <a:r>
              <a:rPr kumimoji="0" lang="uk-UA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Бі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uk-UA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Бі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-Сі»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1327" y="885821"/>
            <a:ext cx="421246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0" i="0" u="none" strike="noStrike" kern="1200" cap="none" spc="0" normalizeH="0" baseline="0" noProof="0" dirty="0" err="1" smtClean="0">
                <a:ln>
                  <a:solidFill>
                    <a:srgbClr val="A5A5A5">
                      <a:lumMod val="50000"/>
                    </a:srgbClr>
                  </a:solidFill>
                </a:ln>
                <a:solidFill>
                  <a:srgbClr val="5B9B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Люко</a:t>
            </a:r>
            <a:r>
              <a:rPr kumimoji="0" lang="uk-UA" sz="6000" b="0" i="0" u="none" strike="noStrike" kern="1200" cap="none" spc="0" normalizeH="0" baseline="0" noProof="0" dirty="0" smtClean="0">
                <a:ln>
                  <a:solidFill>
                    <a:srgbClr val="A5A5A5">
                      <a:lumMod val="50000"/>
                    </a:srgbClr>
                  </a:solidFill>
                </a:ln>
                <a:solidFill>
                  <a:srgbClr val="5B9B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uk-UA" sz="6000" b="0" i="0" u="none" strike="noStrike" kern="1200" cap="none" spc="0" normalizeH="0" baseline="0" noProof="0" dirty="0" err="1" smtClean="0">
                <a:ln>
                  <a:solidFill>
                    <a:srgbClr val="A5A5A5">
                      <a:lumMod val="50000"/>
                    </a:srgbClr>
                  </a:solidFill>
                </a:ln>
                <a:solidFill>
                  <a:srgbClr val="5B9BD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Дашвар</a:t>
            </a:r>
            <a:endParaRPr kumimoji="0" lang="ru-RU" sz="6000" b="0" i="0" u="none" strike="noStrike" kern="1200" cap="none" spc="0" normalizeH="0" baseline="0" noProof="0" dirty="0">
              <a:ln>
                <a:solidFill>
                  <a:srgbClr val="A5A5A5">
                    <a:lumMod val="50000"/>
                  </a:srgbClr>
                </a:solidFill>
              </a:ln>
              <a:solidFill>
                <a:srgbClr val="5B9BD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334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44" y="1902731"/>
            <a:ext cx="2819968" cy="433841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TextBox 8"/>
          <p:cNvSpPr txBox="1"/>
          <p:nvPr/>
        </p:nvSpPr>
        <p:spPr>
          <a:xfrm>
            <a:off x="1753076" y="728046"/>
            <a:ext cx="7991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Талан С. Оголений нерв : роман / С. Талан.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544 с.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1194" y="2522219"/>
            <a:ext cx="7924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Порушено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важливі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проблеми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питання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Адже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дійсно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нерв.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Дійсно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оголений. Тому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без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нервів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без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хвилювань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співпереживань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героям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неможливо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читати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книгу.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Новий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роман.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Знову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війна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Страшні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реалії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сьогодення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Скалічені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долі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втрачені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наша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наша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8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514" y="1875408"/>
            <a:ext cx="2982367" cy="4553915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1681389" y="685833"/>
            <a:ext cx="7820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Талан 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Повернутися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дощем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роман / С. Талан.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2016. – 448 с.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251" y="2352676"/>
            <a:ext cx="7905750" cy="3118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Продовження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книги «Оголений нерв».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біль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полону,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знущання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все,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знати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хочеться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але треба: «…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мерзнеш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 окопах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заради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судді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хабарника,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митника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контрабандиста, 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якраз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заради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того,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щоб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знищити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погань.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щомиті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ризикуєш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заради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світлого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майбутнього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своєї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країни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заради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майбутнього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63485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6" r="16687" b="7778"/>
          <a:stretch/>
        </p:blipFill>
        <p:spPr>
          <a:xfrm>
            <a:off x="8453348" y="636374"/>
            <a:ext cx="3047999" cy="353325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946401" y="636374"/>
            <a:ext cx="5129439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44546A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Василь Шкляр</a:t>
            </a:r>
            <a:endParaRPr kumimoji="0" lang="ru-RU" sz="6000" b="1" i="0" u="none" strike="noStrike" kern="1200" cap="none" spc="0" normalizeH="0" baseline="0" noProof="0" dirty="0">
              <a:ln w="10160">
                <a:solidFill>
                  <a:srgbClr val="5B9BD5"/>
                </a:solidFill>
                <a:prstDash val="solid"/>
              </a:ln>
              <a:solidFill>
                <a:srgbClr val="44546A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190" y="2165014"/>
            <a:ext cx="113573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Всеукраїнський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Краща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2017»,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номінація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Бесцеллер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Всеукраїнський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рейтинг «Книжка року»,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номінація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«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Красне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письменство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Жанрова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література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Лауреат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Шевченківської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премії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Нагороди: Золоте перо;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Золотий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Бабай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;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слова;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Слідами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століть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err="1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ремія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видавництва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Смолоскип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9601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772" y="1161023"/>
            <a:ext cx="2926374" cy="4565140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1171575" y="85725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Шкляр 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Чорне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Сонце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збірка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 В. Шкляр.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304 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9346" y="2705594"/>
            <a:ext cx="7650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Глибока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сповнена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смутку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болю й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надій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хлопців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честь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сумління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змусили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взяти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 рук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зброю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бійці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полку «Азов»,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різного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професії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соціального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стану,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долі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але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об’єднані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любов’ю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рідного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краю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ближнього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82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625" y="647700"/>
            <a:ext cx="5038725" cy="1647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8410" y="517505"/>
            <a:ext cx="85248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Шкляр В. Ключ / В. Шкляр.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2006. – 238 с.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67225" y="3333750"/>
            <a:ext cx="5867400" cy="1352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990" y="2455753"/>
            <a:ext cx="7149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 і в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автор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розповість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розкриє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таємницю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проведе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розслідування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злочину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Читаючи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суміш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філософствування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над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переповнених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таємницями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інтригами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дізнаєтесь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цікаву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власника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ключа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квартири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 номером 13 та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цікаву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пошуку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ключів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серця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фатальної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жінки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"/>
          <a:stretch/>
        </p:blipFill>
        <p:spPr>
          <a:xfrm>
            <a:off x="851050" y="1767254"/>
            <a:ext cx="3035638" cy="471493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33303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915" y="1973856"/>
            <a:ext cx="2772228" cy="4574175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843188" y="1019749"/>
            <a:ext cx="8067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Шкляр В.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Залишенець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Чорний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Ворон / В. Шкляр.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2011. – 384 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8260" y="2762249"/>
            <a:ext cx="73247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Чужа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влада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….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Їх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називають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бандитами,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розбійниками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головорізами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заборонено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вимовляти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їхні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імена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А вони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–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залишенці</a:t>
            </a:r>
            <a:r>
              <a:rPr lang="ru-RU" sz="2800" dirty="0" smtClean="0">
                <a:solidFill>
                  <a:prstClr val="black"/>
                </a:solidFill>
                <a:latin typeface="Monotype Corsiva" panose="03010101010201010101" pitchFamily="66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підкорні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ідуть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вірну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смерть,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виборюючи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незалежність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919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3142" y="688646"/>
            <a:ext cx="7460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Виставку-огляд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п</a:t>
            </a:r>
            <a:r>
              <a:rPr lang="uk-UA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ідготувала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6172" y="2598003"/>
            <a:ext cx="10276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Заговора Марина, бібліограф І категорії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4972" y="4807159"/>
            <a:ext cx="7765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Музичне оформлення : композиція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Kiss The Rain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у виконанні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Yiruma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0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00" l="0" r="99556">
                        <a14:foregroundMark x1="39556" y1="32500" x2="39556" y2="3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094" y="5624874"/>
            <a:ext cx="588622" cy="5232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06716" y="5655652"/>
            <a:ext cx="590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solidFill>
                    <a:srgbClr val="E7E6E6">
                      <a:lumMod val="25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2018 Наукова бібліотека ХНМУ</a:t>
            </a:r>
            <a:endParaRPr kumimoji="0" lang="ru-RU" sz="2400" b="0" i="0" u="none" strike="noStrike" kern="1200" cap="none" spc="0" normalizeH="0" baseline="0" noProof="0" dirty="0">
              <a:ln>
                <a:solidFill>
                  <a:srgbClr val="E7E6E6">
                    <a:lumMod val="25000"/>
                  </a:srgbClr>
                </a:solidFill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2285046"/>
            <a:ext cx="766762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 w="10160">
                  <a:solidFill>
                    <a:srgbClr val="ED7D31">
                      <a:lumMod val="50000"/>
                    </a:srgbClr>
                  </a:solidFill>
                  <a:prstDash val="solid"/>
                </a:ln>
                <a:solidFill>
                  <a:srgbClr val="44546A">
                    <a:lumMod val="75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Приємного читання!</a:t>
            </a:r>
            <a:endParaRPr kumimoji="0" lang="ru-RU" sz="7200" b="1" i="0" u="none" strike="noStrike" kern="1200" cap="none" spc="0" normalizeH="0" baseline="0" noProof="0" dirty="0">
              <a:ln w="10160">
                <a:solidFill>
                  <a:srgbClr val="ED7D31">
                    <a:lumMod val="50000"/>
                  </a:srgbClr>
                </a:solidFill>
                <a:prstDash val="solid"/>
              </a:ln>
              <a:solidFill>
                <a:srgbClr val="44546A">
                  <a:lumMod val="75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2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4025" t="2334" r="3397" b="8760"/>
          <a:stretch/>
        </p:blipFill>
        <p:spPr>
          <a:xfrm>
            <a:off x="593953" y="958361"/>
            <a:ext cx="2870217" cy="4396153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3721075" y="2664823"/>
            <a:ext cx="80703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Сім’я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відомого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професора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медицини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на перший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погляд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благополучна, але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своїми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досить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таки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серйозними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проблемами.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все» –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двоїсте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значення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В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першому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випадку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така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назва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відповідає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головній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сюжетній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лінії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де мама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вирішує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все й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всіх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У другому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випадку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–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якраз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мама все 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але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занадто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дорогу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ціну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їй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доводиться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заплатити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«все».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21075" y="846648"/>
            <a:ext cx="8598263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Дашвар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Л.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Мати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все : роман / Л.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Дашвар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2010. – 336 с.</a:t>
            </a:r>
            <a:endParaRPr kumimoji="0" lang="en-US" sz="2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4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30" y="994315"/>
            <a:ext cx="2833493" cy="463276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0" name="TextBox 9"/>
          <p:cNvSpPr txBox="1"/>
          <p:nvPr/>
        </p:nvSpPr>
        <p:spPr>
          <a:xfrm>
            <a:off x="3908499" y="715633"/>
            <a:ext cx="7956645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Дашвар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Л.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РАЙ.центр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 Л.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Дашвар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2010. – 336 с.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7555" y="2421394"/>
            <a:ext cx="80385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+mn-cs"/>
              </a:rPr>
              <a:t>Реалії сучасного життя. Історія про знайомство і дружбу студентів з провінції, які мріють добитися успіху в столиці і не скоритися спокусам великого міста. Любов провінційних дівчат і синів олігархів, вплив грошей на людину… До чого це призводить – читач дізнається з книги.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77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3" r="22340"/>
          <a:stretch/>
        </p:blipFill>
        <p:spPr>
          <a:xfrm>
            <a:off x="9168062" y="701673"/>
            <a:ext cx="2751394" cy="337684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457" y="1431215"/>
            <a:ext cx="13151864" cy="4498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«Людина року», номінація «Письменник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Літературна нагорода Центральної Європи «</a:t>
            </a:r>
            <a:r>
              <a:rPr kumimoji="0" lang="uk-UA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Ангелус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Міжнародна премія «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Гранослов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ремія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імені В.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Стуса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Літературна премія імені Джозефа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Конрада-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Коженьовського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«Українська книжка 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року»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ітературна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премія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Angelus</a:t>
            </a: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сеукраїнський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 «Краща книга країни», номінація «</a:t>
            </a:r>
            <a:r>
              <a:rPr kumimoji="0" lang="uk-UA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Бесцеллер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Всеукраїнський рейтинг «Книжка року», номінація «Красне письменство. Поезія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«Книга року ВВС</a:t>
            </a: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3747" y="193841"/>
            <a:ext cx="42291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 w="10160">
                  <a:solidFill>
                    <a:srgbClr val="44546A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Сергій </a:t>
            </a:r>
            <a:r>
              <a:rPr kumimoji="0" lang="uk-UA" sz="6000" b="1" i="0" u="none" strike="noStrike" kern="1200" cap="none" spc="0" normalizeH="0" baseline="0" noProof="0" dirty="0" err="1" smtClean="0">
                <a:ln w="10160">
                  <a:solidFill>
                    <a:srgbClr val="44546A"/>
                  </a:solidFill>
                  <a:prstDash val="solid"/>
                </a:ln>
                <a:solidFill>
                  <a:srgbClr val="5B9BD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Жадан</a:t>
            </a:r>
            <a:endParaRPr kumimoji="0" lang="en-US" sz="6000" b="1" i="0" u="none" strike="noStrike" kern="1200" cap="none" spc="0" normalizeH="0" baseline="0" noProof="0" dirty="0">
              <a:ln w="10160">
                <a:solidFill>
                  <a:srgbClr val="44546A"/>
                </a:solidFill>
                <a:prstDash val="solid"/>
              </a:ln>
              <a:solidFill>
                <a:srgbClr val="5B9BD5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6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1443209"/>
            <a:ext cx="3428999" cy="449199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1019175" y="629082"/>
            <a:ext cx="8582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Жадан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С. </a:t>
            </a:r>
            <a:r>
              <a:rPr kumimoji="0" lang="en-US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Anarchy in the </a:t>
            </a:r>
            <a:r>
              <a:rPr kumimoji="0" lang="en-US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Ukr</a:t>
            </a:r>
            <a:r>
              <a:rPr kumimoji="0" lang="en-US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 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Жадан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2014. – 240 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1555" y="1983628"/>
            <a:ext cx="77466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Хочете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дізнатися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основні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тенденції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розвитку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джазу,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комунізм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модель шоу-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бізнесу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сенс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форму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психологічної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залежності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фінансову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стабільність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основу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революційного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руху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депресію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складову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системи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освіти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любов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можливості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гетеросексуальної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комунікації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транквілізатори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чинники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колективної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пам’яті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пам'ять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як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визволення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?…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Візьміть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прочитання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саме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цю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книгу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Жадана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80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293" y="1856935"/>
            <a:ext cx="3521905" cy="451050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TextBox 3"/>
          <p:cNvSpPr txBox="1"/>
          <p:nvPr/>
        </p:nvSpPr>
        <p:spPr>
          <a:xfrm>
            <a:off x="1492805" y="606503"/>
            <a:ext cx="8652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Депеш Мод.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Ще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одна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розмова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повість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 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Жадан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Харків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Клуб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сімейного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дозвілля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2015. – 240 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3838" y="2570161"/>
            <a:ext cx="68217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Книга,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сюжеті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десь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глибоко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захований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сенс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життя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Щоб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зрозуміти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її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потрібно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знати не з чуток про 90-ті,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які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дарма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названі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«лихими». За фасадом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гостро-соціальної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історії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ховається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чуттєва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підліткова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проза, приправлена перченою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лексикою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92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88" y="848882"/>
            <a:ext cx="3288796" cy="4743455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TextBox 3"/>
          <p:cNvSpPr txBox="1"/>
          <p:nvPr/>
        </p:nvSpPr>
        <p:spPr>
          <a:xfrm>
            <a:off x="4234191" y="1062995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Жадан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Інтернат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роман / С.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Жадан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–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Чернівці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Меридіан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Черновіц</a:t>
            </a:r>
            <a:r>
              <a:rPr kumimoji="0" lang="ru-RU" sz="2800" b="0" i="0" u="none" strike="noStrike" kern="1200" cap="none" spc="0" normalizeH="0" baseline="0" noProof="0" dirty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2017. – 336 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70270" y="2742673"/>
            <a:ext cx="79240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книзі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реалістичне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зображення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героїв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Чоловік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і хлопчик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пробираються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через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знищені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будинки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ховаються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невідомих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загарбників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поки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весь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світ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навколо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них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руйнується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 Книга про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зміни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в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людині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її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суть і погляди. Коли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зникає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звичний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фон,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руйнується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тільки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розпорядок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дня, але й усе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довкола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638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06" y="-527647"/>
            <a:ext cx="13150212" cy="79132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600" y="350232"/>
            <a:ext cx="2422790" cy="3100727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6569" y="221549"/>
            <a:ext cx="6465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5B9BD5">
                    <a:lumMod val="75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Андрій </a:t>
            </a:r>
            <a:r>
              <a:rPr kumimoji="0" lang="uk-UA" sz="6000" b="1" i="0" u="none" strike="noStrike" kern="1200" cap="none" spc="0" normalizeH="0" baseline="0" noProof="0" dirty="0" err="1" smtClean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5B9BD5">
                    <a:lumMod val="75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Кокотюха</a:t>
            </a:r>
            <a:endParaRPr kumimoji="0" lang="ru-RU" sz="6000" b="1" i="0" u="none" strike="noStrike" kern="1200" cap="none" spc="0" normalizeH="0" baseline="0" noProof="0" dirty="0">
              <a:ln w="10160">
                <a:solidFill>
                  <a:srgbClr val="5B9BD5"/>
                </a:solidFill>
                <a:prstDash val="solid"/>
              </a:ln>
              <a:solidFill>
                <a:srgbClr val="5B9BD5">
                  <a:lumMod val="75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4112" y="1387552"/>
            <a:ext cx="1034627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Диплом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видавництва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Смолоскип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», 1996 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Диплом конкурсу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Золотий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Бабай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», 1999 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Дипломи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конкурсу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слова», 2001, 2002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ІІІ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конкурсу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слова», 2003, 2004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журналу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Березіль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», 2000 та 2003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фестивалю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Відкрита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ніч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кращу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публікацію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про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фестиваль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Нагрудний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знак «За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зразкову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службу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внутрішніх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військах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МВС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України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Нагрудний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знак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Срібний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Георгій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», за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сценарій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фільму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«Тупик», 2003 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Диплом ХІ Форуму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видавців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у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Львові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Кращий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журналіст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що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пише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книжкову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тему»,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2004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Перша і друга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премії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Коронація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слова» – 2006 р.</a:t>
            </a:r>
          </a:p>
        </p:txBody>
      </p:sp>
    </p:spTree>
    <p:extLst>
      <p:ext uri="{BB962C8B-B14F-4D97-AF65-F5344CB8AC3E}">
        <p14:creationId xmlns:p14="http://schemas.microsoft.com/office/powerpoint/2010/main" val="318846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1791</Words>
  <Application>Microsoft Office PowerPoint</Application>
  <PresentationFormat>Широкоэкранный</PresentationFormat>
  <Paragraphs>90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Standard User</dc:creator>
  <cp:lastModifiedBy>Vydacha-2</cp:lastModifiedBy>
  <cp:revision>10</cp:revision>
  <dcterms:created xsi:type="dcterms:W3CDTF">2018-11-05T14:17:29Z</dcterms:created>
  <dcterms:modified xsi:type="dcterms:W3CDTF">2018-12-18T14:37:17Z</dcterms:modified>
</cp:coreProperties>
</file>