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5" r:id="rId9"/>
    <p:sldId id="262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7" autoAdjust="0"/>
    <p:restoredTop sz="94660"/>
  </p:normalViewPr>
  <p:slideViewPr>
    <p:cSldViewPr snapToGrid="0">
      <p:cViewPr varScale="1">
        <p:scale>
          <a:sx n="63" d="100"/>
          <a:sy n="63" d="100"/>
        </p:scale>
        <p:origin x="78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7DDB005F-A7A5-4C87-A45F-76FD54CB6231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4CD878FD-E396-491F-88E9-5D0113AA2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961052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B005F-A7A5-4C87-A45F-76FD54CB6231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78FD-E396-491F-88E9-5D0113AA2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891587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B005F-A7A5-4C87-A45F-76FD54CB6231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78FD-E396-491F-88E9-5D0113AA2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218213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B005F-A7A5-4C87-A45F-76FD54CB6231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78FD-E396-491F-88E9-5D0113AA2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930872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B005F-A7A5-4C87-A45F-76FD54CB6231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78FD-E396-491F-88E9-5D0113AA2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6923722"/>
      </p:ext>
    </p:extLst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B005F-A7A5-4C87-A45F-76FD54CB6231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78FD-E396-491F-88E9-5D0113AA2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4606791"/>
      </p:ext>
    </p:extLst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B005F-A7A5-4C87-A45F-76FD54CB6231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78FD-E396-491F-88E9-5D0113AA2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273134"/>
      </p:ext>
    </p:extLst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B005F-A7A5-4C87-A45F-76FD54CB6231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78FD-E396-491F-88E9-5D0113AA2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8273946"/>
      </p:ext>
    </p:extLst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B005F-A7A5-4C87-A45F-76FD54CB6231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78FD-E396-491F-88E9-5D0113AA2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814989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B005F-A7A5-4C87-A45F-76FD54CB6231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78FD-E396-491F-88E9-5D0113AA2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38835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B005F-A7A5-4C87-A45F-76FD54CB6231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78FD-E396-491F-88E9-5D0113AA2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775156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B005F-A7A5-4C87-A45F-76FD54CB6231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78FD-E396-491F-88E9-5D0113AA2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66815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B005F-A7A5-4C87-A45F-76FD54CB6231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78FD-E396-491F-88E9-5D0113AA2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443453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B005F-A7A5-4C87-A45F-76FD54CB6231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78FD-E396-491F-88E9-5D0113AA2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839394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B005F-A7A5-4C87-A45F-76FD54CB6231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78FD-E396-491F-88E9-5D0113AA2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679505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B005F-A7A5-4C87-A45F-76FD54CB6231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78FD-E396-491F-88E9-5D0113AA2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8709521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B005F-A7A5-4C87-A45F-76FD54CB6231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78FD-E396-491F-88E9-5D0113AA2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249179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7DDB005F-A7A5-4C87-A45F-76FD54CB6231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4CD878FD-E396-491F-88E9-5D0113AA2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849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  <p:sldLayoutId id="2147483882" r:id="rId12"/>
    <p:sldLayoutId id="2147483883" r:id="rId13"/>
    <p:sldLayoutId id="2147483884" r:id="rId14"/>
    <p:sldLayoutId id="2147483885" r:id="rId15"/>
    <p:sldLayoutId id="2147483886" r:id="rId16"/>
    <p:sldLayoutId id="2147483887" r:id="rId17"/>
  </p:sldLayoutIdLst>
  <p:transition spd="slow">
    <p:push dir="u"/>
  </p:transition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8139" y="2310728"/>
            <a:ext cx="11259127" cy="2677648"/>
          </a:xfrm>
        </p:spPr>
        <p:txBody>
          <a:bodyPr/>
          <a:lstStyle/>
          <a:p>
            <a:pPr algn="ctr"/>
            <a:r>
              <a:rPr lang="ru-RU" sz="6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Синтаксичний</a:t>
            </a:r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аспект </a:t>
            </a:r>
            <a:r>
              <a:rPr lang="ru-RU" sz="6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професійної</a:t>
            </a:r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медиків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90982" y="953039"/>
            <a:ext cx="9301018" cy="1969654"/>
          </a:xfrm>
        </p:spPr>
        <p:txBody>
          <a:bodyPr>
            <a:normAutofit/>
          </a:bodyPr>
          <a:lstStyle/>
          <a:p>
            <a:pPr algn="l"/>
            <a:r>
              <a:rPr lang="ru-RU" sz="2600" cap="none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Харківський</a:t>
            </a:r>
            <a:r>
              <a:rPr lang="ru-RU" sz="2600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cap="none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національний</a:t>
            </a:r>
            <a:r>
              <a:rPr lang="ru-RU" sz="2600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cap="none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медичний</a:t>
            </a:r>
            <a:r>
              <a:rPr lang="ru-RU" sz="2600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cap="none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університет</a:t>
            </a:r>
            <a:endParaRPr lang="ru-RU" sz="26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/>
              <a:t>Кафедра </a:t>
            </a:r>
            <a:r>
              <a:rPr lang="ru-RU" b="1" dirty="0" err="1" smtClean="0"/>
              <a:t>української</a:t>
            </a:r>
            <a:r>
              <a:rPr lang="ru-RU" b="1" dirty="0" smtClean="0"/>
              <a:t> </a:t>
            </a:r>
            <a:r>
              <a:rPr lang="ru-RU" b="1" dirty="0" err="1" smtClean="0"/>
              <a:t>мови</a:t>
            </a:r>
            <a:r>
              <a:rPr lang="ru-RU" b="1" dirty="0" smtClean="0"/>
              <a:t>, основ </a:t>
            </a:r>
            <a:r>
              <a:rPr lang="ru-RU" b="1" dirty="0" err="1" smtClean="0"/>
              <a:t>педагогіки</a:t>
            </a:r>
            <a:r>
              <a:rPr lang="ru-RU" b="1" dirty="0" smtClean="0"/>
              <a:t> та </a:t>
            </a:r>
            <a:r>
              <a:rPr lang="ru-RU" b="1" dirty="0" err="1" smtClean="0"/>
              <a:t>психології</a:t>
            </a:r>
            <a:endParaRPr lang="ru-RU" b="1" dirty="0"/>
          </a:p>
        </p:txBody>
      </p:sp>
      <p:pic>
        <p:nvPicPr>
          <p:cNvPr id="1026" name="Picture 2" descr="http://knmu.kharkov.ua/images/stories/symvolika/logo_s_nazvaniem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139" y="529552"/>
            <a:ext cx="1905000" cy="178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31947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97063" y="-298973"/>
            <a:ext cx="8825658" cy="2677648"/>
          </a:xfrm>
        </p:spPr>
        <p:txBody>
          <a:bodyPr/>
          <a:lstStyle/>
          <a:p>
            <a:r>
              <a:rPr lang="uk-UA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Дякуємо за увагу!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 </a:t>
            </a:r>
            <a:endParaRPr lang="ru-RU" dirty="0"/>
          </a:p>
        </p:txBody>
      </p:sp>
      <p:pic>
        <p:nvPicPr>
          <p:cNvPr id="3074" name="Picture 2" descr="Результат пошуку зображень за запитом профессии картин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759" y="2598807"/>
            <a:ext cx="2993880" cy="3393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Результат пошуку зображень за запитом українська мова малюнок дн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9066" y="2598808"/>
            <a:ext cx="3393065" cy="3393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5054939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Особливості</a:t>
            </a:r>
            <a:endParaRPr lang="ru-R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0865" y="2994314"/>
            <a:ext cx="7056583" cy="5011882"/>
          </a:xfrm>
        </p:spPr>
        <p:txBody>
          <a:bodyPr>
            <a:normAutofit/>
          </a:bodyPr>
          <a:lstStyle/>
          <a:p>
            <a:pPr algn="just"/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лексичні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засоби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синтаксичні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засоби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офіційно-ділового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стилю не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становлять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чогось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неповторного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знайти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будь-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якому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іншому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функціональному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стилі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доборі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структурно-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синонімічних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граматичних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засобів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оформлення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думки</a:t>
            </a:r>
            <a:endParaRPr lang="ru-RU" dirty="0"/>
          </a:p>
        </p:txBody>
      </p:sp>
      <p:pic>
        <p:nvPicPr>
          <p:cNvPr id="2050" name="Picture 2" descr="Результат пошуку зображень за запитом профессии картин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7811" y="2851849"/>
            <a:ext cx="4521679" cy="2542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07997" y="2205234"/>
            <a:ext cx="11240655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Синтаксичні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засоби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офіційно-ділового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стилю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підпорядковані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адекватності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комунікації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тобто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спілкування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23462" t="43106" r="73846" b="50056"/>
          <a:stretch/>
        </p:blipFill>
        <p:spPr>
          <a:xfrm>
            <a:off x="88247" y="2227311"/>
            <a:ext cx="492369" cy="70338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07996" y="5529696"/>
            <a:ext cx="11240655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існують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певні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закономірності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«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санкціоновані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суспільством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певного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різновиду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мовлення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найдоцільніші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091421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Особливості</a:t>
            </a:r>
            <a:endParaRPr lang="ru-R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0289" y="2446481"/>
            <a:ext cx="11240655" cy="4120573"/>
          </a:xfrm>
        </p:spPr>
        <p:txBody>
          <a:bodyPr>
            <a:normAutofit fontScale="92500"/>
          </a:bodyPr>
          <a:lstStyle/>
          <a:p>
            <a:pPr algn="just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граматичному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особливо 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синтаксичному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виявляється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найбільший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різновидів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мовлення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потяг до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автоматизації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стандартизації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Стереотипність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консерватизм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граматичних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засобів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офіційному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стилі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більше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помітний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ніж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лексичних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Добір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граматичних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одиниць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забезпечує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специфічну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рису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офіційно-ділового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мовлення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точність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яка не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допускає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різнотлумачення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певну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шаблонізацію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викладу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чіткішої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тексту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запроваджується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поділ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параграфи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пункти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підпункти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73935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Морфологічні засоби</a:t>
            </a:r>
            <a:endParaRPr lang="ru-R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056" y="2428016"/>
            <a:ext cx="11212944" cy="4517736"/>
          </a:xfrm>
        </p:spPr>
        <p:txBody>
          <a:bodyPr>
            <a:normAutofit/>
          </a:bodyPr>
          <a:lstStyle/>
          <a:p>
            <a:pPr algn="just"/>
            <a:r>
              <a:rPr lang="ru-RU" sz="2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перевага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імені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над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дієсловом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sz="2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широке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віддієслівних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іменників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певних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жанрах,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викликане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прагненням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об'єктивності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узагальнення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sz="2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перевага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наказового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способу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дієслова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над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іншими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категоріями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дієслів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віддієслівними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іменниками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певні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періоди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періоди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посилення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регламентації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у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конкретних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жанрах як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вияв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імперативності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sz="2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часте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відіменних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прийменників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реалізації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стандарту;</a:t>
            </a:r>
          </a:p>
          <a:p>
            <a:pPr algn="just"/>
            <a:r>
              <a:rPr lang="ru-RU" sz="2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мінімальне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прислівників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особових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займенників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вигуків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часток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110733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Синтаксичні засоби</a:t>
            </a:r>
            <a:endParaRPr lang="ru-R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9383" y="2211459"/>
            <a:ext cx="7490690" cy="3131129"/>
          </a:xfrm>
        </p:spPr>
        <p:txBody>
          <a:bodyPr>
            <a:normAutofit lnSpcReduction="10000"/>
          </a:bodyPr>
          <a:lstStyle/>
          <a:p>
            <a:r>
              <a:rPr lang="ru-RU" sz="2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специфічних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кліше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термінологічного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типу;</a:t>
            </a:r>
            <a:endParaRPr lang="ru-RU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прямий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порядок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слів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ретардація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перенесення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присудка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кінець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речення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часте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дієприслівникового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дієприкметникового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зворотів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Результат пошуку зображень за запитом профессии картинк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68" t="16163" r="27583" b="17414"/>
          <a:stretch/>
        </p:blipFill>
        <p:spPr bwMode="auto">
          <a:xfrm>
            <a:off x="7860145" y="2381684"/>
            <a:ext cx="3768436" cy="279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54182" y="5165229"/>
            <a:ext cx="11720945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перевага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складних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конструкцій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над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простими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125000"/>
              </a:lnSpc>
            </a:pP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перевага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складнопідрядних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речень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над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складносурядними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125000"/>
              </a:lnSpc>
            </a:pP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широке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використанням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техніко-стилістичного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засобу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абзацу, трафарету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тощо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5000"/>
              </a:lnSpc>
            </a:pP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l="23462" t="43106" r="73846" b="50056"/>
          <a:stretch/>
        </p:blipFill>
        <p:spPr>
          <a:xfrm>
            <a:off x="138547" y="5190836"/>
            <a:ext cx="492369" cy="7033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l="23462" t="43106" r="73846" b="50056"/>
          <a:stretch/>
        </p:blipFill>
        <p:spPr>
          <a:xfrm>
            <a:off x="155598" y="5727893"/>
            <a:ext cx="492369" cy="70338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/>
          <a:srcRect l="23462" t="43106" r="73846" b="50056"/>
          <a:stretch/>
        </p:blipFill>
        <p:spPr>
          <a:xfrm>
            <a:off x="155597" y="6279525"/>
            <a:ext cx="492369" cy="703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5541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6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Мовні</a:t>
            </a:r>
            <a:r>
              <a:rPr lang="uk-UA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кліше</a:t>
            </a:r>
            <a:endParaRPr lang="ru-R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2582" y="2346036"/>
            <a:ext cx="11231418" cy="4359564"/>
          </a:xfrm>
        </p:spPr>
        <p:txBody>
          <a:bodyPr>
            <a:normAutofit/>
          </a:bodyPr>
          <a:lstStyle/>
          <a:p>
            <a:pPr algn="just"/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Наприклад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оголосити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подяку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догану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порядок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денний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накласти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стягнення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укласти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угоду, нота протесту,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стосунків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тощо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дипломатичному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різновиді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офіційно-ділового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мовлення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етикет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міжнародної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ввічливості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визначив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практично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зручні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правила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звертання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так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звані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компліменти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етикетну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форму початку та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кінця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листування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Наприклад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вельмишановний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добродію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пане; з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повагою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з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пошаною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тощо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клішовані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вирази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зокрема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комерційних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05150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Характерні</a:t>
            </a:r>
            <a:r>
              <a:rPr lang="ru-RU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ознаки</a:t>
            </a:r>
            <a:endParaRPr lang="ru-R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1818" y="2281381"/>
            <a:ext cx="11231418" cy="4451927"/>
          </a:xfrm>
        </p:spPr>
        <p:txBody>
          <a:bodyPr/>
          <a:lstStyle/>
          <a:p>
            <a:pPr algn="just"/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аявність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розщепленого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присудка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заміна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простого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присудка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особового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дієслова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словосполученням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інфінітива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віддієслівним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іменником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Наприклад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зобов'язатися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взяти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зобов'язання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не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постановити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постанову; не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протестувати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виявити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протест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тощо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живання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іменнику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означення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надає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експресивного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забарвлення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свідчить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 живу форму та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активність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конструкції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видавати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постанови й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розробляти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здійснювати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заходи,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збирати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спеціальну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таксу,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забезпечити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докорінне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поліпшення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тощо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3133490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5716" y="1361593"/>
            <a:ext cx="9300611" cy="706964"/>
          </a:xfrm>
        </p:spPr>
        <p:txBody>
          <a:bodyPr/>
          <a:lstStyle/>
          <a:p>
            <a:r>
              <a:rPr lang="ru-RU" sz="6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Клішовані</a:t>
            </a:r>
            <a:r>
              <a:rPr lang="ru-RU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конструкції</a:t>
            </a:r>
            <a:r>
              <a:rPr lang="ru-RU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2582" y="2603500"/>
            <a:ext cx="11286836" cy="4009736"/>
          </a:xfrm>
        </p:spPr>
        <p:txBody>
          <a:bodyPr>
            <a:normAutofit/>
          </a:bodyPr>
          <a:lstStyle/>
          <a:p>
            <a:pPr algn="just"/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Наприклад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експлуатацію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подати 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відставку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підставах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адміністративному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робочому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порядку, 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режимі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зустріч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верхах, 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даний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відрізок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часу та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Наприклад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справу до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прокуратури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притягнення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відповідальності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винного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нестачі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матеріально-товарних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цінностей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зв'язку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обмеженим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збутом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продукції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потужностей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...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недоцільно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840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Характерні</a:t>
            </a:r>
            <a:r>
              <a:rPr lang="ru-RU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ознаки</a:t>
            </a:r>
            <a:endParaRPr lang="ru-R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8764" y="2603500"/>
            <a:ext cx="11203709" cy="341630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живання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переважно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неозначено-особових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безособових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інфінітивних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синтаксичних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конструкцій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икористання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предикативної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-но, -то, яка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позначає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поза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діячем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мислиться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узагальнено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наприклад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зазначено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just"/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Типовим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офіційно-ділового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мовлення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є те,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простому (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ускладненому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реченні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зосередження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уваги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нерідко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використовуються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дієслова-присудки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пасивного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стану.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Наприклад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Генеральний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директор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призначається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Радою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управляючих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затверджується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Генеральною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конференцією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строком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4 роки.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62994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вет директоров">
  <a:themeElements>
    <a:clrScheme name="Совет директоров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Совет директоров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вет директоров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217</TotalTime>
  <Words>587</Words>
  <Application>Microsoft Office PowerPoint</Application>
  <PresentationFormat>Широкоэкранный</PresentationFormat>
  <Paragraphs>48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Century Gothic</vt:lpstr>
      <vt:lpstr>Times New Roman</vt:lpstr>
      <vt:lpstr>Wingdings 3</vt:lpstr>
      <vt:lpstr>Совет директоров</vt:lpstr>
      <vt:lpstr>Синтаксичний аспект професійної мови медиків</vt:lpstr>
      <vt:lpstr>Особливості</vt:lpstr>
      <vt:lpstr>Особливості</vt:lpstr>
      <vt:lpstr>Морфологічні засоби</vt:lpstr>
      <vt:lpstr>Синтаксичні засоби</vt:lpstr>
      <vt:lpstr>Мовні кліше</vt:lpstr>
      <vt:lpstr>Характерні ознаки</vt:lpstr>
      <vt:lpstr>Клішовані конструкції </vt:lpstr>
      <vt:lpstr>Характерні ознаки</vt:lpstr>
      <vt:lpstr>Дякуємо за увагу!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Особливості синтаксису професійного мовлення</dc:title>
  <dc:creator>Пользователь</dc:creator>
  <cp:lastModifiedBy>Пользователь Windows</cp:lastModifiedBy>
  <cp:revision>16</cp:revision>
  <dcterms:created xsi:type="dcterms:W3CDTF">2020-03-11T17:26:54Z</dcterms:created>
  <dcterms:modified xsi:type="dcterms:W3CDTF">2020-04-11T16:04:28Z</dcterms:modified>
</cp:coreProperties>
</file>