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2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96105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89158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218213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3087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923722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606791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273134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273946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814989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3883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77515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6681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44345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83939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67950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70952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24917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DDB005F-A7A5-4C87-A45F-76FD54CB6231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CD878FD-E396-491F-88E9-5D0113AA2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849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  <p:sldLayoutId id="2147483885" r:id="rId15"/>
    <p:sldLayoutId id="2147483886" r:id="rId16"/>
    <p:sldLayoutId id="2147483887" r:id="rId17"/>
  </p:sldLayoutIdLst>
  <p:transition spd="slow">
    <p:push dir="u"/>
  </p:transition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8139" y="2310728"/>
            <a:ext cx="11259127" cy="2677648"/>
          </a:xfrm>
        </p:spPr>
        <p:txBody>
          <a:bodyPr/>
          <a:lstStyle/>
          <a:p>
            <a:pPr algn="ctr"/>
            <a:r>
              <a:rPr lang="ru-RU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Синтаксичний</a:t>
            </a:r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 </a:t>
            </a:r>
            <a:r>
              <a:rPr lang="ru-RU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медиків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90982" y="953039"/>
            <a:ext cx="9301018" cy="1969654"/>
          </a:xfrm>
        </p:spPr>
        <p:txBody>
          <a:bodyPr>
            <a:normAutofit/>
          </a:bodyPr>
          <a:lstStyle/>
          <a:p>
            <a:pPr algn="l"/>
            <a:r>
              <a:rPr lang="ru-RU" sz="26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Харківський</a:t>
            </a:r>
            <a:r>
              <a:rPr lang="ru-RU" sz="26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sz="26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</a:t>
            </a:r>
            <a:r>
              <a:rPr lang="ru-RU" sz="2600" cap="none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cap="none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endParaRPr lang="ru-RU" sz="2600" cap="none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/>
              <a:t>Кафедра </a:t>
            </a:r>
            <a:r>
              <a:rPr lang="ru-RU" b="1" dirty="0" err="1" smtClean="0"/>
              <a:t>української</a:t>
            </a:r>
            <a:r>
              <a:rPr lang="ru-RU" b="1" dirty="0" smtClean="0"/>
              <a:t> </a:t>
            </a:r>
            <a:r>
              <a:rPr lang="ru-RU" b="1" dirty="0" err="1" smtClean="0"/>
              <a:t>мови</a:t>
            </a:r>
            <a:r>
              <a:rPr lang="ru-RU" b="1" dirty="0" smtClean="0"/>
              <a:t>, основ </a:t>
            </a:r>
            <a:r>
              <a:rPr lang="ru-RU" b="1" dirty="0" err="1" smtClean="0"/>
              <a:t>педагогіки</a:t>
            </a:r>
            <a:r>
              <a:rPr lang="ru-RU" b="1" dirty="0" smtClean="0"/>
              <a:t> та </a:t>
            </a:r>
            <a:r>
              <a:rPr lang="ru-RU" b="1" dirty="0" err="1" smtClean="0"/>
              <a:t>психології</a:t>
            </a:r>
            <a:endParaRPr lang="ru-RU" b="1" dirty="0"/>
          </a:p>
        </p:txBody>
      </p:sp>
      <p:pic>
        <p:nvPicPr>
          <p:cNvPr id="1026" name="Picture 2" descr="http://knmu.kharkov.ua/images/stories/symvolika/logo_s_nazvanie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39" y="529552"/>
            <a:ext cx="1905000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1947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97063" y="-298973"/>
            <a:ext cx="8825658" cy="2677648"/>
          </a:xfrm>
        </p:spPr>
        <p:txBody>
          <a:bodyPr/>
          <a:lstStyle/>
          <a:p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 за увагу!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3074" name="Picture 2" descr="Результат пошуку зображень за запитом профессии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759" y="2598807"/>
            <a:ext cx="2993880" cy="339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Результат пошуку зображень за запитом українська мова малюнок дн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66" y="2598808"/>
            <a:ext cx="3393065" cy="339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05493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865" y="2994314"/>
            <a:ext cx="7056583" cy="5011882"/>
          </a:xfrm>
        </p:spPr>
        <p:txBody>
          <a:bodyPr>
            <a:normAutofit/>
          </a:bodyPr>
          <a:lstStyle/>
          <a:p>
            <a:pPr algn="just"/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офіційно-ділового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стилю не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чогось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неповторного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будь-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функціональному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доборі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структурно-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синонімічних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граматичних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думки</a:t>
            </a:r>
            <a:endParaRPr lang="ru-RU" dirty="0"/>
          </a:p>
        </p:txBody>
      </p:sp>
      <p:pic>
        <p:nvPicPr>
          <p:cNvPr id="2050" name="Picture 2" descr="Результат пошуку зображень за запитом профессии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811" y="2851849"/>
            <a:ext cx="4521679" cy="254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997" y="2205234"/>
            <a:ext cx="1124065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офіційно-ділового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стилю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підпорядковані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адекватності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462" t="43106" r="73846" b="50056"/>
          <a:stretch/>
        </p:blipFill>
        <p:spPr>
          <a:xfrm>
            <a:off x="88247" y="2227311"/>
            <a:ext cx="492369" cy="7033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7996" y="5529696"/>
            <a:ext cx="1124065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санкціоновані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найдоцільніші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91421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289" y="2446481"/>
            <a:ext cx="11240655" cy="4120573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граматичному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особливо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потяг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консерватизм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граматичних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Добір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граматичних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рису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офіційно-ділового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різнотлумачення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шаблонізацію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чіткішої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підпункти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3935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Морфологічні засоби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56" y="2428016"/>
            <a:ext cx="11212944" cy="4517736"/>
          </a:xfrm>
        </p:spPr>
        <p:txBody>
          <a:bodyPr>
            <a:normAutofit/>
          </a:bodyPr>
          <a:lstStyle/>
          <a:p>
            <a:pPr algn="just"/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дієсловом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віддієслівних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жанрах,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викликане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об'єктивності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наказового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дієслів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віддієслівними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іменниками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регламентації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жанрах як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імперативності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часте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відіменних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прийменників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стандарту;</a:t>
            </a:r>
          </a:p>
          <a:p>
            <a:pPr algn="just"/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мінімальне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прислівників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особових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займенників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вигуків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часток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1073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Синтаксичні засоби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3" y="2211459"/>
            <a:ext cx="7490690" cy="3131129"/>
          </a:xfrm>
        </p:spPr>
        <p:txBody>
          <a:bodyPr>
            <a:normAutofit lnSpcReduction="10000"/>
          </a:bodyPr>
          <a:lstStyle/>
          <a:p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кліше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термінологічного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типу;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ретардація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перенесення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присудка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кінець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речення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часте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дієприслівникового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дієприкметникового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зворотів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Результат пошуку зображень за запитом профессии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8" t="16163" r="27583" b="17414"/>
          <a:stretch/>
        </p:blipFill>
        <p:spPr bwMode="auto">
          <a:xfrm>
            <a:off x="7860145" y="2381684"/>
            <a:ext cx="3768436" cy="279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4182" y="5165229"/>
            <a:ext cx="1172094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простими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5000"/>
              </a:lnSpc>
            </a:pP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складнопідрядних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речень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складносурядними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5000"/>
              </a:lnSpc>
            </a:pP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широке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техніко-стилістичного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абзацу, трафарету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5000"/>
              </a:lnSpc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3462" t="43106" r="73846" b="50056"/>
          <a:stretch/>
        </p:blipFill>
        <p:spPr>
          <a:xfrm>
            <a:off x="138547" y="5190836"/>
            <a:ext cx="492369" cy="7033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3462" t="43106" r="73846" b="50056"/>
          <a:stretch/>
        </p:blipFill>
        <p:spPr>
          <a:xfrm>
            <a:off x="155598" y="5727893"/>
            <a:ext cx="492369" cy="7033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3462" t="43106" r="73846" b="50056"/>
          <a:stretch/>
        </p:blipFill>
        <p:spPr>
          <a:xfrm>
            <a:off x="155597" y="6279525"/>
            <a:ext cx="492369" cy="70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541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Мовні</a:t>
            </a:r>
            <a:r>
              <a:rPr lang="uk-UA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кліше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582" y="2346036"/>
            <a:ext cx="11231418" cy="4359564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оголосити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подяку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догану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порядок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накласти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стягнення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укласти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угоду, нота протесту,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дипломатичному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офіційно-ділового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етикет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компліменти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етикетну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форму початку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вельмишановний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добродію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пане;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повагою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пошаною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клішовані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5150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818" y="2281381"/>
            <a:ext cx="11231418" cy="4451927"/>
          </a:xfrm>
        </p:spPr>
        <p:txBody>
          <a:bodyPr/>
          <a:lstStyle/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аявність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розщепленого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присудка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присудка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словосполученням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інфінітива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віддієслівним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постанову;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протест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іменнику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експресивного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забарвлення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живу форму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постанови 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збирати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таксу,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докорінне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13349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5716" y="1361593"/>
            <a:ext cx="9300611" cy="706964"/>
          </a:xfrm>
        </p:spPr>
        <p:txBody>
          <a:bodyPr/>
          <a:lstStyle/>
          <a:p>
            <a:r>
              <a:rPr lang="ru-RU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Клішовані</a:t>
            </a: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конструкції</a:t>
            </a: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582" y="2603500"/>
            <a:ext cx="11286836" cy="4009736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подати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відставку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порядку,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верхах,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часу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прокуратури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притягнення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винного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нестачі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матеріально-товарних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8403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764" y="2603500"/>
            <a:ext cx="11203709" cy="34163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неозначено-особових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безособових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інфінітивних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икористання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предикативної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-но, -то, яка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діячем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мислиться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офіційно-ділового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те,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простому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ускладненому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дієслова-присудки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Радою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управляючих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Генеральною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4 роки.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299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217</TotalTime>
  <Words>587</Words>
  <Application>Microsoft Office PowerPoint</Application>
  <PresentationFormat>Широкоэкранный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Совет директоров</vt:lpstr>
      <vt:lpstr>Синтаксичний аспект професійної мови медиків</vt:lpstr>
      <vt:lpstr>Особливості</vt:lpstr>
      <vt:lpstr>Особливості</vt:lpstr>
      <vt:lpstr>Морфологічні засоби</vt:lpstr>
      <vt:lpstr>Синтаксичні засоби</vt:lpstr>
      <vt:lpstr>Мовні кліше</vt:lpstr>
      <vt:lpstr>Характерні ознаки</vt:lpstr>
      <vt:lpstr>Клішовані конструкції </vt:lpstr>
      <vt:lpstr>Характерні ознаки</vt:lpstr>
      <vt:lpstr>Дякуємо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Особливості синтаксису професійного мовлення</dc:title>
  <dc:creator>Пользователь</dc:creator>
  <cp:lastModifiedBy>Пользователь Windows</cp:lastModifiedBy>
  <cp:revision>16</cp:revision>
  <dcterms:created xsi:type="dcterms:W3CDTF">2020-03-11T17:26:54Z</dcterms:created>
  <dcterms:modified xsi:type="dcterms:W3CDTF">2020-04-11T16:04:28Z</dcterms:modified>
</cp:coreProperties>
</file>