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11.xml" ContentType="application/vnd.openxmlformats-officedocument.presentationml.notesSlide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1"/>
  </p:notesMasterIdLst>
  <p:sldIdLst>
    <p:sldId id="312" r:id="rId2"/>
    <p:sldId id="287" r:id="rId3"/>
    <p:sldId id="288" r:id="rId4"/>
    <p:sldId id="289" r:id="rId5"/>
    <p:sldId id="314" r:id="rId6"/>
    <p:sldId id="296" r:id="rId7"/>
    <p:sldId id="276" r:id="rId8"/>
    <p:sldId id="310" r:id="rId9"/>
    <p:sldId id="292" r:id="rId10"/>
    <p:sldId id="311" r:id="rId11"/>
    <p:sldId id="305" r:id="rId12"/>
    <p:sldId id="297" r:id="rId13"/>
    <p:sldId id="294" r:id="rId14"/>
    <p:sldId id="303" r:id="rId15"/>
    <p:sldId id="300" r:id="rId16"/>
    <p:sldId id="299" r:id="rId17"/>
    <p:sldId id="313" r:id="rId18"/>
    <p:sldId id="265" r:id="rId19"/>
    <p:sldId id="28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  <a:srgbClr val="006600"/>
    <a:srgbClr val="339966"/>
    <a:srgbClr val="008080"/>
    <a:srgbClr val="CC9900"/>
    <a:srgbClr val="996633"/>
    <a:srgbClr val="7E186F"/>
    <a:srgbClr val="57201F"/>
    <a:srgbClr val="6600CC"/>
    <a:srgbClr val="800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8431" autoAdjust="0"/>
  </p:normalViewPr>
  <p:slideViewPr>
    <p:cSldViewPr showGuides="1">
      <p:cViewPr>
        <p:scale>
          <a:sx n="70" d="100"/>
          <a:sy n="70" d="100"/>
        </p:scale>
        <p:origin x="-1176" y="-462"/>
      </p:cViewPr>
      <p:guideLst>
        <p:guide orient="horz" pos="4319"/>
        <p:guide pos="573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DE3A0F-3E7D-447C-B312-A3046486FA0C}" type="doc">
      <dgm:prSet loTypeId="urn:microsoft.com/office/officeart/2005/8/layout/radial2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0E5E00E-0A80-4C45-A03F-D6C4D73AC649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sz="18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Херсонська</a:t>
          </a:r>
          <a:r>
            <a:rPr lang="ru-RU" sz="18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ОНМБ</a:t>
          </a:r>
          <a:endParaRPr lang="ru-RU" sz="1800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64CC265-63BC-4047-999F-8587F9A92061}" type="parTrans" cxnId="{493C6D5A-3221-4432-9E47-34CD934072F4}">
      <dgm:prSet/>
      <dgm:spPr/>
      <dgm:t>
        <a:bodyPr/>
        <a:lstStyle/>
        <a:p>
          <a:endParaRPr lang="ru-RU"/>
        </a:p>
      </dgm:t>
    </dgm:pt>
    <dgm:pt modelId="{E72EE34D-4436-4AC7-8FC2-2CAFEFC42A4B}" type="sibTrans" cxnId="{493C6D5A-3221-4432-9E47-34CD934072F4}">
      <dgm:prSet/>
      <dgm:spPr/>
      <dgm:t>
        <a:bodyPr/>
        <a:lstStyle/>
        <a:p>
          <a:endParaRPr lang="ru-RU"/>
        </a:p>
      </dgm:t>
    </dgm:pt>
    <dgm:pt modelId="{BE371A74-B9AB-4541-9C4D-359445070527}">
      <dgm:prSet phldrT="[Текст]" custT="1"/>
      <dgm:spPr>
        <a:solidFill>
          <a:schemeClr val="accent2"/>
        </a:solidFill>
      </dgm:spPr>
      <dgm:t>
        <a:bodyPr/>
        <a:lstStyle/>
        <a:p>
          <a:r>
            <a:rPr lang="ru-RU" sz="18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Луганська</a:t>
          </a:r>
          <a:r>
            <a:rPr lang="ru-RU" sz="18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ОНМБ</a:t>
          </a:r>
          <a:endParaRPr lang="ru-RU" sz="1800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BEB3F84-137E-46E3-9B15-CD4B4CD1D3FA}" type="parTrans" cxnId="{6B0F33C2-BD86-4588-96A7-B645640024F5}">
      <dgm:prSet/>
      <dgm:spPr/>
      <dgm:t>
        <a:bodyPr/>
        <a:lstStyle/>
        <a:p>
          <a:endParaRPr lang="ru-RU"/>
        </a:p>
      </dgm:t>
    </dgm:pt>
    <dgm:pt modelId="{F680F127-C2DA-4B54-B829-C6A3B07A75D7}" type="sibTrans" cxnId="{6B0F33C2-BD86-4588-96A7-B645640024F5}">
      <dgm:prSet/>
      <dgm:spPr/>
      <dgm:t>
        <a:bodyPr/>
        <a:lstStyle/>
        <a:p>
          <a:endParaRPr lang="ru-RU"/>
        </a:p>
      </dgm:t>
    </dgm:pt>
    <dgm:pt modelId="{67E14B54-94D8-4296-86A7-2304D0390ACF}">
      <dgm:prSet phldrT="[Текст]" custT="1"/>
      <dgm:spPr>
        <a:solidFill>
          <a:srgbClr val="CC9900"/>
        </a:solidFill>
      </dgm:spPr>
      <dgm:t>
        <a:bodyPr/>
        <a:lstStyle/>
        <a:p>
          <a:r>
            <a:rPr lang="ru-RU" sz="18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Дн</a:t>
          </a:r>
          <a:r>
            <a:rPr lang="uk-UA" sz="18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і</a:t>
          </a:r>
          <a:r>
            <a:rPr lang="ru-RU" sz="18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пропетровська</a:t>
          </a:r>
          <a:r>
            <a:rPr lang="ru-RU" sz="18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ОНМБ</a:t>
          </a:r>
          <a:endParaRPr lang="ru-RU" sz="1800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B7CF4FB-73C3-4D40-95E2-58AF8166AACA}" type="parTrans" cxnId="{09169295-71DF-4C50-ACA9-D57CD0ADA178}">
      <dgm:prSet/>
      <dgm:spPr/>
      <dgm:t>
        <a:bodyPr/>
        <a:lstStyle/>
        <a:p>
          <a:endParaRPr lang="ru-RU"/>
        </a:p>
      </dgm:t>
    </dgm:pt>
    <dgm:pt modelId="{A21A21A1-EA7B-436B-946B-B65471CB0AB9}" type="sibTrans" cxnId="{09169295-71DF-4C50-ACA9-D57CD0ADA178}">
      <dgm:prSet/>
      <dgm:spPr/>
      <dgm:t>
        <a:bodyPr/>
        <a:lstStyle/>
        <a:p>
          <a:endParaRPr lang="ru-RU"/>
        </a:p>
      </dgm:t>
    </dgm:pt>
    <dgm:pt modelId="{FE47686C-2CA1-4B03-9344-923EBF8A87A7}">
      <dgm:prSet phldrT="[Текст]" custT="1"/>
      <dgm:spPr>
        <a:solidFill>
          <a:srgbClr val="0066CC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Черкаська</a:t>
          </a:r>
          <a:r>
            <a:rPr lang="ru-RU" sz="18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ОНМБ</a:t>
          </a:r>
          <a:endParaRPr lang="ru-RU" sz="1800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5A2CAE3-FC96-4F1C-8BD3-F693563569DF}" type="parTrans" cxnId="{410A950A-2294-4CD5-8DAA-A1C769FE08DD}">
      <dgm:prSet/>
      <dgm:spPr/>
      <dgm:t>
        <a:bodyPr/>
        <a:lstStyle/>
        <a:p>
          <a:endParaRPr lang="ru-RU"/>
        </a:p>
      </dgm:t>
    </dgm:pt>
    <dgm:pt modelId="{ACE5A3A4-58D5-49A3-80AE-2DA09C230F59}" type="sibTrans" cxnId="{410A950A-2294-4CD5-8DAA-A1C769FE08DD}">
      <dgm:prSet/>
      <dgm:spPr/>
      <dgm:t>
        <a:bodyPr/>
        <a:lstStyle/>
        <a:p>
          <a:endParaRPr lang="ru-RU"/>
        </a:p>
      </dgm:t>
    </dgm:pt>
    <dgm:pt modelId="{833C1108-28E2-40E8-89D1-8F8B10F14E6C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НБ ЗДМУ</a:t>
          </a:r>
          <a:endParaRPr lang="ru-RU" sz="1800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2ACB787-B69C-47B1-A899-103E4C52B17A}" type="parTrans" cxnId="{F24B92E6-9507-4F1D-AB40-22613CCF5EB4}">
      <dgm:prSet/>
      <dgm:spPr/>
      <dgm:t>
        <a:bodyPr/>
        <a:lstStyle/>
        <a:p>
          <a:endParaRPr lang="ru-RU"/>
        </a:p>
      </dgm:t>
    </dgm:pt>
    <dgm:pt modelId="{A9F78B23-4909-4F04-BBCC-ED488900B0EA}" type="sibTrans" cxnId="{F24B92E6-9507-4F1D-AB40-22613CCF5EB4}">
      <dgm:prSet/>
      <dgm:spPr/>
      <dgm:t>
        <a:bodyPr/>
        <a:lstStyle/>
        <a:p>
          <a:endParaRPr lang="ru-RU"/>
        </a:p>
      </dgm:t>
    </dgm:pt>
    <dgm:pt modelId="{B79D7649-7086-4124-A2D2-949B162D541B}">
      <dgm:prSet phldrT="[Текст]" custT="1"/>
      <dgm:spPr>
        <a:solidFill>
          <a:srgbClr val="6666FF"/>
        </a:solidFill>
      </dgm:spPr>
      <dgm:t>
        <a:bodyPr/>
        <a:lstStyle/>
        <a:p>
          <a:r>
            <a:rPr lang="uk-UA" sz="18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Бібліотека </a:t>
          </a:r>
          <a:r>
            <a:rPr lang="uk-UA" sz="18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НФаУ</a:t>
          </a:r>
          <a:endParaRPr lang="ru-RU" sz="1800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D7F56F-C8B5-4533-B0B1-A1112690BFC0}" type="parTrans" cxnId="{8E12B985-F366-4F02-96F4-9C26154E1559}">
      <dgm:prSet/>
      <dgm:spPr/>
      <dgm:t>
        <a:bodyPr/>
        <a:lstStyle/>
        <a:p>
          <a:endParaRPr lang="ru-RU"/>
        </a:p>
      </dgm:t>
    </dgm:pt>
    <dgm:pt modelId="{1448CE20-14C3-47F6-BCA9-59DA0E953E67}" type="sibTrans" cxnId="{8E12B985-F366-4F02-96F4-9C26154E1559}">
      <dgm:prSet/>
      <dgm:spPr/>
      <dgm:t>
        <a:bodyPr/>
        <a:lstStyle/>
        <a:p>
          <a:endParaRPr lang="ru-RU"/>
        </a:p>
      </dgm:t>
    </dgm:pt>
    <dgm:pt modelId="{C47A0521-3A37-4B69-8EFF-C1797E7A54C4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uk-UA" sz="18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НБ ДМА</a:t>
          </a:r>
          <a:endParaRPr lang="ru-RU" sz="1800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D0D7AB4-9253-4B81-A2EA-CCEB4DC1A84C}" type="parTrans" cxnId="{9492E0C9-9AC2-4420-AD20-846B994618B4}">
      <dgm:prSet/>
      <dgm:spPr/>
      <dgm:t>
        <a:bodyPr/>
        <a:lstStyle/>
        <a:p>
          <a:endParaRPr lang="ru-RU"/>
        </a:p>
      </dgm:t>
    </dgm:pt>
    <dgm:pt modelId="{0C26B202-4092-4D3F-BB68-21333A2CDBB9}" type="sibTrans" cxnId="{9492E0C9-9AC2-4420-AD20-846B994618B4}">
      <dgm:prSet/>
      <dgm:spPr/>
      <dgm:t>
        <a:bodyPr/>
        <a:lstStyle/>
        <a:p>
          <a:endParaRPr lang="ru-RU"/>
        </a:p>
      </dgm:t>
    </dgm:pt>
    <dgm:pt modelId="{5A1105C8-43C7-42FF-B354-E4730534E674}">
      <dgm:prSet phldrT="[Текст]" custT="1"/>
      <dgm:spPr>
        <a:solidFill>
          <a:srgbClr val="006600"/>
        </a:solidFill>
      </dgm:spPr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НБ ХНМУ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197F338-882D-4E34-9271-495DE76722DB}" type="parTrans" cxnId="{496A6E4C-06BB-4898-842D-F86BD15AFD39}">
      <dgm:prSet/>
      <dgm:spPr/>
      <dgm:t>
        <a:bodyPr/>
        <a:lstStyle/>
        <a:p>
          <a:endParaRPr lang="ru-RU"/>
        </a:p>
      </dgm:t>
    </dgm:pt>
    <dgm:pt modelId="{A8BD4D4B-B02F-4188-909A-CDBCD2C15B5F}" type="sibTrans" cxnId="{496A6E4C-06BB-4898-842D-F86BD15AFD39}">
      <dgm:prSet/>
      <dgm:spPr/>
      <dgm:t>
        <a:bodyPr/>
        <a:lstStyle/>
        <a:p>
          <a:endParaRPr lang="ru-RU"/>
        </a:p>
      </dgm:t>
    </dgm:pt>
    <dgm:pt modelId="{60DD0274-E290-4F20-AC3F-ECE214F999E2}" type="pres">
      <dgm:prSet presAssocID="{AEDE3A0F-3E7D-447C-B312-A3046486FA0C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8EFFFF-AD16-4889-A12F-1607A672D4EE}" type="pres">
      <dgm:prSet presAssocID="{AEDE3A0F-3E7D-447C-B312-A3046486FA0C}" presName="cycle" presStyleCnt="0"/>
      <dgm:spPr/>
      <dgm:t>
        <a:bodyPr/>
        <a:lstStyle/>
        <a:p>
          <a:endParaRPr lang="ru-RU"/>
        </a:p>
      </dgm:t>
    </dgm:pt>
    <dgm:pt modelId="{207FDF0D-C272-47B8-9C42-B077FAF78C1B}" type="pres">
      <dgm:prSet presAssocID="{AEDE3A0F-3E7D-447C-B312-A3046486FA0C}" presName="centerShape" presStyleCnt="0"/>
      <dgm:spPr/>
      <dgm:t>
        <a:bodyPr/>
        <a:lstStyle/>
        <a:p>
          <a:endParaRPr lang="ru-RU"/>
        </a:p>
      </dgm:t>
    </dgm:pt>
    <dgm:pt modelId="{BC283B23-BA38-45FC-A08D-2EA2E08FA702}" type="pres">
      <dgm:prSet presAssocID="{AEDE3A0F-3E7D-447C-B312-A3046486FA0C}" presName="connSite" presStyleLbl="node1" presStyleIdx="0" presStyleCnt="9"/>
      <dgm:spPr/>
      <dgm:t>
        <a:bodyPr/>
        <a:lstStyle/>
        <a:p>
          <a:endParaRPr lang="ru-RU"/>
        </a:p>
      </dgm:t>
    </dgm:pt>
    <dgm:pt modelId="{62ACE71A-05F7-48D3-9DA2-AAD14862E5BB}" type="pres">
      <dgm:prSet presAssocID="{AEDE3A0F-3E7D-447C-B312-A3046486FA0C}" presName="visible" presStyleLbl="node1" presStyleIdx="0" presStyleCnt="9" custScaleX="302686" custScaleY="198296" custLinFactNeighborX="-28330" custLinFactNeighborY="-2416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203C5C3C-623A-472A-8995-DE8AF0C5AFE6}" type="pres">
      <dgm:prSet presAssocID="{564CC265-63BC-4047-999F-8587F9A92061}" presName="Name25" presStyleLbl="parChTrans1D1" presStyleIdx="0" presStyleCnt="8"/>
      <dgm:spPr/>
      <dgm:t>
        <a:bodyPr/>
        <a:lstStyle/>
        <a:p>
          <a:endParaRPr lang="ru-RU"/>
        </a:p>
      </dgm:t>
    </dgm:pt>
    <dgm:pt modelId="{467F986C-FCD4-4245-AC61-986F8F321C34}" type="pres">
      <dgm:prSet presAssocID="{70E5E00E-0A80-4C45-A03F-D6C4D73AC649}" presName="node" presStyleCnt="0"/>
      <dgm:spPr/>
      <dgm:t>
        <a:bodyPr/>
        <a:lstStyle/>
        <a:p>
          <a:endParaRPr lang="ru-RU"/>
        </a:p>
      </dgm:t>
    </dgm:pt>
    <dgm:pt modelId="{C393AA28-835C-4763-8034-268FF19F9358}" type="pres">
      <dgm:prSet presAssocID="{70E5E00E-0A80-4C45-A03F-D6C4D73AC649}" presName="parentNode" presStyleLbl="node1" presStyleIdx="1" presStyleCnt="9" custScaleX="310740" custScaleY="121960" custLinFactX="-100000" custLinFactNeighborX="-104462" custLinFactNeighborY="705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E12D49-C3D3-4F0C-90C5-550F03FA75D6}" type="pres">
      <dgm:prSet presAssocID="{70E5E00E-0A80-4C45-A03F-D6C4D73AC649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D5DF68-8685-4D89-828D-D103ABB2DCE7}" type="pres">
      <dgm:prSet presAssocID="{7BEB3F84-137E-46E3-9B15-CD4B4CD1D3FA}" presName="Name25" presStyleLbl="parChTrans1D1" presStyleIdx="1" presStyleCnt="8"/>
      <dgm:spPr/>
      <dgm:t>
        <a:bodyPr/>
        <a:lstStyle/>
        <a:p>
          <a:endParaRPr lang="ru-RU"/>
        </a:p>
      </dgm:t>
    </dgm:pt>
    <dgm:pt modelId="{1F6128B7-4E95-460D-BE0C-93F6A2B00B24}" type="pres">
      <dgm:prSet presAssocID="{BE371A74-B9AB-4541-9C4D-359445070527}" presName="node" presStyleCnt="0"/>
      <dgm:spPr/>
      <dgm:t>
        <a:bodyPr/>
        <a:lstStyle/>
        <a:p>
          <a:endParaRPr lang="ru-RU"/>
        </a:p>
      </dgm:t>
    </dgm:pt>
    <dgm:pt modelId="{D4E0D362-30DC-497C-B547-1E33799DFDC7}" type="pres">
      <dgm:prSet presAssocID="{BE371A74-B9AB-4541-9C4D-359445070527}" presName="parentNode" presStyleLbl="node1" presStyleIdx="2" presStyleCnt="9" custScaleX="337938" custScaleY="125003" custLinFactNeighborX="64213" custLinFactNeighborY="68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B098B7-F8C3-44E8-B7E2-1A5A0E883F44}" type="pres">
      <dgm:prSet presAssocID="{BE371A74-B9AB-4541-9C4D-359445070527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6EA450-7738-48B5-B877-161B3FE2C7E4}" type="pres">
      <dgm:prSet presAssocID="{9B7CF4FB-73C3-4D40-95E2-58AF8166AACA}" presName="Name25" presStyleLbl="parChTrans1D1" presStyleIdx="2" presStyleCnt="8"/>
      <dgm:spPr/>
      <dgm:t>
        <a:bodyPr/>
        <a:lstStyle/>
        <a:p>
          <a:endParaRPr lang="ru-RU"/>
        </a:p>
      </dgm:t>
    </dgm:pt>
    <dgm:pt modelId="{715F81C3-68AE-4308-8A4B-9F05ABBBB124}" type="pres">
      <dgm:prSet presAssocID="{67E14B54-94D8-4296-86A7-2304D0390ACF}" presName="node" presStyleCnt="0"/>
      <dgm:spPr/>
      <dgm:t>
        <a:bodyPr/>
        <a:lstStyle/>
        <a:p>
          <a:endParaRPr lang="ru-RU"/>
        </a:p>
      </dgm:t>
    </dgm:pt>
    <dgm:pt modelId="{72F3AF05-3EDC-4F61-8D9A-95BE3E3D70EE}" type="pres">
      <dgm:prSet presAssocID="{67E14B54-94D8-4296-86A7-2304D0390ACF}" presName="parentNode" presStyleLbl="node1" presStyleIdx="3" presStyleCnt="9" custScaleX="492252" custScaleY="144583" custLinFactX="100000" custLinFactNeighborX="156148" custLinFactNeighborY="2681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FD2DDB-CC8F-4250-BF5F-AF8251CF7DCD}" type="pres">
      <dgm:prSet presAssocID="{67E14B54-94D8-4296-86A7-2304D0390ACF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A14AC-6AB9-447F-AC46-795A46BC8C3C}" type="pres">
      <dgm:prSet presAssocID="{85A2CAE3-FC96-4F1C-8BD3-F693563569DF}" presName="Name25" presStyleLbl="parChTrans1D1" presStyleIdx="3" presStyleCnt="8"/>
      <dgm:spPr/>
      <dgm:t>
        <a:bodyPr/>
        <a:lstStyle/>
        <a:p>
          <a:endParaRPr lang="ru-RU"/>
        </a:p>
      </dgm:t>
    </dgm:pt>
    <dgm:pt modelId="{3433A915-C35F-4D3F-AFF2-78D8394F748C}" type="pres">
      <dgm:prSet presAssocID="{FE47686C-2CA1-4B03-9344-923EBF8A87A7}" presName="node" presStyleCnt="0"/>
      <dgm:spPr/>
      <dgm:t>
        <a:bodyPr/>
        <a:lstStyle/>
        <a:p>
          <a:endParaRPr lang="ru-RU"/>
        </a:p>
      </dgm:t>
    </dgm:pt>
    <dgm:pt modelId="{8435A7D1-6EC1-4D1F-9F88-ADC60A43BC7A}" type="pres">
      <dgm:prSet presAssocID="{FE47686C-2CA1-4B03-9344-923EBF8A87A7}" presName="parentNode" presStyleLbl="node1" presStyleIdx="4" presStyleCnt="9" custScaleX="321676" custScaleY="121295" custLinFactNeighborX="39624" custLinFactNeighborY="4719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FC2A55-ABB6-461D-8D96-110A815BEF95}" type="pres">
      <dgm:prSet presAssocID="{FE47686C-2CA1-4B03-9344-923EBF8A87A7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6F2C1F-456C-4919-A63F-3E9103E30C7F}" type="pres">
      <dgm:prSet presAssocID="{A2ACB787-B69C-47B1-A899-103E4C52B17A}" presName="Name25" presStyleLbl="parChTrans1D1" presStyleIdx="4" presStyleCnt="8"/>
      <dgm:spPr/>
      <dgm:t>
        <a:bodyPr/>
        <a:lstStyle/>
        <a:p>
          <a:endParaRPr lang="ru-RU"/>
        </a:p>
      </dgm:t>
    </dgm:pt>
    <dgm:pt modelId="{83F98BFA-BCCE-466B-8EE4-AD1ED3477EB8}" type="pres">
      <dgm:prSet presAssocID="{833C1108-28E2-40E8-89D1-8F8B10F14E6C}" presName="node" presStyleCnt="0"/>
      <dgm:spPr/>
      <dgm:t>
        <a:bodyPr/>
        <a:lstStyle/>
        <a:p>
          <a:endParaRPr lang="ru-RU"/>
        </a:p>
      </dgm:t>
    </dgm:pt>
    <dgm:pt modelId="{E12B0FBB-DF03-4804-864E-36713BC76A41}" type="pres">
      <dgm:prSet presAssocID="{833C1108-28E2-40E8-89D1-8F8B10F14E6C}" presName="parentNode" presStyleLbl="node1" presStyleIdx="5" presStyleCnt="9" custScaleX="252898" custScaleY="116114" custLinFactX="100000" custLinFactNeighborX="131934" custLinFactNeighborY="3387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5989B2-1C65-4271-B4BF-C8A4B620E177}" type="pres">
      <dgm:prSet presAssocID="{833C1108-28E2-40E8-89D1-8F8B10F14E6C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61F2FF-C3E2-44A5-A99C-5ECAD516A5E3}" type="pres">
      <dgm:prSet presAssocID="{2D0D7AB4-9253-4B81-A2EA-CCEB4DC1A84C}" presName="Name25" presStyleLbl="parChTrans1D1" presStyleIdx="5" presStyleCnt="8"/>
      <dgm:spPr/>
      <dgm:t>
        <a:bodyPr/>
        <a:lstStyle/>
        <a:p>
          <a:endParaRPr lang="ru-RU"/>
        </a:p>
      </dgm:t>
    </dgm:pt>
    <dgm:pt modelId="{166F8562-190D-4AE1-8BC5-DB69D97B99FB}" type="pres">
      <dgm:prSet presAssocID="{C47A0521-3A37-4B69-8EFF-C1797E7A54C4}" presName="node" presStyleCnt="0"/>
      <dgm:spPr/>
      <dgm:t>
        <a:bodyPr/>
        <a:lstStyle/>
        <a:p>
          <a:endParaRPr lang="ru-RU"/>
        </a:p>
      </dgm:t>
    </dgm:pt>
    <dgm:pt modelId="{A1388EC4-0ED0-4EEA-9638-E6DA739CD66D}" type="pres">
      <dgm:prSet presAssocID="{C47A0521-3A37-4B69-8EFF-C1797E7A54C4}" presName="parentNode" presStyleLbl="node1" presStyleIdx="6" presStyleCnt="9" custScaleX="266894" custScaleY="117936" custLinFactNeighborX="-2348" custLinFactNeighborY="-2468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069E9C-AB52-4ABF-92EA-835ED4A28FCE}" type="pres">
      <dgm:prSet presAssocID="{C47A0521-3A37-4B69-8EFF-C1797E7A54C4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4D016F-D06A-4D06-BB82-DC742E5B80A3}" type="pres">
      <dgm:prSet presAssocID="{C197F338-882D-4E34-9271-495DE76722DB}" presName="Name25" presStyleLbl="parChTrans1D1" presStyleIdx="6" presStyleCnt="8"/>
      <dgm:spPr/>
      <dgm:t>
        <a:bodyPr/>
        <a:lstStyle/>
        <a:p>
          <a:endParaRPr lang="ru-RU"/>
        </a:p>
      </dgm:t>
    </dgm:pt>
    <dgm:pt modelId="{2972D551-C67C-4834-A4B5-F720DF3B841F}" type="pres">
      <dgm:prSet presAssocID="{5A1105C8-43C7-42FF-B354-E4730534E674}" presName="node" presStyleCnt="0"/>
      <dgm:spPr/>
      <dgm:t>
        <a:bodyPr/>
        <a:lstStyle/>
        <a:p>
          <a:endParaRPr lang="ru-RU"/>
        </a:p>
      </dgm:t>
    </dgm:pt>
    <dgm:pt modelId="{9C8D27F2-0E6D-4DBD-B162-F657B3F2AAFE}" type="pres">
      <dgm:prSet presAssocID="{5A1105C8-43C7-42FF-B354-E4730534E674}" presName="parentNode" presStyleLbl="node1" presStyleIdx="7" presStyleCnt="9" custScaleX="256272" custScaleY="132003" custLinFactNeighborX="-12972" custLinFactNeighborY="1176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B717FE-3F07-466D-A47A-42AA56846C15}" type="pres">
      <dgm:prSet presAssocID="{5A1105C8-43C7-42FF-B354-E4730534E674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69D2C5-CD6C-44C5-8D84-14C617199835}" type="pres">
      <dgm:prSet presAssocID="{4FD7F56F-C8B5-4533-B0B1-A1112690BFC0}" presName="Name25" presStyleLbl="parChTrans1D1" presStyleIdx="7" presStyleCnt="8"/>
      <dgm:spPr/>
      <dgm:t>
        <a:bodyPr/>
        <a:lstStyle/>
        <a:p>
          <a:endParaRPr lang="ru-RU"/>
        </a:p>
      </dgm:t>
    </dgm:pt>
    <dgm:pt modelId="{CEB3AEC4-9A94-4B59-920E-16C2384D3659}" type="pres">
      <dgm:prSet presAssocID="{B79D7649-7086-4124-A2D2-949B162D541B}" presName="node" presStyleCnt="0"/>
      <dgm:spPr/>
      <dgm:t>
        <a:bodyPr/>
        <a:lstStyle/>
        <a:p>
          <a:endParaRPr lang="ru-RU"/>
        </a:p>
      </dgm:t>
    </dgm:pt>
    <dgm:pt modelId="{B67E479C-7761-41CB-90D8-1785F4ECF03F}" type="pres">
      <dgm:prSet presAssocID="{B79D7649-7086-4124-A2D2-949B162D541B}" presName="parentNode" presStyleLbl="node1" presStyleIdx="8" presStyleCnt="9" custScaleX="310650" custScaleY="151264" custLinFactX="-100000" custLinFactY="-28421" custLinFactNeighborX="-143740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DF5937-DCD2-4AEE-AD77-ACB5C93F89BF}" type="pres">
      <dgm:prSet presAssocID="{B79D7649-7086-4124-A2D2-949B162D541B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80A41A-3692-4262-8AD0-C326BC3F7B8C}" type="presOf" srcId="{BE371A74-B9AB-4541-9C4D-359445070527}" destId="{D4E0D362-30DC-497C-B547-1E33799DFDC7}" srcOrd="0" destOrd="0" presId="urn:microsoft.com/office/officeart/2005/8/layout/radial2"/>
    <dgm:cxn modelId="{311D1783-F5A2-491D-94ED-7FA59F1CCEF1}" type="presOf" srcId="{70E5E00E-0A80-4C45-A03F-D6C4D73AC649}" destId="{C393AA28-835C-4763-8034-268FF19F9358}" srcOrd="0" destOrd="0" presId="urn:microsoft.com/office/officeart/2005/8/layout/radial2"/>
    <dgm:cxn modelId="{410A950A-2294-4CD5-8DAA-A1C769FE08DD}" srcId="{AEDE3A0F-3E7D-447C-B312-A3046486FA0C}" destId="{FE47686C-2CA1-4B03-9344-923EBF8A87A7}" srcOrd="3" destOrd="0" parTransId="{85A2CAE3-FC96-4F1C-8BD3-F693563569DF}" sibTransId="{ACE5A3A4-58D5-49A3-80AE-2DA09C230F59}"/>
    <dgm:cxn modelId="{0342EF86-B500-4B4E-850C-DE17AAC41B66}" type="presOf" srcId="{9B7CF4FB-73C3-4D40-95E2-58AF8166AACA}" destId="{426EA450-7738-48B5-B877-161B3FE2C7E4}" srcOrd="0" destOrd="0" presId="urn:microsoft.com/office/officeart/2005/8/layout/radial2"/>
    <dgm:cxn modelId="{8E12B985-F366-4F02-96F4-9C26154E1559}" srcId="{AEDE3A0F-3E7D-447C-B312-A3046486FA0C}" destId="{B79D7649-7086-4124-A2D2-949B162D541B}" srcOrd="7" destOrd="0" parTransId="{4FD7F56F-C8B5-4533-B0B1-A1112690BFC0}" sibTransId="{1448CE20-14C3-47F6-BCA9-59DA0E953E67}"/>
    <dgm:cxn modelId="{6B0F33C2-BD86-4588-96A7-B645640024F5}" srcId="{AEDE3A0F-3E7D-447C-B312-A3046486FA0C}" destId="{BE371A74-B9AB-4541-9C4D-359445070527}" srcOrd="1" destOrd="0" parTransId="{7BEB3F84-137E-46E3-9B15-CD4B4CD1D3FA}" sibTransId="{F680F127-C2DA-4B54-B829-C6A3B07A75D7}"/>
    <dgm:cxn modelId="{8A81E78A-7359-40CC-96E5-00A3BA5D4694}" type="presOf" srcId="{564CC265-63BC-4047-999F-8587F9A92061}" destId="{203C5C3C-623A-472A-8995-DE8AF0C5AFE6}" srcOrd="0" destOrd="0" presId="urn:microsoft.com/office/officeart/2005/8/layout/radial2"/>
    <dgm:cxn modelId="{9492E0C9-9AC2-4420-AD20-846B994618B4}" srcId="{AEDE3A0F-3E7D-447C-B312-A3046486FA0C}" destId="{C47A0521-3A37-4B69-8EFF-C1797E7A54C4}" srcOrd="5" destOrd="0" parTransId="{2D0D7AB4-9253-4B81-A2EA-CCEB4DC1A84C}" sibTransId="{0C26B202-4092-4D3F-BB68-21333A2CDBB9}"/>
    <dgm:cxn modelId="{07F81833-93F9-4CBE-8EB8-7FCB192DA23A}" type="presOf" srcId="{B79D7649-7086-4124-A2D2-949B162D541B}" destId="{B67E479C-7761-41CB-90D8-1785F4ECF03F}" srcOrd="0" destOrd="0" presId="urn:microsoft.com/office/officeart/2005/8/layout/radial2"/>
    <dgm:cxn modelId="{BD3030F4-6915-4438-B286-990512C46E39}" type="presOf" srcId="{7BEB3F84-137E-46E3-9B15-CD4B4CD1D3FA}" destId="{59D5DF68-8685-4D89-828D-D103ABB2DCE7}" srcOrd="0" destOrd="0" presId="urn:microsoft.com/office/officeart/2005/8/layout/radial2"/>
    <dgm:cxn modelId="{493C6D5A-3221-4432-9E47-34CD934072F4}" srcId="{AEDE3A0F-3E7D-447C-B312-A3046486FA0C}" destId="{70E5E00E-0A80-4C45-A03F-D6C4D73AC649}" srcOrd="0" destOrd="0" parTransId="{564CC265-63BC-4047-999F-8587F9A92061}" sibTransId="{E72EE34D-4436-4AC7-8FC2-2CAFEFC42A4B}"/>
    <dgm:cxn modelId="{C06E8CB6-3252-4F3C-AEE7-8309449709AB}" type="presOf" srcId="{85A2CAE3-FC96-4F1C-8BD3-F693563569DF}" destId="{DBBA14AC-6AB9-447F-AC46-795A46BC8C3C}" srcOrd="0" destOrd="0" presId="urn:microsoft.com/office/officeart/2005/8/layout/radial2"/>
    <dgm:cxn modelId="{4E5A03C3-B5CB-4294-9BE1-C1A6C89B5B08}" type="presOf" srcId="{67E14B54-94D8-4296-86A7-2304D0390ACF}" destId="{72F3AF05-3EDC-4F61-8D9A-95BE3E3D70EE}" srcOrd="0" destOrd="0" presId="urn:microsoft.com/office/officeart/2005/8/layout/radial2"/>
    <dgm:cxn modelId="{978FF5EF-370C-4028-B2D1-B7BD08C46BE0}" type="presOf" srcId="{4FD7F56F-C8B5-4533-B0B1-A1112690BFC0}" destId="{3969D2C5-CD6C-44C5-8D84-14C617199835}" srcOrd="0" destOrd="0" presId="urn:microsoft.com/office/officeart/2005/8/layout/radial2"/>
    <dgm:cxn modelId="{6FE32BDA-476C-4965-A01A-533EFEC9B1E1}" type="presOf" srcId="{5A1105C8-43C7-42FF-B354-E4730534E674}" destId="{9C8D27F2-0E6D-4DBD-B162-F657B3F2AAFE}" srcOrd="0" destOrd="0" presId="urn:microsoft.com/office/officeart/2005/8/layout/radial2"/>
    <dgm:cxn modelId="{7469096F-0D2B-450B-9140-23BDEA1E5640}" type="presOf" srcId="{C197F338-882D-4E34-9271-495DE76722DB}" destId="{CB4D016F-D06A-4D06-BB82-DC742E5B80A3}" srcOrd="0" destOrd="0" presId="urn:microsoft.com/office/officeart/2005/8/layout/radial2"/>
    <dgm:cxn modelId="{F24B92E6-9507-4F1D-AB40-22613CCF5EB4}" srcId="{AEDE3A0F-3E7D-447C-B312-A3046486FA0C}" destId="{833C1108-28E2-40E8-89D1-8F8B10F14E6C}" srcOrd="4" destOrd="0" parTransId="{A2ACB787-B69C-47B1-A899-103E4C52B17A}" sibTransId="{A9F78B23-4909-4F04-BBCC-ED488900B0EA}"/>
    <dgm:cxn modelId="{496A6E4C-06BB-4898-842D-F86BD15AFD39}" srcId="{AEDE3A0F-3E7D-447C-B312-A3046486FA0C}" destId="{5A1105C8-43C7-42FF-B354-E4730534E674}" srcOrd="6" destOrd="0" parTransId="{C197F338-882D-4E34-9271-495DE76722DB}" sibTransId="{A8BD4D4B-B02F-4188-909A-CDBCD2C15B5F}"/>
    <dgm:cxn modelId="{31E0DAC8-B0C0-4163-8C91-6C9BD2E856D2}" type="presOf" srcId="{FE47686C-2CA1-4B03-9344-923EBF8A87A7}" destId="{8435A7D1-6EC1-4D1F-9F88-ADC60A43BC7A}" srcOrd="0" destOrd="0" presId="urn:microsoft.com/office/officeart/2005/8/layout/radial2"/>
    <dgm:cxn modelId="{D6E5EB92-609D-4AF7-9D8D-15A470335AC5}" type="presOf" srcId="{AEDE3A0F-3E7D-447C-B312-A3046486FA0C}" destId="{60DD0274-E290-4F20-AC3F-ECE214F999E2}" srcOrd="0" destOrd="0" presId="urn:microsoft.com/office/officeart/2005/8/layout/radial2"/>
    <dgm:cxn modelId="{23C3503D-6375-4857-87B9-3D79B023B1F8}" type="presOf" srcId="{833C1108-28E2-40E8-89D1-8F8B10F14E6C}" destId="{E12B0FBB-DF03-4804-864E-36713BC76A41}" srcOrd="0" destOrd="0" presId="urn:microsoft.com/office/officeart/2005/8/layout/radial2"/>
    <dgm:cxn modelId="{3500D150-123E-4B93-887C-F400EE1575AE}" type="presOf" srcId="{A2ACB787-B69C-47B1-A899-103E4C52B17A}" destId="{446F2C1F-456C-4919-A63F-3E9103E30C7F}" srcOrd="0" destOrd="0" presId="urn:microsoft.com/office/officeart/2005/8/layout/radial2"/>
    <dgm:cxn modelId="{09169295-71DF-4C50-ACA9-D57CD0ADA178}" srcId="{AEDE3A0F-3E7D-447C-B312-A3046486FA0C}" destId="{67E14B54-94D8-4296-86A7-2304D0390ACF}" srcOrd="2" destOrd="0" parTransId="{9B7CF4FB-73C3-4D40-95E2-58AF8166AACA}" sibTransId="{A21A21A1-EA7B-436B-946B-B65471CB0AB9}"/>
    <dgm:cxn modelId="{41CBF999-64FA-4346-840B-B2915AA6E692}" type="presOf" srcId="{2D0D7AB4-9253-4B81-A2EA-CCEB4DC1A84C}" destId="{C561F2FF-C3E2-44A5-A99C-5ECAD516A5E3}" srcOrd="0" destOrd="0" presId="urn:microsoft.com/office/officeart/2005/8/layout/radial2"/>
    <dgm:cxn modelId="{CF04B593-F9B5-41DE-9565-B1005C90D45E}" type="presOf" srcId="{C47A0521-3A37-4B69-8EFF-C1797E7A54C4}" destId="{A1388EC4-0ED0-4EEA-9638-E6DA739CD66D}" srcOrd="0" destOrd="0" presId="urn:microsoft.com/office/officeart/2005/8/layout/radial2"/>
    <dgm:cxn modelId="{E2DA847E-EF89-4BCE-8ACB-928C6E4D7385}" type="presParOf" srcId="{60DD0274-E290-4F20-AC3F-ECE214F999E2}" destId="{6C8EFFFF-AD16-4889-A12F-1607A672D4EE}" srcOrd="0" destOrd="0" presId="urn:microsoft.com/office/officeart/2005/8/layout/radial2"/>
    <dgm:cxn modelId="{FE84412F-424A-4E2A-A4FE-6B20F41A3029}" type="presParOf" srcId="{6C8EFFFF-AD16-4889-A12F-1607A672D4EE}" destId="{207FDF0D-C272-47B8-9C42-B077FAF78C1B}" srcOrd="0" destOrd="0" presId="urn:microsoft.com/office/officeart/2005/8/layout/radial2"/>
    <dgm:cxn modelId="{70F12B7E-E67F-41A8-AF21-E4C0A7D35F05}" type="presParOf" srcId="{207FDF0D-C272-47B8-9C42-B077FAF78C1B}" destId="{BC283B23-BA38-45FC-A08D-2EA2E08FA702}" srcOrd="0" destOrd="0" presId="urn:microsoft.com/office/officeart/2005/8/layout/radial2"/>
    <dgm:cxn modelId="{7D73F03B-93B7-4FC5-89DA-48887A63813B}" type="presParOf" srcId="{207FDF0D-C272-47B8-9C42-B077FAF78C1B}" destId="{62ACE71A-05F7-48D3-9DA2-AAD14862E5BB}" srcOrd="1" destOrd="0" presId="urn:microsoft.com/office/officeart/2005/8/layout/radial2"/>
    <dgm:cxn modelId="{AE4629F3-8035-4CF2-9C01-96DE412E32AA}" type="presParOf" srcId="{6C8EFFFF-AD16-4889-A12F-1607A672D4EE}" destId="{203C5C3C-623A-472A-8995-DE8AF0C5AFE6}" srcOrd="1" destOrd="0" presId="urn:microsoft.com/office/officeart/2005/8/layout/radial2"/>
    <dgm:cxn modelId="{E5A267EB-0E85-4F8D-926E-A80D17AB2ED8}" type="presParOf" srcId="{6C8EFFFF-AD16-4889-A12F-1607A672D4EE}" destId="{467F986C-FCD4-4245-AC61-986F8F321C34}" srcOrd="2" destOrd="0" presId="urn:microsoft.com/office/officeart/2005/8/layout/radial2"/>
    <dgm:cxn modelId="{4D6F8753-8693-41C5-AC46-3CCFF5C83DD7}" type="presParOf" srcId="{467F986C-FCD4-4245-AC61-986F8F321C34}" destId="{C393AA28-835C-4763-8034-268FF19F9358}" srcOrd="0" destOrd="0" presId="urn:microsoft.com/office/officeart/2005/8/layout/radial2"/>
    <dgm:cxn modelId="{94683ECA-7FE0-4BB5-8352-61C5FC1E191C}" type="presParOf" srcId="{467F986C-FCD4-4245-AC61-986F8F321C34}" destId="{DBE12D49-C3D3-4F0C-90C5-550F03FA75D6}" srcOrd="1" destOrd="0" presId="urn:microsoft.com/office/officeart/2005/8/layout/radial2"/>
    <dgm:cxn modelId="{3F8D6DCE-4C96-4F43-876A-D504FA027642}" type="presParOf" srcId="{6C8EFFFF-AD16-4889-A12F-1607A672D4EE}" destId="{59D5DF68-8685-4D89-828D-D103ABB2DCE7}" srcOrd="3" destOrd="0" presId="urn:microsoft.com/office/officeart/2005/8/layout/radial2"/>
    <dgm:cxn modelId="{FE0D7020-DCED-42B9-8DE1-A21760F0E97F}" type="presParOf" srcId="{6C8EFFFF-AD16-4889-A12F-1607A672D4EE}" destId="{1F6128B7-4E95-460D-BE0C-93F6A2B00B24}" srcOrd="4" destOrd="0" presId="urn:microsoft.com/office/officeart/2005/8/layout/radial2"/>
    <dgm:cxn modelId="{64AA9420-A54D-46ED-ACF6-C87DFBC33B48}" type="presParOf" srcId="{1F6128B7-4E95-460D-BE0C-93F6A2B00B24}" destId="{D4E0D362-30DC-497C-B547-1E33799DFDC7}" srcOrd="0" destOrd="0" presId="urn:microsoft.com/office/officeart/2005/8/layout/radial2"/>
    <dgm:cxn modelId="{D8E6C2F5-B8F2-4D49-9306-7A9B8398D6A0}" type="presParOf" srcId="{1F6128B7-4E95-460D-BE0C-93F6A2B00B24}" destId="{48B098B7-F8C3-44E8-B7E2-1A5A0E883F44}" srcOrd="1" destOrd="0" presId="urn:microsoft.com/office/officeart/2005/8/layout/radial2"/>
    <dgm:cxn modelId="{79A84118-5BFF-46AD-9A1E-C253ADC4EAD1}" type="presParOf" srcId="{6C8EFFFF-AD16-4889-A12F-1607A672D4EE}" destId="{426EA450-7738-48B5-B877-161B3FE2C7E4}" srcOrd="5" destOrd="0" presId="urn:microsoft.com/office/officeart/2005/8/layout/radial2"/>
    <dgm:cxn modelId="{8194FBEC-2D04-44EF-B802-E5FAFC514E51}" type="presParOf" srcId="{6C8EFFFF-AD16-4889-A12F-1607A672D4EE}" destId="{715F81C3-68AE-4308-8A4B-9F05ABBBB124}" srcOrd="6" destOrd="0" presId="urn:microsoft.com/office/officeart/2005/8/layout/radial2"/>
    <dgm:cxn modelId="{6516F521-751A-454D-8CF3-994DAA9C2C44}" type="presParOf" srcId="{715F81C3-68AE-4308-8A4B-9F05ABBBB124}" destId="{72F3AF05-3EDC-4F61-8D9A-95BE3E3D70EE}" srcOrd="0" destOrd="0" presId="urn:microsoft.com/office/officeart/2005/8/layout/radial2"/>
    <dgm:cxn modelId="{B75ED5E9-AB09-458D-A61A-4B278115A190}" type="presParOf" srcId="{715F81C3-68AE-4308-8A4B-9F05ABBBB124}" destId="{F3FD2DDB-CC8F-4250-BF5F-AF8251CF7DCD}" srcOrd="1" destOrd="0" presId="urn:microsoft.com/office/officeart/2005/8/layout/radial2"/>
    <dgm:cxn modelId="{8651D826-A647-4F66-B6F9-A3F77AA79D7E}" type="presParOf" srcId="{6C8EFFFF-AD16-4889-A12F-1607A672D4EE}" destId="{DBBA14AC-6AB9-447F-AC46-795A46BC8C3C}" srcOrd="7" destOrd="0" presId="urn:microsoft.com/office/officeart/2005/8/layout/radial2"/>
    <dgm:cxn modelId="{6247DAB1-36D7-4838-A51D-4C0A410A2344}" type="presParOf" srcId="{6C8EFFFF-AD16-4889-A12F-1607A672D4EE}" destId="{3433A915-C35F-4D3F-AFF2-78D8394F748C}" srcOrd="8" destOrd="0" presId="urn:microsoft.com/office/officeart/2005/8/layout/radial2"/>
    <dgm:cxn modelId="{1771C968-1379-409D-905D-54E5DDD6B209}" type="presParOf" srcId="{3433A915-C35F-4D3F-AFF2-78D8394F748C}" destId="{8435A7D1-6EC1-4D1F-9F88-ADC60A43BC7A}" srcOrd="0" destOrd="0" presId="urn:microsoft.com/office/officeart/2005/8/layout/radial2"/>
    <dgm:cxn modelId="{4337C8A9-92EF-454B-86AB-39B0924176A2}" type="presParOf" srcId="{3433A915-C35F-4D3F-AFF2-78D8394F748C}" destId="{1CFC2A55-ABB6-461D-8D96-110A815BEF95}" srcOrd="1" destOrd="0" presId="urn:microsoft.com/office/officeart/2005/8/layout/radial2"/>
    <dgm:cxn modelId="{8F089341-73B2-4EB2-BE22-1D5102EDACC0}" type="presParOf" srcId="{6C8EFFFF-AD16-4889-A12F-1607A672D4EE}" destId="{446F2C1F-456C-4919-A63F-3E9103E30C7F}" srcOrd="9" destOrd="0" presId="urn:microsoft.com/office/officeart/2005/8/layout/radial2"/>
    <dgm:cxn modelId="{6C69CA78-386F-4A8A-8AD3-00D4D35B7362}" type="presParOf" srcId="{6C8EFFFF-AD16-4889-A12F-1607A672D4EE}" destId="{83F98BFA-BCCE-466B-8EE4-AD1ED3477EB8}" srcOrd="10" destOrd="0" presId="urn:microsoft.com/office/officeart/2005/8/layout/radial2"/>
    <dgm:cxn modelId="{388DFF36-2FD6-478E-AECC-0823951A3D00}" type="presParOf" srcId="{83F98BFA-BCCE-466B-8EE4-AD1ED3477EB8}" destId="{E12B0FBB-DF03-4804-864E-36713BC76A41}" srcOrd="0" destOrd="0" presId="urn:microsoft.com/office/officeart/2005/8/layout/radial2"/>
    <dgm:cxn modelId="{1B2CEA94-A791-42AA-AD28-7723337300F7}" type="presParOf" srcId="{83F98BFA-BCCE-466B-8EE4-AD1ED3477EB8}" destId="{365989B2-1C65-4271-B4BF-C8A4B620E177}" srcOrd="1" destOrd="0" presId="urn:microsoft.com/office/officeart/2005/8/layout/radial2"/>
    <dgm:cxn modelId="{3B556A73-C1EF-414F-9D3A-B7BA545C61BE}" type="presParOf" srcId="{6C8EFFFF-AD16-4889-A12F-1607A672D4EE}" destId="{C561F2FF-C3E2-44A5-A99C-5ECAD516A5E3}" srcOrd="11" destOrd="0" presId="urn:microsoft.com/office/officeart/2005/8/layout/radial2"/>
    <dgm:cxn modelId="{66076ACE-BAA5-4C01-8806-99A1C8BCBF1F}" type="presParOf" srcId="{6C8EFFFF-AD16-4889-A12F-1607A672D4EE}" destId="{166F8562-190D-4AE1-8BC5-DB69D97B99FB}" srcOrd="12" destOrd="0" presId="urn:microsoft.com/office/officeart/2005/8/layout/radial2"/>
    <dgm:cxn modelId="{399671A1-736D-4165-9F1B-A1E85E096A47}" type="presParOf" srcId="{166F8562-190D-4AE1-8BC5-DB69D97B99FB}" destId="{A1388EC4-0ED0-4EEA-9638-E6DA739CD66D}" srcOrd="0" destOrd="0" presId="urn:microsoft.com/office/officeart/2005/8/layout/radial2"/>
    <dgm:cxn modelId="{A245D52A-C158-40E1-85DA-B5785BAE45BA}" type="presParOf" srcId="{166F8562-190D-4AE1-8BC5-DB69D97B99FB}" destId="{14069E9C-AB52-4ABF-92EA-835ED4A28FCE}" srcOrd="1" destOrd="0" presId="urn:microsoft.com/office/officeart/2005/8/layout/radial2"/>
    <dgm:cxn modelId="{DF9360D6-1A4D-4BFD-A3D5-2E3C58051BF5}" type="presParOf" srcId="{6C8EFFFF-AD16-4889-A12F-1607A672D4EE}" destId="{CB4D016F-D06A-4D06-BB82-DC742E5B80A3}" srcOrd="13" destOrd="0" presId="urn:microsoft.com/office/officeart/2005/8/layout/radial2"/>
    <dgm:cxn modelId="{444E08F1-0DE1-495E-966E-E7230B90A30C}" type="presParOf" srcId="{6C8EFFFF-AD16-4889-A12F-1607A672D4EE}" destId="{2972D551-C67C-4834-A4B5-F720DF3B841F}" srcOrd="14" destOrd="0" presId="urn:microsoft.com/office/officeart/2005/8/layout/radial2"/>
    <dgm:cxn modelId="{C3484184-F693-4882-9626-4168A3DCDC71}" type="presParOf" srcId="{2972D551-C67C-4834-A4B5-F720DF3B841F}" destId="{9C8D27F2-0E6D-4DBD-B162-F657B3F2AAFE}" srcOrd="0" destOrd="0" presId="urn:microsoft.com/office/officeart/2005/8/layout/radial2"/>
    <dgm:cxn modelId="{448BFB24-8B6E-462E-BDF0-2B6D1A51F059}" type="presParOf" srcId="{2972D551-C67C-4834-A4B5-F720DF3B841F}" destId="{39B717FE-3F07-466D-A47A-42AA56846C15}" srcOrd="1" destOrd="0" presId="urn:microsoft.com/office/officeart/2005/8/layout/radial2"/>
    <dgm:cxn modelId="{52F071DB-DA9C-409E-92AA-4C93EC56FE9C}" type="presParOf" srcId="{6C8EFFFF-AD16-4889-A12F-1607A672D4EE}" destId="{3969D2C5-CD6C-44C5-8D84-14C617199835}" srcOrd="15" destOrd="0" presId="urn:microsoft.com/office/officeart/2005/8/layout/radial2"/>
    <dgm:cxn modelId="{677069AE-ABD9-45B5-8113-9216ECF498C1}" type="presParOf" srcId="{6C8EFFFF-AD16-4889-A12F-1607A672D4EE}" destId="{CEB3AEC4-9A94-4B59-920E-16C2384D3659}" srcOrd="16" destOrd="0" presId="urn:microsoft.com/office/officeart/2005/8/layout/radial2"/>
    <dgm:cxn modelId="{454544F2-1810-4D7F-A83D-43DDE3C17C7D}" type="presParOf" srcId="{CEB3AEC4-9A94-4B59-920E-16C2384D3659}" destId="{B67E479C-7761-41CB-90D8-1785F4ECF03F}" srcOrd="0" destOrd="0" presId="urn:microsoft.com/office/officeart/2005/8/layout/radial2"/>
    <dgm:cxn modelId="{7600F9B6-9E6C-4D24-B23F-88E67154B9D2}" type="presParOf" srcId="{CEB3AEC4-9A94-4B59-920E-16C2384D3659}" destId="{19DF5937-DCD2-4AEE-AD77-ACB5C93F89BF}" srcOrd="1" destOrd="0" presId="urn:microsoft.com/office/officeart/2005/8/layout/radial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E739D1-478A-4622-8268-88593CB9E997}" type="doc">
      <dgm:prSet loTypeId="urn:microsoft.com/office/officeart/2005/8/layout/hProcess4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D8DCEF2-FF74-4AE1-A0BF-90402004D86A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uk-UA" sz="24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Корпоративна система</a:t>
          </a:r>
          <a:endParaRPr lang="ru-RU" sz="2400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67DEED4-B583-4A94-A0D9-B600DCC176B2}" type="parTrans" cxnId="{917D1E0B-A01C-4B6E-891A-4661880B93AE}">
      <dgm:prSet/>
      <dgm:spPr/>
      <dgm:t>
        <a:bodyPr/>
        <a:lstStyle/>
        <a:p>
          <a:endParaRPr lang="ru-RU"/>
        </a:p>
      </dgm:t>
    </dgm:pt>
    <dgm:pt modelId="{65559C74-3C03-415C-A729-30BABF6CDA8F}" type="sibTrans" cxnId="{917D1E0B-A01C-4B6E-891A-4661880B93AE}">
      <dgm:prSet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8E58BB6D-AB10-4604-A101-8AAA69DBC636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uk-UA" sz="2000" b="1" dirty="0" smtClean="0"/>
            <a:t>Оптимізація бібліотечно-інформаційного забезпечення фахівців медичної галузі</a:t>
          </a:r>
          <a:endParaRPr lang="ru-RU" sz="2000" b="1" dirty="0"/>
        </a:p>
      </dgm:t>
    </dgm:pt>
    <dgm:pt modelId="{B13B3A60-7DA4-4315-BC0B-B15B373AA552}" type="parTrans" cxnId="{92A77558-ED7B-4BFD-BF57-0A4704D8638E}">
      <dgm:prSet/>
      <dgm:spPr/>
      <dgm:t>
        <a:bodyPr/>
        <a:lstStyle/>
        <a:p>
          <a:endParaRPr lang="ru-RU"/>
        </a:p>
      </dgm:t>
    </dgm:pt>
    <dgm:pt modelId="{484BBACE-AEEE-4BAD-BEDD-C82FDB788A32}" type="sibTrans" cxnId="{92A77558-ED7B-4BFD-BF57-0A4704D8638E}">
      <dgm:prSet/>
      <dgm:spPr/>
      <dgm:t>
        <a:bodyPr/>
        <a:lstStyle/>
        <a:p>
          <a:endParaRPr lang="ru-RU"/>
        </a:p>
      </dgm:t>
    </dgm:pt>
    <dgm:pt modelId="{21462C23-71B3-4CBE-9DF6-53AC37A27111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24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Корпоративнийпроект</a:t>
          </a:r>
          <a:endParaRPr lang="ru-RU" sz="2400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9FDBF35-CEF6-4318-85A1-330C089656E8}" type="parTrans" cxnId="{C276A00F-8E91-4640-A62C-E21A44BFB639}">
      <dgm:prSet/>
      <dgm:spPr/>
      <dgm:t>
        <a:bodyPr/>
        <a:lstStyle/>
        <a:p>
          <a:endParaRPr lang="ru-RU"/>
        </a:p>
      </dgm:t>
    </dgm:pt>
    <dgm:pt modelId="{AAB8AD68-9079-4D50-8018-1F53ECE31FED}" type="sibTrans" cxnId="{C276A00F-8E91-4640-A62C-E21A44BFB639}">
      <dgm:prSet/>
      <dgm:spPr/>
      <dgm:t>
        <a:bodyPr/>
        <a:lstStyle/>
        <a:p>
          <a:endParaRPr lang="ru-RU"/>
        </a:p>
      </dgm:t>
    </dgm:pt>
    <dgm:pt modelId="{1D7A562D-EA98-4944-A645-94713D220736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 sz="2000" b="1" dirty="0"/>
        </a:p>
      </dgm:t>
    </dgm:pt>
    <dgm:pt modelId="{CFCEB5DB-B98D-4F74-A1E7-9F9A1E615C1F}" type="parTrans" cxnId="{AD779B58-1FD6-42AE-AEF4-6DF43E58E16E}">
      <dgm:prSet/>
      <dgm:spPr/>
      <dgm:t>
        <a:bodyPr/>
        <a:lstStyle/>
        <a:p>
          <a:endParaRPr lang="ru-RU"/>
        </a:p>
      </dgm:t>
    </dgm:pt>
    <dgm:pt modelId="{C91354E1-D9CE-4797-819E-59FE2EED6801}" type="sibTrans" cxnId="{AD779B58-1FD6-42AE-AEF4-6DF43E58E16E}">
      <dgm:prSet/>
      <dgm:spPr/>
      <dgm:t>
        <a:bodyPr/>
        <a:lstStyle/>
        <a:p>
          <a:endParaRPr lang="ru-RU"/>
        </a:p>
      </dgm:t>
    </dgm:pt>
    <dgm:pt modelId="{EEDD030B-E270-467F-B8B5-1893D3F2D153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uk-UA" sz="2000" b="1" dirty="0" smtClean="0"/>
            <a:t>Формування спільного інформаційного продукту – Зведеного електронного каталогу медичних бібліотек України</a:t>
          </a:r>
          <a:endParaRPr lang="ru-RU" sz="2000" b="1" dirty="0"/>
        </a:p>
      </dgm:t>
    </dgm:pt>
    <dgm:pt modelId="{A571FC91-070B-42E6-9084-C97298C1BF11}" type="sibTrans" cxnId="{928AAC2C-28CB-465F-9437-F155DCCB0FF9}">
      <dgm:prSet/>
      <dgm:spPr/>
      <dgm:t>
        <a:bodyPr/>
        <a:lstStyle/>
        <a:p>
          <a:endParaRPr lang="ru-RU"/>
        </a:p>
      </dgm:t>
    </dgm:pt>
    <dgm:pt modelId="{C2396FF6-CFF2-45C6-A771-9A0F6A9F21C2}" type="parTrans" cxnId="{928AAC2C-28CB-465F-9437-F155DCCB0FF9}">
      <dgm:prSet/>
      <dgm:spPr/>
      <dgm:t>
        <a:bodyPr/>
        <a:lstStyle/>
        <a:p>
          <a:endParaRPr lang="ru-RU"/>
        </a:p>
      </dgm:t>
    </dgm:pt>
    <dgm:pt modelId="{C7C5893F-0113-4414-83CE-34E30EB7C7D4}" type="pres">
      <dgm:prSet presAssocID="{5FE739D1-478A-4622-8268-88593CB9E99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0D75A9-F6E3-48F5-A824-5ECB4A9CFD98}" type="pres">
      <dgm:prSet presAssocID="{5FE739D1-478A-4622-8268-88593CB9E997}" presName="tSp" presStyleCnt="0"/>
      <dgm:spPr/>
      <dgm:t>
        <a:bodyPr/>
        <a:lstStyle/>
        <a:p>
          <a:endParaRPr lang="ru-RU"/>
        </a:p>
      </dgm:t>
    </dgm:pt>
    <dgm:pt modelId="{0B4BD049-3E0F-4D1F-B32F-A3BCF5CCE139}" type="pres">
      <dgm:prSet presAssocID="{5FE739D1-478A-4622-8268-88593CB9E997}" presName="bSp" presStyleCnt="0"/>
      <dgm:spPr/>
      <dgm:t>
        <a:bodyPr/>
        <a:lstStyle/>
        <a:p>
          <a:endParaRPr lang="ru-RU"/>
        </a:p>
      </dgm:t>
    </dgm:pt>
    <dgm:pt modelId="{49F1118F-334A-4924-BE95-CC30C877E198}" type="pres">
      <dgm:prSet presAssocID="{5FE739D1-478A-4622-8268-88593CB9E997}" presName="process" presStyleCnt="0"/>
      <dgm:spPr/>
      <dgm:t>
        <a:bodyPr/>
        <a:lstStyle/>
        <a:p>
          <a:endParaRPr lang="ru-RU"/>
        </a:p>
      </dgm:t>
    </dgm:pt>
    <dgm:pt modelId="{D9EAFC63-0BF5-4F89-B012-975C2539A828}" type="pres">
      <dgm:prSet presAssocID="{3D8DCEF2-FF74-4AE1-A0BF-90402004D86A}" presName="composite1" presStyleCnt="0"/>
      <dgm:spPr/>
      <dgm:t>
        <a:bodyPr/>
        <a:lstStyle/>
        <a:p>
          <a:endParaRPr lang="ru-RU"/>
        </a:p>
      </dgm:t>
    </dgm:pt>
    <dgm:pt modelId="{3544AB77-EBC5-49A5-83CB-E9D57D723E7F}" type="pres">
      <dgm:prSet presAssocID="{3D8DCEF2-FF74-4AE1-A0BF-90402004D86A}" presName="dummyNode1" presStyleLbl="node1" presStyleIdx="0" presStyleCnt="2"/>
      <dgm:spPr/>
      <dgm:t>
        <a:bodyPr/>
        <a:lstStyle/>
        <a:p>
          <a:endParaRPr lang="ru-RU"/>
        </a:p>
      </dgm:t>
    </dgm:pt>
    <dgm:pt modelId="{8CE09472-2145-4676-8915-D29A34C5623C}" type="pres">
      <dgm:prSet presAssocID="{3D8DCEF2-FF74-4AE1-A0BF-90402004D86A}" presName="childNode1" presStyleLbl="bgAcc1" presStyleIdx="0" presStyleCnt="2" custScaleX="114285" custLinFactNeighborX="4152" custLinFactNeighborY="-3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253B68-0671-40EB-82FE-A8B93A8458DE}" type="pres">
      <dgm:prSet presAssocID="{3D8DCEF2-FF74-4AE1-A0BF-90402004D86A}" presName="childNode1tx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05535A-7487-4971-B94E-AF5DA9FD45CD}" type="pres">
      <dgm:prSet presAssocID="{3D8DCEF2-FF74-4AE1-A0BF-90402004D86A}" presName="parentNode1" presStyleLbl="node1" presStyleIdx="0" presStyleCnt="2" custScaleX="86967" custScaleY="80831" custLinFactNeighborX="20251" custLinFactNeighborY="2320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65B10B-9B5C-4FA5-9506-E79C9997BE3B}" type="pres">
      <dgm:prSet presAssocID="{3D8DCEF2-FF74-4AE1-A0BF-90402004D86A}" presName="connSite1" presStyleCnt="0"/>
      <dgm:spPr/>
      <dgm:t>
        <a:bodyPr/>
        <a:lstStyle/>
        <a:p>
          <a:endParaRPr lang="ru-RU"/>
        </a:p>
      </dgm:t>
    </dgm:pt>
    <dgm:pt modelId="{CCEF3ABB-B3CA-43DE-89EB-531622A518F8}" type="pres">
      <dgm:prSet presAssocID="{65559C74-3C03-415C-A729-30BABF6CDA8F}" presName="Name9" presStyleLbl="sibTrans2D1" presStyleIdx="0" presStyleCnt="1" custAng="21367712" custScaleX="107821" custLinFactNeighborX="-8230" custLinFactNeighborY="-6971"/>
      <dgm:spPr/>
      <dgm:t>
        <a:bodyPr/>
        <a:lstStyle/>
        <a:p>
          <a:endParaRPr lang="ru-RU"/>
        </a:p>
      </dgm:t>
    </dgm:pt>
    <dgm:pt modelId="{7004E988-6B06-46C4-B128-63886412AF36}" type="pres">
      <dgm:prSet presAssocID="{21462C23-71B3-4CBE-9DF6-53AC37A27111}" presName="composite2" presStyleCnt="0"/>
      <dgm:spPr/>
      <dgm:t>
        <a:bodyPr/>
        <a:lstStyle/>
        <a:p>
          <a:endParaRPr lang="ru-RU"/>
        </a:p>
      </dgm:t>
    </dgm:pt>
    <dgm:pt modelId="{23E66469-5521-43A2-9DE5-5046D5EC94E2}" type="pres">
      <dgm:prSet presAssocID="{21462C23-71B3-4CBE-9DF6-53AC37A27111}" presName="dummyNode2" presStyleLbl="node1" presStyleIdx="0" presStyleCnt="2"/>
      <dgm:spPr/>
      <dgm:t>
        <a:bodyPr/>
        <a:lstStyle/>
        <a:p>
          <a:endParaRPr lang="ru-RU"/>
        </a:p>
      </dgm:t>
    </dgm:pt>
    <dgm:pt modelId="{D5D3B2CF-AA81-47D9-AA24-ED6E804E5CDE}" type="pres">
      <dgm:prSet presAssocID="{21462C23-71B3-4CBE-9DF6-53AC37A27111}" presName="childNode2" presStyleLbl="bgAcc1" presStyleIdx="1" presStyleCnt="2" custScaleX="113846" custLinFactNeighborX="-2778" custLinFactNeighborY="-3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DC4977-EC81-4823-969A-760A98C83EA2}" type="pres">
      <dgm:prSet presAssocID="{21462C23-71B3-4CBE-9DF6-53AC37A27111}" presName="childNode2tx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5335B7-7EBA-4CF8-9199-DF319F11D463}" type="pres">
      <dgm:prSet presAssocID="{21462C23-71B3-4CBE-9DF6-53AC37A27111}" presName="parentNode2" presStyleLbl="node1" presStyleIdx="1" presStyleCnt="2" custScaleX="87251" custScaleY="82640" custLinFactNeighborX="9853" custLinFactNeighborY="-25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3845C7-62F0-4409-84D6-48F3AD8082F2}" type="pres">
      <dgm:prSet presAssocID="{21462C23-71B3-4CBE-9DF6-53AC37A27111}" presName="connSite2" presStyleCnt="0"/>
      <dgm:spPr/>
      <dgm:t>
        <a:bodyPr/>
        <a:lstStyle/>
        <a:p>
          <a:endParaRPr lang="ru-RU"/>
        </a:p>
      </dgm:t>
    </dgm:pt>
  </dgm:ptLst>
  <dgm:cxnLst>
    <dgm:cxn modelId="{4A2F78FF-2F2E-4F7F-9CF7-681AD3244FFB}" type="presOf" srcId="{EEDD030B-E270-467F-B8B5-1893D3F2D153}" destId="{26DC4977-EC81-4823-969A-760A98C83EA2}" srcOrd="1" destOrd="0" presId="urn:microsoft.com/office/officeart/2005/8/layout/hProcess4"/>
    <dgm:cxn modelId="{8905F236-BAE4-4989-A13C-869794787DC1}" type="presOf" srcId="{1D7A562D-EA98-4944-A645-94713D220736}" destId="{8CE09472-2145-4676-8915-D29A34C5623C}" srcOrd="0" destOrd="0" presId="urn:microsoft.com/office/officeart/2005/8/layout/hProcess4"/>
    <dgm:cxn modelId="{917D1E0B-A01C-4B6E-891A-4661880B93AE}" srcId="{5FE739D1-478A-4622-8268-88593CB9E997}" destId="{3D8DCEF2-FF74-4AE1-A0BF-90402004D86A}" srcOrd="0" destOrd="0" parTransId="{A67DEED4-B583-4A94-A0D9-B600DCC176B2}" sibTransId="{65559C74-3C03-415C-A729-30BABF6CDA8F}"/>
    <dgm:cxn modelId="{CA245FD9-4AAC-4652-BE3B-6462C341A0BD}" type="presOf" srcId="{3D8DCEF2-FF74-4AE1-A0BF-90402004D86A}" destId="{9605535A-7487-4971-B94E-AF5DA9FD45CD}" srcOrd="0" destOrd="0" presId="urn:microsoft.com/office/officeart/2005/8/layout/hProcess4"/>
    <dgm:cxn modelId="{433E02D8-C225-48E0-94DC-53183E80B17C}" type="presOf" srcId="{8E58BB6D-AB10-4604-A101-8AAA69DBC636}" destId="{A3253B68-0671-40EB-82FE-A8B93A8458DE}" srcOrd="1" destOrd="1" presId="urn:microsoft.com/office/officeart/2005/8/layout/hProcess4"/>
    <dgm:cxn modelId="{311366F2-51A8-4E75-90A5-998C9CC01ED1}" type="presOf" srcId="{1D7A562D-EA98-4944-A645-94713D220736}" destId="{A3253B68-0671-40EB-82FE-A8B93A8458DE}" srcOrd="1" destOrd="0" presId="urn:microsoft.com/office/officeart/2005/8/layout/hProcess4"/>
    <dgm:cxn modelId="{CA5D879C-98BE-4A7E-A7D0-2812C42021CB}" type="presOf" srcId="{65559C74-3C03-415C-A729-30BABF6CDA8F}" destId="{CCEF3ABB-B3CA-43DE-89EB-531622A518F8}" srcOrd="0" destOrd="0" presId="urn:microsoft.com/office/officeart/2005/8/layout/hProcess4"/>
    <dgm:cxn modelId="{81DC5A41-41CD-4231-A25A-182AB449CD91}" type="presOf" srcId="{5FE739D1-478A-4622-8268-88593CB9E997}" destId="{C7C5893F-0113-4414-83CE-34E30EB7C7D4}" srcOrd="0" destOrd="0" presId="urn:microsoft.com/office/officeart/2005/8/layout/hProcess4"/>
    <dgm:cxn modelId="{928AAC2C-28CB-465F-9437-F155DCCB0FF9}" srcId="{21462C23-71B3-4CBE-9DF6-53AC37A27111}" destId="{EEDD030B-E270-467F-B8B5-1893D3F2D153}" srcOrd="0" destOrd="0" parTransId="{C2396FF6-CFF2-45C6-A771-9A0F6A9F21C2}" sibTransId="{A571FC91-070B-42E6-9084-C97298C1BF11}"/>
    <dgm:cxn modelId="{AD779B58-1FD6-42AE-AEF4-6DF43E58E16E}" srcId="{3D8DCEF2-FF74-4AE1-A0BF-90402004D86A}" destId="{1D7A562D-EA98-4944-A645-94713D220736}" srcOrd="0" destOrd="0" parTransId="{CFCEB5DB-B98D-4F74-A1E7-9F9A1E615C1F}" sibTransId="{C91354E1-D9CE-4797-819E-59FE2EED6801}"/>
    <dgm:cxn modelId="{5424439B-83FE-47E1-B066-6C7A86E10B20}" type="presOf" srcId="{21462C23-71B3-4CBE-9DF6-53AC37A27111}" destId="{DE5335B7-7EBA-4CF8-9199-DF319F11D463}" srcOrd="0" destOrd="0" presId="urn:microsoft.com/office/officeart/2005/8/layout/hProcess4"/>
    <dgm:cxn modelId="{4CF7296E-FA73-4B4B-87B2-D76759FE5AF8}" type="presOf" srcId="{8E58BB6D-AB10-4604-A101-8AAA69DBC636}" destId="{8CE09472-2145-4676-8915-D29A34C5623C}" srcOrd="0" destOrd="1" presId="urn:microsoft.com/office/officeart/2005/8/layout/hProcess4"/>
    <dgm:cxn modelId="{C276A00F-8E91-4640-A62C-E21A44BFB639}" srcId="{5FE739D1-478A-4622-8268-88593CB9E997}" destId="{21462C23-71B3-4CBE-9DF6-53AC37A27111}" srcOrd="1" destOrd="0" parTransId="{99FDBF35-CEF6-4318-85A1-330C089656E8}" sibTransId="{AAB8AD68-9079-4D50-8018-1F53ECE31FED}"/>
    <dgm:cxn modelId="{40554642-57A5-4876-A993-A4E9E54BA695}" type="presOf" srcId="{EEDD030B-E270-467F-B8B5-1893D3F2D153}" destId="{D5D3B2CF-AA81-47D9-AA24-ED6E804E5CDE}" srcOrd="0" destOrd="0" presId="urn:microsoft.com/office/officeart/2005/8/layout/hProcess4"/>
    <dgm:cxn modelId="{92A77558-ED7B-4BFD-BF57-0A4704D8638E}" srcId="{3D8DCEF2-FF74-4AE1-A0BF-90402004D86A}" destId="{8E58BB6D-AB10-4604-A101-8AAA69DBC636}" srcOrd="1" destOrd="0" parTransId="{B13B3A60-7DA4-4315-BC0B-B15B373AA552}" sibTransId="{484BBACE-AEEE-4BAD-BEDD-C82FDB788A32}"/>
    <dgm:cxn modelId="{FD648EA2-6EF2-4D5A-9544-65421AFFE1B9}" type="presParOf" srcId="{C7C5893F-0113-4414-83CE-34E30EB7C7D4}" destId="{D70D75A9-F6E3-48F5-A824-5ECB4A9CFD98}" srcOrd="0" destOrd="0" presId="urn:microsoft.com/office/officeart/2005/8/layout/hProcess4"/>
    <dgm:cxn modelId="{7DC3B0B7-E0D2-4BB4-917A-CB1B66651219}" type="presParOf" srcId="{C7C5893F-0113-4414-83CE-34E30EB7C7D4}" destId="{0B4BD049-3E0F-4D1F-B32F-A3BCF5CCE139}" srcOrd="1" destOrd="0" presId="urn:microsoft.com/office/officeart/2005/8/layout/hProcess4"/>
    <dgm:cxn modelId="{2E4A88A8-FABE-46B0-B892-669397303B2B}" type="presParOf" srcId="{C7C5893F-0113-4414-83CE-34E30EB7C7D4}" destId="{49F1118F-334A-4924-BE95-CC30C877E198}" srcOrd="2" destOrd="0" presId="urn:microsoft.com/office/officeart/2005/8/layout/hProcess4"/>
    <dgm:cxn modelId="{E8F5F219-E873-4EC5-830C-9BC22FC75719}" type="presParOf" srcId="{49F1118F-334A-4924-BE95-CC30C877E198}" destId="{D9EAFC63-0BF5-4F89-B012-975C2539A828}" srcOrd="0" destOrd="0" presId="urn:microsoft.com/office/officeart/2005/8/layout/hProcess4"/>
    <dgm:cxn modelId="{74607780-D2DF-49F3-9F53-E05238E8D139}" type="presParOf" srcId="{D9EAFC63-0BF5-4F89-B012-975C2539A828}" destId="{3544AB77-EBC5-49A5-83CB-E9D57D723E7F}" srcOrd="0" destOrd="0" presId="urn:microsoft.com/office/officeart/2005/8/layout/hProcess4"/>
    <dgm:cxn modelId="{F0D90ED7-5BE1-4413-89AB-42309450350A}" type="presParOf" srcId="{D9EAFC63-0BF5-4F89-B012-975C2539A828}" destId="{8CE09472-2145-4676-8915-D29A34C5623C}" srcOrd="1" destOrd="0" presId="urn:microsoft.com/office/officeart/2005/8/layout/hProcess4"/>
    <dgm:cxn modelId="{20F85F84-CB56-4531-89B6-10CD43FA0D7D}" type="presParOf" srcId="{D9EAFC63-0BF5-4F89-B012-975C2539A828}" destId="{A3253B68-0671-40EB-82FE-A8B93A8458DE}" srcOrd="2" destOrd="0" presId="urn:microsoft.com/office/officeart/2005/8/layout/hProcess4"/>
    <dgm:cxn modelId="{C988D28F-EDF8-4A28-9A97-457BF4F0C9D0}" type="presParOf" srcId="{D9EAFC63-0BF5-4F89-B012-975C2539A828}" destId="{9605535A-7487-4971-B94E-AF5DA9FD45CD}" srcOrd="3" destOrd="0" presId="urn:microsoft.com/office/officeart/2005/8/layout/hProcess4"/>
    <dgm:cxn modelId="{08769933-90A0-4EA7-A773-417C8D08C164}" type="presParOf" srcId="{D9EAFC63-0BF5-4F89-B012-975C2539A828}" destId="{4265B10B-9B5C-4FA5-9506-E79C9997BE3B}" srcOrd="4" destOrd="0" presId="urn:microsoft.com/office/officeart/2005/8/layout/hProcess4"/>
    <dgm:cxn modelId="{A1549C4B-6746-468E-96AA-88C3045934B9}" type="presParOf" srcId="{49F1118F-334A-4924-BE95-CC30C877E198}" destId="{CCEF3ABB-B3CA-43DE-89EB-531622A518F8}" srcOrd="1" destOrd="0" presId="urn:microsoft.com/office/officeart/2005/8/layout/hProcess4"/>
    <dgm:cxn modelId="{E7551C74-71D1-4037-B031-0C2ACEFCD83C}" type="presParOf" srcId="{49F1118F-334A-4924-BE95-CC30C877E198}" destId="{7004E988-6B06-46C4-B128-63886412AF36}" srcOrd="2" destOrd="0" presId="urn:microsoft.com/office/officeart/2005/8/layout/hProcess4"/>
    <dgm:cxn modelId="{3700178B-40F6-4772-A0C4-1539D0183C55}" type="presParOf" srcId="{7004E988-6B06-46C4-B128-63886412AF36}" destId="{23E66469-5521-43A2-9DE5-5046D5EC94E2}" srcOrd="0" destOrd="0" presId="urn:microsoft.com/office/officeart/2005/8/layout/hProcess4"/>
    <dgm:cxn modelId="{39F2D076-C627-4D1C-A388-21D2FC3BCE5C}" type="presParOf" srcId="{7004E988-6B06-46C4-B128-63886412AF36}" destId="{D5D3B2CF-AA81-47D9-AA24-ED6E804E5CDE}" srcOrd="1" destOrd="0" presId="urn:microsoft.com/office/officeart/2005/8/layout/hProcess4"/>
    <dgm:cxn modelId="{1BDC0B1B-7CB3-43CA-BE50-108F2B88BD85}" type="presParOf" srcId="{7004E988-6B06-46C4-B128-63886412AF36}" destId="{26DC4977-EC81-4823-969A-760A98C83EA2}" srcOrd="2" destOrd="0" presId="urn:microsoft.com/office/officeart/2005/8/layout/hProcess4"/>
    <dgm:cxn modelId="{D4DAB798-7F10-4E38-A642-C63A340E9EE2}" type="presParOf" srcId="{7004E988-6B06-46C4-B128-63886412AF36}" destId="{DE5335B7-7EBA-4CF8-9199-DF319F11D463}" srcOrd="3" destOrd="0" presId="urn:microsoft.com/office/officeart/2005/8/layout/hProcess4"/>
    <dgm:cxn modelId="{35B1A683-C38E-435F-B95A-ABA2F9A2657C}" type="presParOf" srcId="{7004E988-6B06-46C4-B128-63886412AF36}" destId="{B23845C7-62F0-4409-84D6-48F3AD8082F2}" srcOrd="4" destOrd="0" presId="urn:microsoft.com/office/officeart/2005/8/layout/hProcess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1BDC5A-A77B-46BD-A269-55E7501F0854}" type="doc">
      <dgm:prSet loTypeId="urn:microsoft.com/office/officeart/2005/8/layout/vProcess5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7F79A5F-A34E-4AC7-B239-8226C5B59E63}">
      <dgm:prSet phldrT="[Текст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uk-UA" b="0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Розподілена аналітико-синтетична обробка періодичних видань</a:t>
          </a:r>
          <a:endParaRPr lang="ru-RU" b="0" dirty="0">
            <a:solidFill>
              <a:schemeClr val="bg2"/>
            </a:solidFill>
          </a:endParaRPr>
        </a:p>
      </dgm:t>
    </dgm:pt>
    <dgm:pt modelId="{6910F46F-22E8-4E91-BA6A-006BD953B3A6}" type="parTrans" cxnId="{090E7E7E-907C-4AA0-B906-B5F74270E9D0}">
      <dgm:prSet/>
      <dgm:spPr/>
      <dgm:t>
        <a:bodyPr/>
        <a:lstStyle/>
        <a:p>
          <a:endParaRPr lang="ru-RU"/>
        </a:p>
      </dgm:t>
    </dgm:pt>
    <dgm:pt modelId="{17BBDC69-0294-441C-996A-5F9E8FC535A7}" type="sibTrans" cxnId="{090E7E7E-907C-4AA0-B906-B5F74270E9D0}">
      <dgm:prSet/>
      <dgm:spPr>
        <a:solidFill>
          <a:srgbClr val="FFC000">
            <a:alpha val="90000"/>
          </a:srgbClr>
        </a:solidFill>
      </dgm:spPr>
      <dgm:t>
        <a:bodyPr/>
        <a:lstStyle/>
        <a:p>
          <a:endParaRPr lang="ru-RU"/>
        </a:p>
      </dgm:t>
    </dgm:pt>
    <dgm:pt modelId="{CDC1528C-7067-4FF4-A264-70ABF54D1BB7}">
      <dgm:prSet phldrT="[Текст]"/>
      <dgm:spPr>
        <a:solidFill>
          <a:srgbClr val="666633"/>
        </a:solidFill>
      </dgm:spPr>
      <dgm:t>
        <a:bodyPr/>
        <a:lstStyle/>
        <a:p>
          <a:r>
            <a:rPr lang="uk-UA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Централізована кумуляція кооперативно створених масивів аналітичної інформації</a:t>
          </a:r>
          <a:endParaRPr lang="ru-RU" dirty="0">
            <a:solidFill>
              <a:schemeClr val="bg2"/>
            </a:solidFill>
          </a:endParaRPr>
        </a:p>
      </dgm:t>
    </dgm:pt>
    <dgm:pt modelId="{DD9953FA-5CE2-4EFB-86DD-2C47FFD2674F}" type="parTrans" cxnId="{B37166C2-6492-410F-83C8-A998D2F84EB9}">
      <dgm:prSet/>
      <dgm:spPr/>
      <dgm:t>
        <a:bodyPr/>
        <a:lstStyle/>
        <a:p>
          <a:endParaRPr lang="ru-RU"/>
        </a:p>
      </dgm:t>
    </dgm:pt>
    <dgm:pt modelId="{F645D54B-CDAA-41A1-9A59-A181970AAA25}" type="sibTrans" cxnId="{B37166C2-6492-410F-83C8-A998D2F84EB9}">
      <dgm:prSet/>
      <dgm:spPr/>
      <dgm:t>
        <a:bodyPr/>
        <a:lstStyle/>
        <a:p>
          <a:endParaRPr lang="ru-RU"/>
        </a:p>
      </dgm:t>
    </dgm:pt>
    <dgm:pt modelId="{0AF000E4-4279-471A-B800-ACF39DCFF1F0}" type="pres">
      <dgm:prSet presAssocID="{A21BDC5A-A77B-46BD-A269-55E7501F085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46A2F4-E530-45FB-92F4-E7ADF6308506}" type="pres">
      <dgm:prSet presAssocID="{A21BDC5A-A77B-46BD-A269-55E7501F0854}" presName="dummyMaxCanvas" presStyleCnt="0">
        <dgm:presLayoutVars/>
      </dgm:prSet>
      <dgm:spPr/>
    </dgm:pt>
    <dgm:pt modelId="{11956FFC-4C06-46D8-AFAC-8D1DD8140302}" type="pres">
      <dgm:prSet presAssocID="{A21BDC5A-A77B-46BD-A269-55E7501F0854}" presName="TwoNodes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EA62DC-80C7-4508-8A70-8567F3263079}" type="pres">
      <dgm:prSet presAssocID="{A21BDC5A-A77B-46BD-A269-55E7501F0854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765EE5-B7BD-45FC-91B8-FEF62E96F64D}" type="pres">
      <dgm:prSet presAssocID="{A21BDC5A-A77B-46BD-A269-55E7501F0854}" presName="TwoConn_1-2" presStyleLbl="fgAccFollowNode1" presStyleIdx="0" presStyleCnt="1" custScaleX="58640" custLinFactNeighborX="3398" custLinFactNeighborY="101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C75F50-9608-4C30-AECC-6254E493E16D}" type="pres">
      <dgm:prSet presAssocID="{A21BDC5A-A77B-46BD-A269-55E7501F0854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8FD4A8-8706-4562-8650-4CE6947F3C45}" type="pres">
      <dgm:prSet presAssocID="{A21BDC5A-A77B-46BD-A269-55E7501F0854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A8C64B-771B-44DB-A33B-51233020E67D}" type="presOf" srcId="{CDC1528C-7067-4FF4-A264-70ABF54D1BB7}" destId="{AA8FD4A8-8706-4562-8650-4CE6947F3C45}" srcOrd="1" destOrd="0" presId="urn:microsoft.com/office/officeart/2005/8/layout/vProcess5"/>
    <dgm:cxn modelId="{E376A5CB-BA97-4248-83F4-C74719B13148}" type="presOf" srcId="{57F79A5F-A34E-4AC7-B239-8226C5B59E63}" destId="{11956FFC-4C06-46D8-AFAC-8D1DD8140302}" srcOrd="0" destOrd="0" presId="urn:microsoft.com/office/officeart/2005/8/layout/vProcess5"/>
    <dgm:cxn modelId="{B37166C2-6492-410F-83C8-A998D2F84EB9}" srcId="{A21BDC5A-A77B-46BD-A269-55E7501F0854}" destId="{CDC1528C-7067-4FF4-A264-70ABF54D1BB7}" srcOrd="1" destOrd="0" parTransId="{DD9953FA-5CE2-4EFB-86DD-2C47FFD2674F}" sibTransId="{F645D54B-CDAA-41A1-9A59-A181970AAA25}"/>
    <dgm:cxn modelId="{075C9F32-C904-45BF-AA4F-DE49EB1B848E}" type="presOf" srcId="{17BBDC69-0294-441C-996A-5F9E8FC535A7}" destId="{0D765EE5-B7BD-45FC-91B8-FEF62E96F64D}" srcOrd="0" destOrd="0" presId="urn:microsoft.com/office/officeart/2005/8/layout/vProcess5"/>
    <dgm:cxn modelId="{1305DAC6-28A8-4D3F-8A12-337385FF9894}" type="presOf" srcId="{A21BDC5A-A77B-46BD-A269-55E7501F0854}" destId="{0AF000E4-4279-471A-B800-ACF39DCFF1F0}" srcOrd="0" destOrd="0" presId="urn:microsoft.com/office/officeart/2005/8/layout/vProcess5"/>
    <dgm:cxn modelId="{FBAB74E7-B274-422F-84C6-549D590EB91D}" type="presOf" srcId="{57F79A5F-A34E-4AC7-B239-8226C5B59E63}" destId="{73C75F50-9608-4C30-AECC-6254E493E16D}" srcOrd="1" destOrd="0" presId="urn:microsoft.com/office/officeart/2005/8/layout/vProcess5"/>
    <dgm:cxn modelId="{9D701BBE-F8C0-4DB3-8853-0946A829C593}" type="presOf" srcId="{CDC1528C-7067-4FF4-A264-70ABF54D1BB7}" destId="{7DEA62DC-80C7-4508-8A70-8567F3263079}" srcOrd="0" destOrd="0" presId="urn:microsoft.com/office/officeart/2005/8/layout/vProcess5"/>
    <dgm:cxn modelId="{090E7E7E-907C-4AA0-B906-B5F74270E9D0}" srcId="{A21BDC5A-A77B-46BD-A269-55E7501F0854}" destId="{57F79A5F-A34E-4AC7-B239-8226C5B59E63}" srcOrd="0" destOrd="0" parTransId="{6910F46F-22E8-4E91-BA6A-006BD953B3A6}" sibTransId="{17BBDC69-0294-441C-996A-5F9E8FC535A7}"/>
    <dgm:cxn modelId="{3376F927-787A-440D-ACFC-1EB29EEBA5FE}" type="presParOf" srcId="{0AF000E4-4279-471A-B800-ACF39DCFF1F0}" destId="{B946A2F4-E530-45FB-92F4-E7ADF6308506}" srcOrd="0" destOrd="0" presId="urn:microsoft.com/office/officeart/2005/8/layout/vProcess5"/>
    <dgm:cxn modelId="{62DC9E0D-A819-4612-86FA-E47F6A59570D}" type="presParOf" srcId="{0AF000E4-4279-471A-B800-ACF39DCFF1F0}" destId="{11956FFC-4C06-46D8-AFAC-8D1DD8140302}" srcOrd="1" destOrd="0" presId="urn:microsoft.com/office/officeart/2005/8/layout/vProcess5"/>
    <dgm:cxn modelId="{CDD4FED7-DE57-4EF1-B8EE-72EA77C1EABE}" type="presParOf" srcId="{0AF000E4-4279-471A-B800-ACF39DCFF1F0}" destId="{7DEA62DC-80C7-4508-8A70-8567F3263079}" srcOrd="2" destOrd="0" presId="urn:microsoft.com/office/officeart/2005/8/layout/vProcess5"/>
    <dgm:cxn modelId="{D0F52F3A-074D-4A0C-A7AF-C97D4E3FA85D}" type="presParOf" srcId="{0AF000E4-4279-471A-B800-ACF39DCFF1F0}" destId="{0D765EE5-B7BD-45FC-91B8-FEF62E96F64D}" srcOrd="3" destOrd="0" presId="urn:microsoft.com/office/officeart/2005/8/layout/vProcess5"/>
    <dgm:cxn modelId="{6A85466B-9941-4AF5-A294-3B13AABCA2F4}" type="presParOf" srcId="{0AF000E4-4279-471A-B800-ACF39DCFF1F0}" destId="{73C75F50-9608-4C30-AECC-6254E493E16D}" srcOrd="4" destOrd="0" presId="urn:microsoft.com/office/officeart/2005/8/layout/vProcess5"/>
    <dgm:cxn modelId="{1CFBAFA3-AB86-4966-93FD-C5817CCE8CFC}" type="presParOf" srcId="{0AF000E4-4279-471A-B800-ACF39DCFF1F0}" destId="{AA8FD4A8-8706-4562-8650-4CE6947F3C45}" srcOrd="5" destOrd="0" presId="urn:microsoft.com/office/officeart/2005/8/layout/vProcess5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8D37C3-F0E1-4744-B6BC-85BA84C39B04}" type="doc">
      <dgm:prSet loTypeId="urn:microsoft.com/office/officeart/2005/8/layout/hList7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29AAE11-16F1-481E-A5B5-BF15B5BF9439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sz="22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Принципи</a:t>
          </a:r>
          <a:r>
            <a:rPr lang="ru-RU" sz="22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2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корпоративної</a:t>
          </a:r>
          <a:r>
            <a:rPr lang="ru-RU" sz="22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2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взаємодії</a:t>
          </a:r>
          <a:r>
            <a:rPr lang="ru-RU" sz="22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2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бібліотек</a:t>
          </a:r>
          <a:endParaRPr lang="ru-RU" sz="2200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315AB6B-16CA-428F-AE14-B5279E2DF8A4}" type="parTrans" cxnId="{98F69B10-3144-46AB-965E-E4F90B8EDCE0}">
      <dgm:prSet/>
      <dgm:spPr/>
      <dgm:t>
        <a:bodyPr/>
        <a:lstStyle/>
        <a:p>
          <a:endParaRPr lang="ru-RU"/>
        </a:p>
      </dgm:t>
    </dgm:pt>
    <dgm:pt modelId="{5EB23D07-DAF3-4F93-8D9A-581664469AAF}" type="sibTrans" cxnId="{98F69B10-3144-46AB-965E-E4F90B8EDCE0}">
      <dgm:prSet/>
      <dgm:spPr/>
      <dgm:t>
        <a:bodyPr/>
        <a:lstStyle/>
        <a:p>
          <a:endParaRPr lang="ru-RU"/>
        </a:p>
      </dgm:t>
    </dgm:pt>
    <dgm:pt modelId="{CA4FDDD1-ADB3-49AD-9245-96942EDD1BB5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sz="2200" dirty="0" err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кооперація</a:t>
          </a:r>
          <a:endParaRPr lang="ru-RU" sz="2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41D06D6-B930-48A0-8B68-005002D010B9}" type="parTrans" cxnId="{364AEAD8-5EC8-46DC-A276-07765EADFC8B}">
      <dgm:prSet/>
      <dgm:spPr/>
      <dgm:t>
        <a:bodyPr/>
        <a:lstStyle/>
        <a:p>
          <a:endParaRPr lang="ru-RU"/>
        </a:p>
      </dgm:t>
    </dgm:pt>
    <dgm:pt modelId="{3EE24C54-79E7-45B5-A65E-C1F08A9BE5C0}" type="sibTrans" cxnId="{364AEAD8-5EC8-46DC-A276-07765EADFC8B}">
      <dgm:prSet/>
      <dgm:spPr/>
      <dgm:t>
        <a:bodyPr/>
        <a:lstStyle/>
        <a:p>
          <a:endParaRPr lang="ru-RU"/>
        </a:p>
      </dgm:t>
    </dgm:pt>
    <dgm:pt modelId="{88FCB191-5EEE-44B6-9A94-0BA9BDEA4DCF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22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Принципи</a:t>
          </a:r>
          <a:r>
            <a:rPr lang="ru-RU" sz="22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2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формування</a:t>
          </a:r>
          <a:r>
            <a:rPr lang="ru-RU" sz="22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2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Зведеного</a:t>
          </a:r>
          <a:r>
            <a:rPr lang="ru-RU" sz="22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200" b="1" dirty="0" err="1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електронного</a:t>
          </a:r>
          <a:r>
            <a:rPr lang="ru-RU" sz="22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каталогу</a:t>
          </a:r>
          <a:endParaRPr lang="ru-RU" sz="2200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0B13C43-D0EB-4D4B-9026-D99261AEA4CF}" type="parTrans" cxnId="{A5A8DB5F-01B6-4DDA-A010-CB80FDB72899}">
      <dgm:prSet/>
      <dgm:spPr/>
      <dgm:t>
        <a:bodyPr/>
        <a:lstStyle/>
        <a:p>
          <a:endParaRPr lang="ru-RU"/>
        </a:p>
      </dgm:t>
    </dgm:pt>
    <dgm:pt modelId="{186F351E-F54B-4625-94A0-2DD727E388F3}" type="sibTrans" cxnId="{A5A8DB5F-01B6-4DDA-A010-CB80FDB72899}">
      <dgm:prSet/>
      <dgm:spPr/>
      <dgm:t>
        <a:bodyPr/>
        <a:lstStyle/>
        <a:p>
          <a:endParaRPr lang="ru-RU"/>
        </a:p>
      </dgm:t>
    </dgm:pt>
    <dgm:pt modelId="{6DCB4296-7679-47A0-8B3F-2A2A23C1E357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2200" dirty="0" err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оперативність</a:t>
          </a:r>
          <a:endParaRPr lang="ru-RU" sz="2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87F76D9-7557-47AA-96D9-E63092732CB7}" type="parTrans" cxnId="{0FFFCD43-07B8-480C-A4AB-3E8D12BE25E7}">
      <dgm:prSet/>
      <dgm:spPr/>
      <dgm:t>
        <a:bodyPr/>
        <a:lstStyle/>
        <a:p>
          <a:endParaRPr lang="ru-RU"/>
        </a:p>
      </dgm:t>
    </dgm:pt>
    <dgm:pt modelId="{DF86E3BD-F89D-4F35-A12A-52FE451D8C15}" type="sibTrans" cxnId="{0FFFCD43-07B8-480C-A4AB-3E8D12BE25E7}">
      <dgm:prSet/>
      <dgm:spPr/>
      <dgm:t>
        <a:bodyPr/>
        <a:lstStyle/>
        <a:p>
          <a:endParaRPr lang="ru-RU"/>
        </a:p>
      </dgm:t>
    </dgm:pt>
    <dgm:pt modelId="{D33B545F-E6D6-4A16-8075-4D2278B75C0F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sz="220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координація </a:t>
          </a:r>
          <a:endParaRPr lang="ru-RU" sz="2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2DEBBBE-E2FC-4A37-A3FC-250C92A646F2}" type="parTrans" cxnId="{35263491-FA48-447A-9268-0D85FA805BE7}">
      <dgm:prSet/>
      <dgm:spPr/>
      <dgm:t>
        <a:bodyPr/>
        <a:lstStyle/>
        <a:p>
          <a:endParaRPr lang="ru-RU"/>
        </a:p>
      </dgm:t>
    </dgm:pt>
    <dgm:pt modelId="{AAB38862-4C79-4909-B5DF-0D00315F1A2E}" type="sibTrans" cxnId="{35263491-FA48-447A-9268-0D85FA805BE7}">
      <dgm:prSet/>
      <dgm:spPr/>
      <dgm:t>
        <a:bodyPr/>
        <a:lstStyle/>
        <a:p>
          <a:endParaRPr lang="ru-RU"/>
        </a:p>
      </dgm:t>
    </dgm:pt>
    <dgm:pt modelId="{21C883FF-C202-4E09-A6F0-F6A8B8DFACA1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sz="2200" dirty="0" err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рівноправність</a:t>
          </a:r>
          <a:r>
            <a:rPr lang="ru-RU" sz="2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endParaRPr lang="ru-RU" sz="2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6B6381D-9D51-4F0D-B029-08E29E2059F0}" type="parTrans" cxnId="{1F3ABB70-05E4-4EFA-8F08-9324FB1C0992}">
      <dgm:prSet/>
      <dgm:spPr/>
      <dgm:t>
        <a:bodyPr/>
        <a:lstStyle/>
        <a:p>
          <a:endParaRPr lang="ru-RU"/>
        </a:p>
      </dgm:t>
    </dgm:pt>
    <dgm:pt modelId="{3FA80842-D028-4CB3-825C-29AD26A13D98}" type="sibTrans" cxnId="{1F3ABB70-05E4-4EFA-8F08-9324FB1C0992}">
      <dgm:prSet/>
      <dgm:spPr/>
      <dgm:t>
        <a:bodyPr/>
        <a:lstStyle/>
        <a:p>
          <a:endParaRPr lang="ru-RU"/>
        </a:p>
      </dgm:t>
    </dgm:pt>
    <dgm:pt modelId="{9407E623-4BF3-4EE8-95A8-2BA43DE6C736}">
      <dgm:prSet phldrT="[Текст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uk-UA" sz="2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відкритість</a:t>
          </a:r>
          <a:endParaRPr lang="ru-RU" sz="2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EEC255F-7FB6-4D49-B2A8-53F27E322DE1}" type="parTrans" cxnId="{E15F687E-60BC-4993-8460-5B3E309E9F35}">
      <dgm:prSet/>
      <dgm:spPr/>
      <dgm:t>
        <a:bodyPr/>
        <a:lstStyle/>
        <a:p>
          <a:endParaRPr lang="ru-RU"/>
        </a:p>
      </dgm:t>
    </dgm:pt>
    <dgm:pt modelId="{9AFC37DE-A385-4A62-A097-B4F9AD03FCAE}" type="sibTrans" cxnId="{E15F687E-60BC-4993-8460-5B3E309E9F35}">
      <dgm:prSet/>
      <dgm:spPr/>
      <dgm:t>
        <a:bodyPr/>
        <a:lstStyle/>
        <a:p>
          <a:endParaRPr lang="ru-RU"/>
        </a:p>
      </dgm:t>
    </dgm:pt>
    <dgm:pt modelId="{E8FD14DC-D26E-4030-B5E7-C51AEF3F1AF0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uk-UA" sz="2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якість</a:t>
          </a:r>
          <a:endParaRPr lang="ru-RU" sz="2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4205953-D192-4931-B971-C94BD5FD51AF}" type="parTrans" cxnId="{6B99FE14-F716-41D8-A52C-744A84ED7DB0}">
      <dgm:prSet/>
      <dgm:spPr/>
      <dgm:t>
        <a:bodyPr/>
        <a:lstStyle/>
        <a:p>
          <a:endParaRPr lang="ru-RU"/>
        </a:p>
      </dgm:t>
    </dgm:pt>
    <dgm:pt modelId="{3126D321-1554-4723-92F2-CA32E51BE981}" type="sibTrans" cxnId="{6B99FE14-F716-41D8-A52C-744A84ED7DB0}">
      <dgm:prSet/>
      <dgm:spPr/>
      <dgm:t>
        <a:bodyPr/>
        <a:lstStyle/>
        <a:p>
          <a:endParaRPr lang="ru-RU"/>
        </a:p>
      </dgm:t>
    </dgm:pt>
    <dgm:pt modelId="{858CBF7A-2D44-4A29-B504-5476F9E23D5B}" type="pres">
      <dgm:prSet presAssocID="{648D37C3-F0E1-4744-B6BC-85BA84C39B0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EAEBBF-8E69-4895-9DDF-669DF75FA643}" type="pres">
      <dgm:prSet presAssocID="{648D37C3-F0E1-4744-B6BC-85BA84C39B04}" presName="fgShape" presStyleLbl="fgShp" presStyleIdx="0" presStyleCnt="1" custScaleX="24802" custScaleY="80238" custLinFactNeighborX="-359" custLinFactNeighborY="31145"/>
      <dgm:spPr>
        <a:solidFill>
          <a:srgbClr val="FFC000"/>
        </a:solidFill>
      </dgm:spPr>
      <dgm:t>
        <a:bodyPr/>
        <a:lstStyle/>
        <a:p>
          <a:endParaRPr lang="ru-RU"/>
        </a:p>
      </dgm:t>
    </dgm:pt>
    <dgm:pt modelId="{E2C772F3-72AD-489A-B7F8-F4E18CE97875}" type="pres">
      <dgm:prSet presAssocID="{648D37C3-F0E1-4744-B6BC-85BA84C39B04}" presName="linComp" presStyleCnt="0"/>
      <dgm:spPr/>
      <dgm:t>
        <a:bodyPr/>
        <a:lstStyle/>
        <a:p>
          <a:endParaRPr lang="ru-RU"/>
        </a:p>
      </dgm:t>
    </dgm:pt>
    <dgm:pt modelId="{BE0A333A-24C0-4E59-97CB-169440C110ED}" type="pres">
      <dgm:prSet presAssocID="{E29AAE11-16F1-481E-A5B5-BF15B5BF9439}" presName="compNode" presStyleCnt="0"/>
      <dgm:spPr/>
      <dgm:t>
        <a:bodyPr/>
        <a:lstStyle/>
        <a:p>
          <a:endParaRPr lang="ru-RU"/>
        </a:p>
      </dgm:t>
    </dgm:pt>
    <dgm:pt modelId="{19250498-29D3-42B2-9F60-DF897B00E634}" type="pres">
      <dgm:prSet presAssocID="{E29AAE11-16F1-481E-A5B5-BF15B5BF9439}" presName="bkgdShape" presStyleLbl="node1" presStyleIdx="0" presStyleCnt="2" custLinFactNeighborX="-87" custLinFactNeighborY="1471"/>
      <dgm:spPr/>
      <dgm:t>
        <a:bodyPr/>
        <a:lstStyle/>
        <a:p>
          <a:endParaRPr lang="ru-RU"/>
        </a:p>
      </dgm:t>
    </dgm:pt>
    <dgm:pt modelId="{02A5612D-9C23-427E-AFA5-2FCC7BCFB433}" type="pres">
      <dgm:prSet presAssocID="{E29AAE11-16F1-481E-A5B5-BF15B5BF9439}" presName="node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B8AEC8-50B3-4D36-94B5-A43C2E9F7E46}" type="pres">
      <dgm:prSet presAssocID="{E29AAE11-16F1-481E-A5B5-BF15B5BF9439}" presName="invisiNode" presStyleLbl="node1" presStyleIdx="0" presStyleCnt="2"/>
      <dgm:spPr/>
      <dgm:t>
        <a:bodyPr/>
        <a:lstStyle/>
        <a:p>
          <a:endParaRPr lang="ru-RU"/>
        </a:p>
      </dgm:t>
    </dgm:pt>
    <dgm:pt modelId="{234CF6C3-1CF4-45E6-9EF5-59887EDFC220}" type="pres">
      <dgm:prSet presAssocID="{E29AAE11-16F1-481E-A5B5-BF15B5BF9439}" presName="imagNode" presStyleLbl="fgImgPlace1" presStyleIdx="0" presStyleCnt="2" custScaleX="137674" custScaleY="9963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62798D5-601E-4901-810F-F0BAF24F935C}" type="pres">
      <dgm:prSet presAssocID="{5EB23D07-DAF3-4F93-8D9A-581664469AA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C02E5CD-C160-47F7-9C34-CE78A96746A6}" type="pres">
      <dgm:prSet presAssocID="{88FCB191-5EEE-44B6-9A94-0BA9BDEA4DCF}" presName="compNode" presStyleCnt="0"/>
      <dgm:spPr/>
      <dgm:t>
        <a:bodyPr/>
        <a:lstStyle/>
        <a:p>
          <a:endParaRPr lang="ru-RU"/>
        </a:p>
      </dgm:t>
    </dgm:pt>
    <dgm:pt modelId="{292F2AC4-8EDC-4471-A023-003E0ADA0B95}" type="pres">
      <dgm:prSet presAssocID="{88FCB191-5EEE-44B6-9A94-0BA9BDEA4DCF}" presName="bkgdShape" presStyleLbl="node1" presStyleIdx="1" presStyleCnt="2"/>
      <dgm:spPr/>
      <dgm:t>
        <a:bodyPr/>
        <a:lstStyle/>
        <a:p>
          <a:endParaRPr lang="ru-RU"/>
        </a:p>
      </dgm:t>
    </dgm:pt>
    <dgm:pt modelId="{B4489320-07C7-4B09-AB72-A251FD52361D}" type="pres">
      <dgm:prSet presAssocID="{88FCB191-5EEE-44B6-9A94-0BA9BDEA4DCF}" presName="node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E725A-BFF4-4C69-BA6E-455778669084}" type="pres">
      <dgm:prSet presAssocID="{88FCB191-5EEE-44B6-9A94-0BA9BDEA4DCF}" presName="invisiNode" presStyleLbl="node1" presStyleIdx="1" presStyleCnt="2"/>
      <dgm:spPr/>
      <dgm:t>
        <a:bodyPr/>
        <a:lstStyle/>
        <a:p>
          <a:endParaRPr lang="ru-RU"/>
        </a:p>
      </dgm:t>
    </dgm:pt>
    <dgm:pt modelId="{DF1DD718-8315-47C0-B375-8C8154B22B5B}" type="pres">
      <dgm:prSet presAssocID="{88FCB191-5EEE-44B6-9A94-0BA9BDEA4DCF}" presName="imagNode" presStyleLbl="fgImgPlace1" presStyleIdx="1" presStyleCnt="2" custScaleX="135327" custScaleY="9053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64BB4792-3B03-474F-B854-40052FF40C1E}" type="presOf" srcId="{E8FD14DC-D26E-4030-B5E7-C51AEF3F1AF0}" destId="{292F2AC4-8EDC-4471-A023-003E0ADA0B95}" srcOrd="0" destOrd="2" presId="urn:microsoft.com/office/officeart/2005/8/layout/hList7"/>
    <dgm:cxn modelId="{C6420E8B-59DA-4DDB-AAE8-5C3DDF7C70A4}" type="presOf" srcId="{E29AAE11-16F1-481E-A5B5-BF15B5BF9439}" destId="{19250498-29D3-42B2-9F60-DF897B00E634}" srcOrd="0" destOrd="0" presId="urn:microsoft.com/office/officeart/2005/8/layout/hList7"/>
    <dgm:cxn modelId="{F2C92D3A-11B0-47FE-9600-B4E83FE3A101}" type="presOf" srcId="{D33B545F-E6D6-4A16-8075-4D2278B75C0F}" destId="{19250498-29D3-42B2-9F60-DF897B00E634}" srcOrd="0" destOrd="2" presId="urn:microsoft.com/office/officeart/2005/8/layout/hList7"/>
    <dgm:cxn modelId="{6C8FC506-3351-437F-98D4-9D41DB486227}" type="presOf" srcId="{21C883FF-C202-4E09-A6F0-F6A8B8DFACA1}" destId="{19250498-29D3-42B2-9F60-DF897B00E634}" srcOrd="0" destOrd="3" presId="urn:microsoft.com/office/officeart/2005/8/layout/hList7"/>
    <dgm:cxn modelId="{93DB4CD2-0909-46BB-8BB6-7827DFCFDB8D}" type="presOf" srcId="{9407E623-4BF3-4EE8-95A8-2BA43DE6C736}" destId="{02A5612D-9C23-427E-AFA5-2FCC7BCFB433}" srcOrd="1" destOrd="4" presId="urn:microsoft.com/office/officeart/2005/8/layout/hList7"/>
    <dgm:cxn modelId="{6B99FE14-F716-41D8-A52C-744A84ED7DB0}" srcId="{88FCB191-5EEE-44B6-9A94-0BA9BDEA4DCF}" destId="{E8FD14DC-D26E-4030-B5E7-C51AEF3F1AF0}" srcOrd="1" destOrd="0" parTransId="{A4205953-D192-4931-B971-C94BD5FD51AF}" sibTransId="{3126D321-1554-4723-92F2-CA32E51BE981}"/>
    <dgm:cxn modelId="{AEA89494-C9C6-456E-BD24-8789D55F4AB8}" type="presOf" srcId="{88FCB191-5EEE-44B6-9A94-0BA9BDEA4DCF}" destId="{B4489320-07C7-4B09-AB72-A251FD52361D}" srcOrd="1" destOrd="0" presId="urn:microsoft.com/office/officeart/2005/8/layout/hList7"/>
    <dgm:cxn modelId="{748EF8D8-7589-4252-B568-2DB2680C7EBE}" type="presOf" srcId="{88FCB191-5EEE-44B6-9A94-0BA9BDEA4DCF}" destId="{292F2AC4-8EDC-4471-A023-003E0ADA0B95}" srcOrd="0" destOrd="0" presId="urn:microsoft.com/office/officeart/2005/8/layout/hList7"/>
    <dgm:cxn modelId="{C40C137B-31A1-4B22-BEBA-D754188F1DC1}" type="presOf" srcId="{648D37C3-F0E1-4744-B6BC-85BA84C39B04}" destId="{858CBF7A-2D44-4A29-B504-5476F9E23D5B}" srcOrd="0" destOrd="0" presId="urn:microsoft.com/office/officeart/2005/8/layout/hList7"/>
    <dgm:cxn modelId="{0FFFCD43-07B8-480C-A4AB-3E8D12BE25E7}" srcId="{88FCB191-5EEE-44B6-9A94-0BA9BDEA4DCF}" destId="{6DCB4296-7679-47A0-8B3F-2A2A23C1E357}" srcOrd="0" destOrd="0" parTransId="{787F76D9-7557-47AA-96D9-E63092732CB7}" sibTransId="{DF86E3BD-F89D-4F35-A12A-52FE451D8C15}"/>
    <dgm:cxn modelId="{98F69B10-3144-46AB-965E-E4F90B8EDCE0}" srcId="{648D37C3-F0E1-4744-B6BC-85BA84C39B04}" destId="{E29AAE11-16F1-481E-A5B5-BF15B5BF9439}" srcOrd="0" destOrd="0" parTransId="{0315AB6B-16CA-428F-AE14-B5279E2DF8A4}" sibTransId="{5EB23D07-DAF3-4F93-8D9A-581664469AAF}"/>
    <dgm:cxn modelId="{355D1177-EE44-401C-AFDC-496D58332483}" type="presOf" srcId="{E29AAE11-16F1-481E-A5B5-BF15B5BF9439}" destId="{02A5612D-9C23-427E-AFA5-2FCC7BCFB433}" srcOrd="1" destOrd="0" presId="urn:microsoft.com/office/officeart/2005/8/layout/hList7"/>
    <dgm:cxn modelId="{35263491-FA48-447A-9268-0D85FA805BE7}" srcId="{E29AAE11-16F1-481E-A5B5-BF15B5BF9439}" destId="{D33B545F-E6D6-4A16-8075-4D2278B75C0F}" srcOrd="1" destOrd="0" parTransId="{D2DEBBBE-E2FC-4A37-A3FC-250C92A646F2}" sibTransId="{AAB38862-4C79-4909-B5DF-0D00315F1A2E}"/>
    <dgm:cxn modelId="{65AF7D75-1D84-4589-BE1B-19C739644498}" type="presOf" srcId="{6DCB4296-7679-47A0-8B3F-2A2A23C1E357}" destId="{292F2AC4-8EDC-4471-A023-003E0ADA0B95}" srcOrd="0" destOrd="1" presId="urn:microsoft.com/office/officeart/2005/8/layout/hList7"/>
    <dgm:cxn modelId="{A1ACEC48-9525-49DD-9A9B-7F786482AF1C}" type="presOf" srcId="{CA4FDDD1-ADB3-49AD-9245-96942EDD1BB5}" destId="{19250498-29D3-42B2-9F60-DF897B00E634}" srcOrd="0" destOrd="1" presId="urn:microsoft.com/office/officeart/2005/8/layout/hList7"/>
    <dgm:cxn modelId="{552AAC07-F09E-4424-B45D-79CA6BA4213F}" type="presOf" srcId="{D33B545F-E6D6-4A16-8075-4D2278B75C0F}" destId="{02A5612D-9C23-427E-AFA5-2FCC7BCFB433}" srcOrd="1" destOrd="2" presId="urn:microsoft.com/office/officeart/2005/8/layout/hList7"/>
    <dgm:cxn modelId="{FBCFB387-B6AC-4377-A13F-9F469B56B60C}" type="presOf" srcId="{21C883FF-C202-4E09-A6F0-F6A8B8DFACA1}" destId="{02A5612D-9C23-427E-AFA5-2FCC7BCFB433}" srcOrd="1" destOrd="3" presId="urn:microsoft.com/office/officeart/2005/8/layout/hList7"/>
    <dgm:cxn modelId="{6CA94C26-E22A-4EC7-823E-15122D1ECD34}" type="presOf" srcId="{6DCB4296-7679-47A0-8B3F-2A2A23C1E357}" destId="{B4489320-07C7-4B09-AB72-A251FD52361D}" srcOrd="1" destOrd="1" presId="urn:microsoft.com/office/officeart/2005/8/layout/hList7"/>
    <dgm:cxn modelId="{39FB9E4C-7B4D-4D75-81CD-D1C73BC1AB5F}" type="presOf" srcId="{CA4FDDD1-ADB3-49AD-9245-96942EDD1BB5}" destId="{02A5612D-9C23-427E-AFA5-2FCC7BCFB433}" srcOrd="1" destOrd="1" presId="urn:microsoft.com/office/officeart/2005/8/layout/hList7"/>
    <dgm:cxn modelId="{329B398A-D6BB-4C1C-AC89-0B13186CEC06}" type="presOf" srcId="{5EB23D07-DAF3-4F93-8D9A-581664469AAF}" destId="{E62798D5-601E-4901-810F-F0BAF24F935C}" srcOrd="0" destOrd="0" presId="urn:microsoft.com/office/officeart/2005/8/layout/hList7"/>
    <dgm:cxn modelId="{A4961056-A69B-45A8-B193-FDBD3F60ADCB}" type="presOf" srcId="{9407E623-4BF3-4EE8-95A8-2BA43DE6C736}" destId="{19250498-29D3-42B2-9F60-DF897B00E634}" srcOrd="0" destOrd="4" presId="urn:microsoft.com/office/officeart/2005/8/layout/hList7"/>
    <dgm:cxn modelId="{A5A8DB5F-01B6-4DDA-A010-CB80FDB72899}" srcId="{648D37C3-F0E1-4744-B6BC-85BA84C39B04}" destId="{88FCB191-5EEE-44B6-9A94-0BA9BDEA4DCF}" srcOrd="1" destOrd="0" parTransId="{50B13C43-D0EB-4D4B-9026-D99261AEA4CF}" sibTransId="{186F351E-F54B-4625-94A0-2DD727E388F3}"/>
    <dgm:cxn modelId="{364AEAD8-5EC8-46DC-A276-07765EADFC8B}" srcId="{E29AAE11-16F1-481E-A5B5-BF15B5BF9439}" destId="{CA4FDDD1-ADB3-49AD-9245-96942EDD1BB5}" srcOrd="0" destOrd="0" parTransId="{B41D06D6-B930-48A0-8B68-005002D010B9}" sibTransId="{3EE24C54-79E7-45B5-A65E-C1F08A9BE5C0}"/>
    <dgm:cxn modelId="{1F3ABB70-05E4-4EFA-8F08-9324FB1C0992}" srcId="{E29AAE11-16F1-481E-A5B5-BF15B5BF9439}" destId="{21C883FF-C202-4E09-A6F0-F6A8B8DFACA1}" srcOrd="2" destOrd="0" parTransId="{C6B6381D-9D51-4F0D-B029-08E29E2059F0}" sibTransId="{3FA80842-D028-4CB3-825C-29AD26A13D98}"/>
    <dgm:cxn modelId="{E15F687E-60BC-4993-8460-5B3E309E9F35}" srcId="{E29AAE11-16F1-481E-A5B5-BF15B5BF9439}" destId="{9407E623-4BF3-4EE8-95A8-2BA43DE6C736}" srcOrd="3" destOrd="0" parTransId="{8EEC255F-7FB6-4D49-B2A8-53F27E322DE1}" sibTransId="{9AFC37DE-A385-4A62-A097-B4F9AD03FCAE}"/>
    <dgm:cxn modelId="{93103CA2-7B93-43E7-8605-DD4AFBAECD06}" type="presOf" srcId="{E8FD14DC-D26E-4030-B5E7-C51AEF3F1AF0}" destId="{B4489320-07C7-4B09-AB72-A251FD52361D}" srcOrd="1" destOrd="2" presId="urn:microsoft.com/office/officeart/2005/8/layout/hList7"/>
    <dgm:cxn modelId="{C51E0F44-3BED-4565-B467-F17C7E75D20C}" type="presParOf" srcId="{858CBF7A-2D44-4A29-B504-5476F9E23D5B}" destId="{3CEAEBBF-8E69-4895-9DDF-669DF75FA643}" srcOrd="0" destOrd="0" presId="urn:microsoft.com/office/officeart/2005/8/layout/hList7"/>
    <dgm:cxn modelId="{C64B53F8-3AB4-4A95-BBBB-F8F970915388}" type="presParOf" srcId="{858CBF7A-2D44-4A29-B504-5476F9E23D5B}" destId="{E2C772F3-72AD-489A-B7F8-F4E18CE97875}" srcOrd="1" destOrd="0" presId="urn:microsoft.com/office/officeart/2005/8/layout/hList7"/>
    <dgm:cxn modelId="{E0873DEB-C210-4E34-9817-9E3EE3A4DDB3}" type="presParOf" srcId="{E2C772F3-72AD-489A-B7F8-F4E18CE97875}" destId="{BE0A333A-24C0-4E59-97CB-169440C110ED}" srcOrd="0" destOrd="0" presId="urn:microsoft.com/office/officeart/2005/8/layout/hList7"/>
    <dgm:cxn modelId="{EB74B8E0-A474-436E-910D-6FF2F00B47F1}" type="presParOf" srcId="{BE0A333A-24C0-4E59-97CB-169440C110ED}" destId="{19250498-29D3-42B2-9F60-DF897B00E634}" srcOrd="0" destOrd="0" presId="urn:microsoft.com/office/officeart/2005/8/layout/hList7"/>
    <dgm:cxn modelId="{13E09741-4F6F-48F4-82A8-182E0F2652C9}" type="presParOf" srcId="{BE0A333A-24C0-4E59-97CB-169440C110ED}" destId="{02A5612D-9C23-427E-AFA5-2FCC7BCFB433}" srcOrd="1" destOrd="0" presId="urn:microsoft.com/office/officeart/2005/8/layout/hList7"/>
    <dgm:cxn modelId="{52EA2C13-4BD7-4A46-AC0E-6BB8CEAA1DA9}" type="presParOf" srcId="{BE0A333A-24C0-4E59-97CB-169440C110ED}" destId="{36B8AEC8-50B3-4D36-94B5-A43C2E9F7E46}" srcOrd="2" destOrd="0" presId="urn:microsoft.com/office/officeart/2005/8/layout/hList7"/>
    <dgm:cxn modelId="{0F339FCA-83D9-45A4-B193-E15BC3CE6739}" type="presParOf" srcId="{BE0A333A-24C0-4E59-97CB-169440C110ED}" destId="{234CF6C3-1CF4-45E6-9EF5-59887EDFC220}" srcOrd="3" destOrd="0" presId="urn:microsoft.com/office/officeart/2005/8/layout/hList7"/>
    <dgm:cxn modelId="{59F05099-2531-44B5-83FC-3669C23D63A5}" type="presParOf" srcId="{E2C772F3-72AD-489A-B7F8-F4E18CE97875}" destId="{E62798D5-601E-4901-810F-F0BAF24F935C}" srcOrd="1" destOrd="0" presId="urn:microsoft.com/office/officeart/2005/8/layout/hList7"/>
    <dgm:cxn modelId="{404FBD2D-B02C-4685-B597-FB90FF514FA2}" type="presParOf" srcId="{E2C772F3-72AD-489A-B7F8-F4E18CE97875}" destId="{BC02E5CD-C160-47F7-9C34-CE78A96746A6}" srcOrd="2" destOrd="0" presId="urn:microsoft.com/office/officeart/2005/8/layout/hList7"/>
    <dgm:cxn modelId="{8C77237B-1C48-472B-95B1-317766480532}" type="presParOf" srcId="{BC02E5CD-C160-47F7-9C34-CE78A96746A6}" destId="{292F2AC4-8EDC-4471-A023-003E0ADA0B95}" srcOrd="0" destOrd="0" presId="urn:microsoft.com/office/officeart/2005/8/layout/hList7"/>
    <dgm:cxn modelId="{98F30104-7D29-4A3F-B326-F2AEC1F16D43}" type="presParOf" srcId="{BC02E5CD-C160-47F7-9C34-CE78A96746A6}" destId="{B4489320-07C7-4B09-AB72-A251FD52361D}" srcOrd="1" destOrd="0" presId="urn:microsoft.com/office/officeart/2005/8/layout/hList7"/>
    <dgm:cxn modelId="{419BCDA8-34D4-487C-9650-CCF967E9857C}" type="presParOf" srcId="{BC02E5CD-C160-47F7-9C34-CE78A96746A6}" destId="{0B3E725A-BFF4-4C69-BA6E-455778669084}" srcOrd="2" destOrd="0" presId="urn:microsoft.com/office/officeart/2005/8/layout/hList7"/>
    <dgm:cxn modelId="{C898BC3C-7EC6-4981-8426-87A1A48D424E}" type="presParOf" srcId="{BC02E5CD-C160-47F7-9C34-CE78A96746A6}" destId="{DF1DD718-8315-47C0-B375-8C8154B22B5B}" srcOrd="3" destOrd="0" presId="urn:microsoft.com/office/officeart/2005/8/layout/hList7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D48AEA-2D0C-4BDE-9E4F-F01C98C51ED3}" type="doc">
      <dgm:prSet loTypeId="urn:microsoft.com/office/officeart/2005/8/layout/pyramid2" loCatId="list" qsTypeId="urn:microsoft.com/office/officeart/2005/8/quickstyle/3d3" qsCatId="3D" csTypeId="urn:microsoft.com/office/officeart/2005/8/colors/colorful4" csCatId="colorful" phldr="1"/>
      <dgm:spPr/>
    </dgm:pt>
    <dgm:pt modelId="{B2F37153-B69E-44AA-B853-E558E41D6BFF}">
      <dgm:prSet phldrT="[Текст]"/>
      <dgm:spPr/>
      <dgm:t>
        <a:bodyPr/>
        <a:lstStyle/>
        <a:p>
          <a:r>
            <a:rPr lang="uk-UA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Інформаційна система</a:t>
          </a:r>
          <a:endParaRPr lang="ru-RU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50559FF-FD44-4DAA-8207-DC14B6FE8296}" type="parTrans" cxnId="{2593DF0A-33D6-4CEC-9A84-E7524FBF05D6}">
      <dgm:prSet/>
      <dgm:spPr/>
      <dgm:t>
        <a:bodyPr/>
        <a:lstStyle/>
        <a:p>
          <a:endParaRPr lang="ru-RU"/>
        </a:p>
      </dgm:t>
    </dgm:pt>
    <dgm:pt modelId="{DE88E747-7880-4984-A029-DE8EB4D9CF98}" type="sibTrans" cxnId="{2593DF0A-33D6-4CEC-9A84-E7524FBF05D6}">
      <dgm:prSet/>
      <dgm:spPr/>
      <dgm:t>
        <a:bodyPr/>
        <a:lstStyle/>
        <a:p>
          <a:endParaRPr lang="ru-RU"/>
        </a:p>
      </dgm:t>
    </dgm:pt>
    <dgm:pt modelId="{AD5C727F-9DCE-47B2-A101-FC97D2131058}">
      <dgm:prSet phldrT="[Текст]"/>
      <dgm:spPr/>
      <dgm:t>
        <a:bodyPr/>
        <a:lstStyle/>
        <a:p>
          <a:r>
            <a:rPr lang="uk-UA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Методичне забезпечення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8D81ECC-A30C-41B1-B733-73992A152263}" type="parTrans" cxnId="{51EED93E-4F38-46E1-9FDC-3508E38D15C5}">
      <dgm:prSet/>
      <dgm:spPr/>
      <dgm:t>
        <a:bodyPr/>
        <a:lstStyle/>
        <a:p>
          <a:endParaRPr lang="ru-RU"/>
        </a:p>
      </dgm:t>
    </dgm:pt>
    <dgm:pt modelId="{5EED630B-AE7A-473B-8A94-44D28AFA8AE1}" type="sibTrans" cxnId="{51EED93E-4F38-46E1-9FDC-3508E38D15C5}">
      <dgm:prSet/>
      <dgm:spPr/>
      <dgm:t>
        <a:bodyPr/>
        <a:lstStyle/>
        <a:p>
          <a:endParaRPr lang="ru-RU"/>
        </a:p>
      </dgm:t>
    </dgm:pt>
    <dgm:pt modelId="{FE4B23F3-980A-47AB-8B8A-B0B0C9D71EFE}">
      <dgm:prSet phldrT="[Текст]"/>
      <dgm:spPr/>
      <dgm:t>
        <a:bodyPr/>
        <a:lstStyle/>
        <a:p>
          <a:r>
            <a:rPr lang="uk-UA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Організаційна робота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FC69FAA-E4DA-4EBC-A52F-E2B4C3D41D88}" type="parTrans" cxnId="{883C8854-C1A3-46BB-B64A-454BD85C881C}">
      <dgm:prSet/>
      <dgm:spPr/>
      <dgm:t>
        <a:bodyPr/>
        <a:lstStyle/>
        <a:p>
          <a:endParaRPr lang="ru-RU"/>
        </a:p>
      </dgm:t>
    </dgm:pt>
    <dgm:pt modelId="{99BA78D7-8AD8-4EF5-A27A-73EFC2411E9F}" type="sibTrans" cxnId="{883C8854-C1A3-46BB-B64A-454BD85C881C}">
      <dgm:prSet/>
      <dgm:spPr/>
      <dgm:t>
        <a:bodyPr/>
        <a:lstStyle/>
        <a:p>
          <a:endParaRPr lang="ru-RU"/>
        </a:p>
      </dgm:t>
    </dgm:pt>
    <dgm:pt modelId="{C754E0B5-BCF2-4A82-A8B5-8D55E18BC69F}" type="pres">
      <dgm:prSet presAssocID="{47D48AEA-2D0C-4BDE-9E4F-F01C98C51ED3}" presName="compositeShape" presStyleCnt="0">
        <dgm:presLayoutVars>
          <dgm:dir/>
          <dgm:resizeHandles/>
        </dgm:presLayoutVars>
      </dgm:prSet>
      <dgm:spPr/>
    </dgm:pt>
    <dgm:pt modelId="{BB4282F2-B2B1-4BF3-8539-4064CDFF4554}" type="pres">
      <dgm:prSet presAssocID="{47D48AEA-2D0C-4BDE-9E4F-F01C98C51ED3}" presName="pyramid" presStyleLbl="node1" presStyleIdx="0" presStyleCnt="1" custLinFactNeighborX="-269"/>
      <dgm:spPr>
        <a:solidFill>
          <a:schemeClr val="accent1">
            <a:lumMod val="75000"/>
          </a:schemeClr>
        </a:solidFill>
      </dgm:spPr>
    </dgm:pt>
    <dgm:pt modelId="{1D0AFD20-2DB3-412E-B725-0363D50A4134}" type="pres">
      <dgm:prSet presAssocID="{47D48AEA-2D0C-4BDE-9E4F-F01C98C51ED3}" presName="theList" presStyleCnt="0"/>
      <dgm:spPr/>
    </dgm:pt>
    <dgm:pt modelId="{F902D57D-372E-410C-9E52-EC1BDF692D57}" type="pres">
      <dgm:prSet presAssocID="{B2F37153-B69E-44AA-B853-E558E41D6BFF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744DD-8A9B-429E-8519-5A50D28F77F7}" type="pres">
      <dgm:prSet presAssocID="{B2F37153-B69E-44AA-B853-E558E41D6BFF}" presName="aSpace" presStyleCnt="0"/>
      <dgm:spPr/>
    </dgm:pt>
    <dgm:pt modelId="{91E05611-CF5A-42CA-BAB0-4704C42DE34F}" type="pres">
      <dgm:prSet presAssocID="{AD5C727F-9DCE-47B2-A101-FC97D2131058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D79758-8A19-4204-B48B-BB9EC23D505A}" type="pres">
      <dgm:prSet presAssocID="{AD5C727F-9DCE-47B2-A101-FC97D2131058}" presName="aSpace" presStyleCnt="0"/>
      <dgm:spPr/>
    </dgm:pt>
    <dgm:pt modelId="{44E9501B-A65B-4740-910F-92961CAEAF5F}" type="pres">
      <dgm:prSet presAssocID="{FE4B23F3-980A-47AB-8B8A-B0B0C9D71EFE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CF79B-D94F-415F-A84D-9659CEABC94F}" type="pres">
      <dgm:prSet presAssocID="{FE4B23F3-980A-47AB-8B8A-B0B0C9D71EFE}" presName="aSpace" presStyleCnt="0"/>
      <dgm:spPr/>
    </dgm:pt>
  </dgm:ptLst>
  <dgm:cxnLst>
    <dgm:cxn modelId="{9EE0F5FB-5888-4E6F-9762-38548E5069DD}" type="presOf" srcId="{47D48AEA-2D0C-4BDE-9E4F-F01C98C51ED3}" destId="{C754E0B5-BCF2-4A82-A8B5-8D55E18BC69F}" srcOrd="0" destOrd="0" presId="urn:microsoft.com/office/officeart/2005/8/layout/pyramid2"/>
    <dgm:cxn modelId="{51EED93E-4F38-46E1-9FDC-3508E38D15C5}" srcId="{47D48AEA-2D0C-4BDE-9E4F-F01C98C51ED3}" destId="{AD5C727F-9DCE-47B2-A101-FC97D2131058}" srcOrd="1" destOrd="0" parTransId="{A8D81ECC-A30C-41B1-B733-73992A152263}" sibTransId="{5EED630B-AE7A-473B-8A94-44D28AFA8AE1}"/>
    <dgm:cxn modelId="{6ABED1A9-CA85-4089-B548-A17C1F578197}" type="presOf" srcId="{AD5C727F-9DCE-47B2-A101-FC97D2131058}" destId="{91E05611-CF5A-42CA-BAB0-4704C42DE34F}" srcOrd="0" destOrd="0" presId="urn:microsoft.com/office/officeart/2005/8/layout/pyramid2"/>
    <dgm:cxn modelId="{2593DF0A-33D6-4CEC-9A84-E7524FBF05D6}" srcId="{47D48AEA-2D0C-4BDE-9E4F-F01C98C51ED3}" destId="{B2F37153-B69E-44AA-B853-E558E41D6BFF}" srcOrd="0" destOrd="0" parTransId="{750559FF-FD44-4DAA-8207-DC14B6FE8296}" sibTransId="{DE88E747-7880-4984-A029-DE8EB4D9CF98}"/>
    <dgm:cxn modelId="{883C8854-C1A3-46BB-B64A-454BD85C881C}" srcId="{47D48AEA-2D0C-4BDE-9E4F-F01C98C51ED3}" destId="{FE4B23F3-980A-47AB-8B8A-B0B0C9D71EFE}" srcOrd="2" destOrd="0" parTransId="{8FC69FAA-E4DA-4EBC-A52F-E2B4C3D41D88}" sibTransId="{99BA78D7-8AD8-4EF5-A27A-73EFC2411E9F}"/>
    <dgm:cxn modelId="{65EB19B8-8E71-48D2-B430-E46BD6A6555B}" type="presOf" srcId="{FE4B23F3-980A-47AB-8B8A-B0B0C9D71EFE}" destId="{44E9501B-A65B-4740-910F-92961CAEAF5F}" srcOrd="0" destOrd="0" presId="urn:microsoft.com/office/officeart/2005/8/layout/pyramid2"/>
    <dgm:cxn modelId="{8568EEFD-F9F3-48CB-AE87-5D0543AE8371}" type="presOf" srcId="{B2F37153-B69E-44AA-B853-E558E41D6BFF}" destId="{F902D57D-372E-410C-9E52-EC1BDF692D57}" srcOrd="0" destOrd="0" presId="urn:microsoft.com/office/officeart/2005/8/layout/pyramid2"/>
    <dgm:cxn modelId="{0283F79E-87E6-4031-BE9D-FA4F37065D79}" type="presParOf" srcId="{C754E0B5-BCF2-4A82-A8B5-8D55E18BC69F}" destId="{BB4282F2-B2B1-4BF3-8539-4064CDFF4554}" srcOrd="0" destOrd="0" presId="urn:microsoft.com/office/officeart/2005/8/layout/pyramid2"/>
    <dgm:cxn modelId="{615D6773-E4A1-4DBF-B494-3419472E2EDE}" type="presParOf" srcId="{C754E0B5-BCF2-4A82-A8B5-8D55E18BC69F}" destId="{1D0AFD20-2DB3-412E-B725-0363D50A4134}" srcOrd="1" destOrd="0" presId="urn:microsoft.com/office/officeart/2005/8/layout/pyramid2"/>
    <dgm:cxn modelId="{7A473B1A-5CC6-42DF-94F4-50453E048ED6}" type="presParOf" srcId="{1D0AFD20-2DB3-412E-B725-0363D50A4134}" destId="{F902D57D-372E-410C-9E52-EC1BDF692D57}" srcOrd="0" destOrd="0" presId="urn:microsoft.com/office/officeart/2005/8/layout/pyramid2"/>
    <dgm:cxn modelId="{47354FDD-D5CC-4DAA-896A-2468F4904503}" type="presParOf" srcId="{1D0AFD20-2DB3-412E-B725-0363D50A4134}" destId="{0D2744DD-8A9B-429E-8519-5A50D28F77F7}" srcOrd="1" destOrd="0" presId="urn:microsoft.com/office/officeart/2005/8/layout/pyramid2"/>
    <dgm:cxn modelId="{FBF65AAE-7C3A-49F8-BAF4-70DFD6425A0F}" type="presParOf" srcId="{1D0AFD20-2DB3-412E-B725-0363D50A4134}" destId="{91E05611-CF5A-42CA-BAB0-4704C42DE34F}" srcOrd="2" destOrd="0" presId="urn:microsoft.com/office/officeart/2005/8/layout/pyramid2"/>
    <dgm:cxn modelId="{67FA0707-3E82-470B-86B5-59A8AB457A0F}" type="presParOf" srcId="{1D0AFD20-2DB3-412E-B725-0363D50A4134}" destId="{C3D79758-8A19-4204-B48B-BB9EC23D505A}" srcOrd="3" destOrd="0" presId="urn:microsoft.com/office/officeart/2005/8/layout/pyramid2"/>
    <dgm:cxn modelId="{2BF60E5F-965F-4CCC-85E1-115C5B27A690}" type="presParOf" srcId="{1D0AFD20-2DB3-412E-B725-0363D50A4134}" destId="{44E9501B-A65B-4740-910F-92961CAEAF5F}" srcOrd="4" destOrd="0" presId="urn:microsoft.com/office/officeart/2005/8/layout/pyramid2"/>
    <dgm:cxn modelId="{5C202F62-D89A-4B8B-90D4-61A94DB4665F}" type="presParOf" srcId="{1D0AFD20-2DB3-412E-B725-0363D50A4134}" destId="{131CF79B-D94F-415F-A84D-9659CEABC94F}" srcOrd="5" destOrd="0" presId="urn:microsoft.com/office/officeart/2005/8/layout/pyramid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573C2B1-C7D1-474A-AA88-DA899115D558}" type="doc">
      <dgm:prSet loTypeId="urn:microsoft.com/office/officeart/2005/8/layout/gear1" loCatId="process" qsTypeId="urn:microsoft.com/office/officeart/2005/8/quickstyle/3d3" qsCatId="3D" csTypeId="urn:microsoft.com/office/officeart/2005/8/colors/colorful1" csCatId="colorful" phldr="1"/>
      <dgm:spPr/>
    </dgm:pt>
    <dgm:pt modelId="{085D3196-6EA0-4DEB-B44D-424C2A4D3585}">
      <dgm:prSet phldrT="[Текст]" custT="1"/>
      <dgm:spPr/>
      <dgm:t>
        <a:bodyPr/>
        <a:lstStyle/>
        <a:p>
          <a:r>
            <a:rPr lang="uk-UA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Відділ комплектування</a:t>
          </a:r>
          <a:endParaRPr lang="ru-RU" sz="1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81FF529-69A3-4702-960C-A07348FB2900}" type="sibTrans" cxnId="{C122E0AF-9CD2-456F-9824-097ED60CC439}">
      <dgm:prSet/>
      <dgm:spPr/>
      <dgm:t>
        <a:bodyPr/>
        <a:lstStyle/>
        <a:p>
          <a:endParaRPr lang="ru-RU"/>
        </a:p>
      </dgm:t>
    </dgm:pt>
    <dgm:pt modelId="{197772C4-3324-417E-B28E-FE83A5CF5C69}" type="parTrans" cxnId="{C122E0AF-9CD2-456F-9824-097ED60CC439}">
      <dgm:prSet/>
      <dgm:spPr/>
      <dgm:t>
        <a:bodyPr/>
        <a:lstStyle/>
        <a:p>
          <a:endParaRPr lang="ru-RU"/>
        </a:p>
      </dgm:t>
    </dgm:pt>
    <dgm:pt modelId="{D3536A22-C49E-498E-8CB0-B1B197655E47}">
      <dgm:prSet phldrT="[Текст]" custT="1"/>
      <dgm:spPr/>
      <dgm:t>
        <a:bodyPr/>
        <a:lstStyle/>
        <a:p>
          <a:r>
            <a:rPr lang="uk-UA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Відділ інформаційно-бібліографічної роботи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E8B33BE-10D3-4FFA-9799-7AB43830F694}" type="sibTrans" cxnId="{A2CA1502-A205-4EC4-B456-585033C96EC5}">
      <dgm:prSet/>
      <dgm:spPr/>
      <dgm:t>
        <a:bodyPr/>
        <a:lstStyle/>
        <a:p>
          <a:endParaRPr lang="ru-RU"/>
        </a:p>
      </dgm:t>
    </dgm:pt>
    <dgm:pt modelId="{51FA110E-9454-4E81-98F0-484F90E193CF}" type="parTrans" cxnId="{A2CA1502-A205-4EC4-B456-585033C96EC5}">
      <dgm:prSet/>
      <dgm:spPr/>
      <dgm:t>
        <a:bodyPr/>
        <a:lstStyle/>
        <a:p>
          <a:endParaRPr lang="ru-RU"/>
        </a:p>
      </dgm:t>
    </dgm:pt>
    <dgm:pt modelId="{02F55BAF-CEA6-4120-A3DF-0B6544514999}">
      <dgm:prSet phldrT="[Текст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uk-UA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Сектор інформаційних технологій та </a:t>
          </a:r>
          <a:r>
            <a:rPr lang="uk-UA" sz="12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КЗ</a:t>
          </a:r>
          <a:endParaRPr lang="ru-RU" sz="1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54FCC9A-1C92-4417-8ABF-EA51D2959CBD}" type="parTrans" cxnId="{D5B3E08C-E7C2-4413-87CC-9FE4C6D28CED}">
      <dgm:prSet/>
      <dgm:spPr/>
      <dgm:t>
        <a:bodyPr/>
        <a:lstStyle/>
        <a:p>
          <a:endParaRPr lang="ru-RU"/>
        </a:p>
      </dgm:t>
    </dgm:pt>
    <dgm:pt modelId="{8D67D1CE-7F61-46A9-883F-A22E93E532D3}" type="sibTrans" cxnId="{D5B3E08C-E7C2-4413-87CC-9FE4C6D28CED}">
      <dgm:prSet/>
      <dgm:spPr>
        <a:solidFill>
          <a:schemeClr val="accent3">
            <a:lumMod val="50000"/>
          </a:schemeClr>
        </a:solidFill>
      </dgm:spPr>
      <dgm:t>
        <a:bodyPr/>
        <a:lstStyle/>
        <a:p>
          <a:endParaRPr lang="ru-RU"/>
        </a:p>
      </dgm:t>
    </dgm:pt>
    <dgm:pt modelId="{B81ECFD1-D629-4A40-8DDF-09AE82ED4D6D}" type="pres">
      <dgm:prSet presAssocID="{B573C2B1-C7D1-474A-AA88-DA899115D558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F67751C7-0114-4ED4-8BBC-9668C02C03E5}" type="pres">
      <dgm:prSet presAssocID="{D3536A22-C49E-498E-8CB0-B1B197655E47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4AAA64-2F31-49F6-9D5B-BEAC2E87B6FE}" type="pres">
      <dgm:prSet presAssocID="{D3536A22-C49E-498E-8CB0-B1B197655E47}" presName="gear1srcNode" presStyleLbl="node1" presStyleIdx="0" presStyleCnt="3"/>
      <dgm:spPr/>
      <dgm:t>
        <a:bodyPr/>
        <a:lstStyle/>
        <a:p>
          <a:endParaRPr lang="ru-RU"/>
        </a:p>
      </dgm:t>
    </dgm:pt>
    <dgm:pt modelId="{EF5C6AAF-8DB1-4D1E-BC6F-EAC2E84D0F0A}" type="pres">
      <dgm:prSet presAssocID="{D3536A22-C49E-498E-8CB0-B1B197655E47}" presName="gear1dstNode" presStyleLbl="node1" presStyleIdx="0" presStyleCnt="3"/>
      <dgm:spPr/>
      <dgm:t>
        <a:bodyPr/>
        <a:lstStyle/>
        <a:p>
          <a:endParaRPr lang="ru-RU"/>
        </a:p>
      </dgm:t>
    </dgm:pt>
    <dgm:pt modelId="{2F3D6973-A98A-4A10-B79D-3CCB22A0BFB7}" type="pres">
      <dgm:prSet presAssocID="{02F55BAF-CEA6-4120-A3DF-0B6544514999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6E6A20-EA82-4F6C-B8A9-512F18CFAE71}" type="pres">
      <dgm:prSet presAssocID="{02F55BAF-CEA6-4120-A3DF-0B6544514999}" presName="gear2srcNode" presStyleLbl="node1" presStyleIdx="1" presStyleCnt="3"/>
      <dgm:spPr/>
      <dgm:t>
        <a:bodyPr/>
        <a:lstStyle/>
        <a:p>
          <a:endParaRPr lang="ru-RU"/>
        </a:p>
      </dgm:t>
    </dgm:pt>
    <dgm:pt modelId="{F593B267-2E73-4E79-8996-6A03B5D185AC}" type="pres">
      <dgm:prSet presAssocID="{02F55BAF-CEA6-4120-A3DF-0B6544514999}" presName="gear2dstNode" presStyleLbl="node1" presStyleIdx="1" presStyleCnt="3"/>
      <dgm:spPr/>
      <dgm:t>
        <a:bodyPr/>
        <a:lstStyle/>
        <a:p>
          <a:endParaRPr lang="ru-RU"/>
        </a:p>
      </dgm:t>
    </dgm:pt>
    <dgm:pt modelId="{251F848C-11FC-4D3B-BDE9-398073FC53F6}" type="pres">
      <dgm:prSet presAssocID="{085D3196-6EA0-4DEB-B44D-424C2A4D3585}" presName="gear3" presStyleLbl="node1" presStyleIdx="2" presStyleCnt="3"/>
      <dgm:spPr/>
      <dgm:t>
        <a:bodyPr/>
        <a:lstStyle/>
        <a:p>
          <a:endParaRPr lang="ru-RU"/>
        </a:p>
      </dgm:t>
    </dgm:pt>
    <dgm:pt modelId="{3861AC51-B379-44ED-8002-ABC80C62C764}" type="pres">
      <dgm:prSet presAssocID="{085D3196-6EA0-4DEB-B44D-424C2A4D3585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EADAF7-D990-4D4B-83E2-9EB7D77B127A}" type="pres">
      <dgm:prSet presAssocID="{085D3196-6EA0-4DEB-B44D-424C2A4D3585}" presName="gear3srcNode" presStyleLbl="node1" presStyleIdx="2" presStyleCnt="3"/>
      <dgm:spPr/>
      <dgm:t>
        <a:bodyPr/>
        <a:lstStyle/>
        <a:p>
          <a:endParaRPr lang="ru-RU"/>
        </a:p>
      </dgm:t>
    </dgm:pt>
    <dgm:pt modelId="{A42E518B-3C18-4ADA-9DD6-EC11DC5B9942}" type="pres">
      <dgm:prSet presAssocID="{085D3196-6EA0-4DEB-B44D-424C2A4D3585}" presName="gear3dstNode" presStyleLbl="node1" presStyleIdx="2" presStyleCnt="3"/>
      <dgm:spPr/>
      <dgm:t>
        <a:bodyPr/>
        <a:lstStyle/>
        <a:p>
          <a:endParaRPr lang="ru-RU"/>
        </a:p>
      </dgm:t>
    </dgm:pt>
    <dgm:pt modelId="{F1C5436C-350C-429B-BC94-EA76CA612FE3}" type="pres">
      <dgm:prSet presAssocID="{CE8B33BE-10D3-4FFA-9799-7AB43830F694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0CACD67C-4EF2-4291-8F95-C6BDA03904FE}" type="pres">
      <dgm:prSet presAssocID="{8D67D1CE-7F61-46A9-883F-A22E93E532D3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00434C15-AEDA-479A-AD06-295A37523D18}" type="pres">
      <dgm:prSet presAssocID="{E81FF529-69A3-4702-960C-A07348FB2900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18FC39D2-D040-443D-9AFA-CF909657132E}" type="presOf" srcId="{085D3196-6EA0-4DEB-B44D-424C2A4D3585}" destId="{FAEADAF7-D990-4D4B-83E2-9EB7D77B127A}" srcOrd="2" destOrd="0" presId="urn:microsoft.com/office/officeart/2005/8/layout/gear1"/>
    <dgm:cxn modelId="{79FE5AB4-D315-4D58-90D4-D30067050468}" type="presOf" srcId="{D3536A22-C49E-498E-8CB0-B1B197655E47}" destId="{F67751C7-0114-4ED4-8BBC-9668C02C03E5}" srcOrd="0" destOrd="0" presId="urn:microsoft.com/office/officeart/2005/8/layout/gear1"/>
    <dgm:cxn modelId="{A2CA1502-A205-4EC4-B456-585033C96EC5}" srcId="{B573C2B1-C7D1-474A-AA88-DA899115D558}" destId="{D3536A22-C49E-498E-8CB0-B1B197655E47}" srcOrd="0" destOrd="0" parTransId="{51FA110E-9454-4E81-98F0-484F90E193CF}" sibTransId="{CE8B33BE-10D3-4FFA-9799-7AB43830F694}"/>
    <dgm:cxn modelId="{14E14AE1-310B-43A5-AFAA-C77F4D603714}" type="presOf" srcId="{085D3196-6EA0-4DEB-B44D-424C2A4D3585}" destId="{251F848C-11FC-4D3B-BDE9-398073FC53F6}" srcOrd="0" destOrd="0" presId="urn:microsoft.com/office/officeart/2005/8/layout/gear1"/>
    <dgm:cxn modelId="{06CA8D47-AB1F-4319-AE80-0516423DFA77}" type="presOf" srcId="{02F55BAF-CEA6-4120-A3DF-0B6544514999}" destId="{196E6A20-EA82-4F6C-B8A9-512F18CFAE71}" srcOrd="1" destOrd="0" presId="urn:microsoft.com/office/officeart/2005/8/layout/gear1"/>
    <dgm:cxn modelId="{4A38C595-7466-4887-AE60-8B94F2E83EF9}" type="presOf" srcId="{02F55BAF-CEA6-4120-A3DF-0B6544514999}" destId="{2F3D6973-A98A-4A10-B79D-3CCB22A0BFB7}" srcOrd="0" destOrd="0" presId="urn:microsoft.com/office/officeart/2005/8/layout/gear1"/>
    <dgm:cxn modelId="{C122E0AF-9CD2-456F-9824-097ED60CC439}" srcId="{B573C2B1-C7D1-474A-AA88-DA899115D558}" destId="{085D3196-6EA0-4DEB-B44D-424C2A4D3585}" srcOrd="2" destOrd="0" parTransId="{197772C4-3324-417E-B28E-FE83A5CF5C69}" sibTransId="{E81FF529-69A3-4702-960C-A07348FB2900}"/>
    <dgm:cxn modelId="{1191FBBF-583B-4762-88DF-93E017A0E4AD}" type="presOf" srcId="{E81FF529-69A3-4702-960C-A07348FB2900}" destId="{00434C15-AEDA-479A-AD06-295A37523D18}" srcOrd="0" destOrd="0" presId="urn:microsoft.com/office/officeart/2005/8/layout/gear1"/>
    <dgm:cxn modelId="{C8322C14-06B4-48C2-8762-8DCBD78C171F}" type="presOf" srcId="{02F55BAF-CEA6-4120-A3DF-0B6544514999}" destId="{F593B267-2E73-4E79-8996-6A03B5D185AC}" srcOrd="2" destOrd="0" presId="urn:microsoft.com/office/officeart/2005/8/layout/gear1"/>
    <dgm:cxn modelId="{13BA64C4-6EBC-4DCF-B8BC-07165EFAB19E}" type="presOf" srcId="{085D3196-6EA0-4DEB-B44D-424C2A4D3585}" destId="{A42E518B-3C18-4ADA-9DD6-EC11DC5B9942}" srcOrd="3" destOrd="0" presId="urn:microsoft.com/office/officeart/2005/8/layout/gear1"/>
    <dgm:cxn modelId="{22E3234C-6A3C-4FB6-8269-66D3B6AB6836}" type="presOf" srcId="{CE8B33BE-10D3-4FFA-9799-7AB43830F694}" destId="{F1C5436C-350C-429B-BC94-EA76CA612FE3}" srcOrd="0" destOrd="0" presId="urn:microsoft.com/office/officeart/2005/8/layout/gear1"/>
    <dgm:cxn modelId="{E73B71C2-3C42-429C-88F5-C4D26063796A}" type="presOf" srcId="{085D3196-6EA0-4DEB-B44D-424C2A4D3585}" destId="{3861AC51-B379-44ED-8002-ABC80C62C764}" srcOrd="1" destOrd="0" presId="urn:microsoft.com/office/officeart/2005/8/layout/gear1"/>
    <dgm:cxn modelId="{2892F94F-ED07-4AB6-BC75-AFE4546D0C5D}" type="presOf" srcId="{B573C2B1-C7D1-474A-AA88-DA899115D558}" destId="{B81ECFD1-D629-4A40-8DDF-09AE82ED4D6D}" srcOrd="0" destOrd="0" presId="urn:microsoft.com/office/officeart/2005/8/layout/gear1"/>
    <dgm:cxn modelId="{957C62D4-0B55-471C-87BE-033F8BC52F0B}" type="presOf" srcId="{D3536A22-C49E-498E-8CB0-B1B197655E47}" destId="{B44AAA64-2F31-49F6-9D5B-BEAC2E87B6FE}" srcOrd="1" destOrd="0" presId="urn:microsoft.com/office/officeart/2005/8/layout/gear1"/>
    <dgm:cxn modelId="{D5297A9B-525A-41FD-9EE1-D1FB51EA4ADA}" type="presOf" srcId="{D3536A22-C49E-498E-8CB0-B1B197655E47}" destId="{EF5C6AAF-8DB1-4D1E-BC6F-EAC2E84D0F0A}" srcOrd="2" destOrd="0" presId="urn:microsoft.com/office/officeart/2005/8/layout/gear1"/>
    <dgm:cxn modelId="{D5B3E08C-E7C2-4413-87CC-9FE4C6D28CED}" srcId="{B573C2B1-C7D1-474A-AA88-DA899115D558}" destId="{02F55BAF-CEA6-4120-A3DF-0B6544514999}" srcOrd="1" destOrd="0" parTransId="{354FCC9A-1C92-4417-8ABF-EA51D2959CBD}" sibTransId="{8D67D1CE-7F61-46A9-883F-A22E93E532D3}"/>
    <dgm:cxn modelId="{BD6DBFC0-FF1B-421D-9CF3-C57E6580F324}" type="presOf" srcId="{8D67D1CE-7F61-46A9-883F-A22E93E532D3}" destId="{0CACD67C-4EF2-4291-8F95-C6BDA03904FE}" srcOrd="0" destOrd="0" presId="urn:microsoft.com/office/officeart/2005/8/layout/gear1"/>
    <dgm:cxn modelId="{CA3F57FD-3D3D-44AE-80BC-21D0C2050A51}" type="presParOf" srcId="{B81ECFD1-D629-4A40-8DDF-09AE82ED4D6D}" destId="{F67751C7-0114-4ED4-8BBC-9668C02C03E5}" srcOrd="0" destOrd="0" presId="urn:microsoft.com/office/officeart/2005/8/layout/gear1"/>
    <dgm:cxn modelId="{F206D805-3588-4984-BE9B-C68254F843A7}" type="presParOf" srcId="{B81ECFD1-D629-4A40-8DDF-09AE82ED4D6D}" destId="{B44AAA64-2F31-49F6-9D5B-BEAC2E87B6FE}" srcOrd="1" destOrd="0" presId="urn:microsoft.com/office/officeart/2005/8/layout/gear1"/>
    <dgm:cxn modelId="{B517C018-1535-4BA3-ABA7-5FFB82B48D4B}" type="presParOf" srcId="{B81ECFD1-D629-4A40-8DDF-09AE82ED4D6D}" destId="{EF5C6AAF-8DB1-4D1E-BC6F-EAC2E84D0F0A}" srcOrd="2" destOrd="0" presId="urn:microsoft.com/office/officeart/2005/8/layout/gear1"/>
    <dgm:cxn modelId="{99DA1701-2AB9-47FF-B275-C10C80093DE5}" type="presParOf" srcId="{B81ECFD1-D629-4A40-8DDF-09AE82ED4D6D}" destId="{2F3D6973-A98A-4A10-B79D-3CCB22A0BFB7}" srcOrd="3" destOrd="0" presId="urn:microsoft.com/office/officeart/2005/8/layout/gear1"/>
    <dgm:cxn modelId="{C02897E9-6BFC-4F49-992A-0179FE07683A}" type="presParOf" srcId="{B81ECFD1-D629-4A40-8DDF-09AE82ED4D6D}" destId="{196E6A20-EA82-4F6C-B8A9-512F18CFAE71}" srcOrd="4" destOrd="0" presId="urn:microsoft.com/office/officeart/2005/8/layout/gear1"/>
    <dgm:cxn modelId="{ECEF1FBC-4B04-43D4-AA1F-DAA43DC9406D}" type="presParOf" srcId="{B81ECFD1-D629-4A40-8DDF-09AE82ED4D6D}" destId="{F593B267-2E73-4E79-8996-6A03B5D185AC}" srcOrd="5" destOrd="0" presId="urn:microsoft.com/office/officeart/2005/8/layout/gear1"/>
    <dgm:cxn modelId="{60033B20-08C3-4330-934E-7C4D7142E7DE}" type="presParOf" srcId="{B81ECFD1-D629-4A40-8DDF-09AE82ED4D6D}" destId="{251F848C-11FC-4D3B-BDE9-398073FC53F6}" srcOrd="6" destOrd="0" presId="urn:microsoft.com/office/officeart/2005/8/layout/gear1"/>
    <dgm:cxn modelId="{88E58092-AB54-4184-9C5A-45245F9C845A}" type="presParOf" srcId="{B81ECFD1-D629-4A40-8DDF-09AE82ED4D6D}" destId="{3861AC51-B379-44ED-8002-ABC80C62C764}" srcOrd="7" destOrd="0" presId="urn:microsoft.com/office/officeart/2005/8/layout/gear1"/>
    <dgm:cxn modelId="{2EA1C9A2-0F40-42A7-AE36-D581B9550EBA}" type="presParOf" srcId="{B81ECFD1-D629-4A40-8DDF-09AE82ED4D6D}" destId="{FAEADAF7-D990-4D4B-83E2-9EB7D77B127A}" srcOrd="8" destOrd="0" presId="urn:microsoft.com/office/officeart/2005/8/layout/gear1"/>
    <dgm:cxn modelId="{69FC0DE3-E63D-4859-BAF9-D0AA7D0BE238}" type="presParOf" srcId="{B81ECFD1-D629-4A40-8DDF-09AE82ED4D6D}" destId="{A42E518B-3C18-4ADA-9DD6-EC11DC5B9942}" srcOrd="9" destOrd="0" presId="urn:microsoft.com/office/officeart/2005/8/layout/gear1"/>
    <dgm:cxn modelId="{02965867-2340-4937-834B-E0510E4BAE31}" type="presParOf" srcId="{B81ECFD1-D629-4A40-8DDF-09AE82ED4D6D}" destId="{F1C5436C-350C-429B-BC94-EA76CA612FE3}" srcOrd="10" destOrd="0" presId="urn:microsoft.com/office/officeart/2005/8/layout/gear1"/>
    <dgm:cxn modelId="{B59A3434-C702-45A5-A729-0BB97A096D47}" type="presParOf" srcId="{B81ECFD1-D629-4A40-8DDF-09AE82ED4D6D}" destId="{0CACD67C-4EF2-4291-8F95-C6BDA03904FE}" srcOrd="11" destOrd="0" presId="urn:microsoft.com/office/officeart/2005/8/layout/gear1"/>
    <dgm:cxn modelId="{18321B4A-8E66-46FF-A85A-89BDDA9B065C}" type="presParOf" srcId="{B81ECFD1-D629-4A40-8DDF-09AE82ED4D6D}" destId="{00434C15-AEDA-479A-AD06-295A37523D18}" srcOrd="12" destOrd="0" presId="urn:microsoft.com/office/officeart/2005/8/layout/gear1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8A89D3F-6D20-42F9-AFE2-8605785F3BAF}" type="doc">
      <dgm:prSet loTypeId="urn:microsoft.com/office/officeart/2005/8/layout/vList5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19DD5E7-3CB0-4343-A18E-0C3B94589582}">
      <dgm:prSet phldrT="[Текст]"/>
      <dgm:spPr/>
      <dgm:t>
        <a:bodyPr/>
        <a:lstStyle/>
        <a:p>
          <a:r>
            <a:rPr lang="uk-UA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Методи 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4762B9E-D1B3-4018-AABD-7222675A4A5B}" type="parTrans" cxnId="{08FAD475-1DD9-4FCB-93A2-7F2DE020CF48}">
      <dgm:prSet/>
      <dgm:spPr/>
      <dgm:t>
        <a:bodyPr/>
        <a:lstStyle/>
        <a:p>
          <a:endParaRPr lang="ru-RU"/>
        </a:p>
      </dgm:t>
    </dgm:pt>
    <dgm:pt modelId="{654FC6A7-BE8B-4483-8E7D-27D749E62EA9}" type="sibTrans" cxnId="{08FAD475-1DD9-4FCB-93A2-7F2DE020CF48}">
      <dgm:prSet/>
      <dgm:spPr/>
      <dgm:t>
        <a:bodyPr/>
        <a:lstStyle/>
        <a:p>
          <a:endParaRPr lang="ru-RU"/>
        </a:p>
      </dgm:t>
    </dgm:pt>
    <dgm:pt modelId="{63011021-CD7D-4E7D-978F-F3326C5BDF10}">
      <dgm:prSet phldrT="[Текст]"/>
      <dgm:spPr/>
      <dgm:t>
        <a:bodyPr/>
        <a:lstStyle/>
        <a:p>
          <a:r>
            <a:rPr lang="uk-UA" b="1" dirty="0" smtClean="0"/>
            <a:t>організація та управління</a:t>
          </a:r>
          <a:endParaRPr lang="ru-RU" b="1" dirty="0"/>
        </a:p>
      </dgm:t>
    </dgm:pt>
    <dgm:pt modelId="{E016DFDE-CCFD-46E4-933A-EF67DECF3A3F}" type="parTrans" cxnId="{B19A77C2-1178-440E-8B5C-A6DAB40ED118}">
      <dgm:prSet/>
      <dgm:spPr/>
      <dgm:t>
        <a:bodyPr/>
        <a:lstStyle/>
        <a:p>
          <a:endParaRPr lang="ru-RU"/>
        </a:p>
      </dgm:t>
    </dgm:pt>
    <dgm:pt modelId="{59909E7A-F24E-4C62-96A4-B0B59344BE9F}" type="sibTrans" cxnId="{B19A77C2-1178-440E-8B5C-A6DAB40ED118}">
      <dgm:prSet/>
      <dgm:spPr/>
      <dgm:t>
        <a:bodyPr/>
        <a:lstStyle/>
        <a:p>
          <a:endParaRPr lang="ru-RU"/>
        </a:p>
      </dgm:t>
    </dgm:pt>
    <dgm:pt modelId="{F915F49C-3A18-43DD-AE91-4F8A1F5B77F1}">
      <dgm:prSet phldrT="[Текст]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uk-UA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Засоби та інструменти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705FDF1-A1CD-428E-AB37-84F0A932A2A6}" type="parTrans" cxnId="{99536737-B660-42D7-BD51-C14175329B65}">
      <dgm:prSet/>
      <dgm:spPr/>
      <dgm:t>
        <a:bodyPr/>
        <a:lstStyle/>
        <a:p>
          <a:endParaRPr lang="ru-RU"/>
        </a:p>
      </dgm:t>
    </dgm:pt>
    <dgm:pt modelId="{ADC47E62-3620-4FA6-AD70-C6F5316E292C}" type="sibTrans" cxnId="{99536737-B660-42D7-BD51-C14175329B65}">
      <dgm:prSet/>
      <dgm:spPr/>
      <dgm:t>
        <a:bodyPr/>
        <a:lstStyle/>
        <a:p>
          <a:endParaRPr lang="ru-RU"/>
        </a:p>
      </dgm:t>
    </dgm:pt>
    <dgm:pt modelId="{B5BE6AB4-B017-46A3-B4BB-61125B22B1BE}">
      <dgm:prSet phldrT="[Текст]"/>
      <dgm:spPr/>
      <dgm:t>
        <a:bodyPr/>
        <a:lstStyle/>
        <a:p>
          <a:r>
            <a:rPr lang="uk-UA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Бажання працювати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A8D6909-C3FD-4683-B6CA-9BFA23C0FFE6}" type="parTrans" cxnId="{1FC9A269-E4E7-4CAD-AE60-C3150267697F}">
      <dgm:prSet/>
      <dgm:spPr/>
      <dgm:t>
        <a:bodyPr/>
        <a:lstStyle/>
        <a:p>
          <a:endParaRPr lang="ru-RU"/>
        </a:p>
      </dgm:t>
    </dgm:pt>
    <dgm:pt modelId="{706DEC55-F0B7-48EF-BE21-A43D6B2F79A3}" type="sibTrans" cxnId="{1FC9A269-E4E7-4CAD-AE60-C3150267697F}">
      <dgm:prSet/>
      <dgm:spPr/>
      <dgm:t>
        <a:bodyPr/>
        <a:lstStyle/>
        <a:p>
          <a:endParaRPr lang="ru-RU"/>
        </a:p>
      </dgm:t>
    </dgm:pt>
    <dgm:pt modelId="{11087FD2-8992-4381-8F46-4048683DC483}">
      <dgm:prSet phldrT="[Текст]"/>
      <dgm:spPr/>
      <dgm:t>
        <a:bodyPr/>
        <a:lstStyle/>
        <a:p>
          <a:r>
            <a:rPr lang="uk-UA" b="1" smtClean="0"/>
            <a:t>єдина технологія</a:t>
          </a:r>
          <a:endParaRPr lang="ru-RU" b="1" dirty="0"/>
        </a:p>
      </dgm:t>
    </dgm:pt>
    <dgm:pt modelId="{79B21D5F-7466-4778-B24F-5445380CBD22}" type="parTrans" cxnId="{D34AA16E-04EA-43F0-81C0-9580E058C422}">
      <dgm:prSet/>
      <dgm:spPr/>
      <dgm:t>
        <a:bodyPr/>
        <a:lstStyle/>
        <a:p>
          <a:endParaRPr lang="ru-RU"/>
        </a:p>
      </dgm:t>
    </dgm:pt>
    <dgm:pt modelId="{30B5455B-53D1-46B8-B69F-C2A3B79B2B04}" type="sibTrans" cxnId="{D34AA16E-04EA-43F0-81C0-9580E058C422}">
      <dgm:prSet/>
      <dgm:spPr/>
      <dgm:t>
        <a:bodyPr/>
        <a:lstStyle/>
        <a:p>
          <a:endParaRPr lang="ru-RU"/>
        </a:p>
      </dgm:t>
    </dgm:pt>
    <dgm:pt modelId="{B6DE936E-80ED-4BC5-A97E-7A48D4B3DF92}">
      <dgm:prSet phldrT="[Текст]"/>
      <dgm:spPr/>
      <dgm:t>
        <a:bodyPr/>
        <a:lstStyle/>
        <a:p>
          <a:r>
            <a:rPr lang="uk-UA" b="1" dirty="0" smtClean="0"/>
            <a:t>настрій на позитивні результати, готовність не тільки «отримувати», але й «вкладати»</a:t>
          </a:r>
          <a:endParaRPr lang="ru-RU" b="1" dirty="0"/>
        </a:p>
      </dgm:t>
    </dgm:pt>
    <dgm:pt modelId="{52A335BE-9995-40DE-901A-A46F8132261C}" type="parTrans" cxnId="{708CC437-59F8-4DAD-98CF-4B4A496F10C7}">
      <dgm:prSet/>
      <dgm:spPr/>
      <dgm:t>
        <a:bodyPr/>
        <a:lstStyle/>
        <a:p>
          <a:endParaRPr lang="ru-RU"/>
        </a:p>
      </dgm:t>
    </dgm:pt>
    <dgm:pt modelId="{571AF705-F1F3-42F0-A1B7-A6D9D9630764}" type="sibTrans" cxnId="{708CC437-59F8-4DAD-98CF-4B4A496F10C7}">
      <dgm:prSet/>
      <dgm:spPr/>
      <dgm:t>
        <a:bodyPr/>
        <a:lstStyle/>
        <a:p>
          <a:endParaRPr lang="ru-RU"/>
        </a:p>
      </dgm:t>
    </dgm:pt>
    <dgm:pt modelId="{353185B3-06E2-4F11-840E-308625283FDE}" type="pres">
      <dgm:prSet presAssocID="{A8A89D3F-6D20-42F9-AFE2-8605785F3B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DAF323-9C9C-412A-B407-9F9D5C829D06}" type="pres">
      <dgm:prSet presAssocID="{F19DD5E7-3CB0-4343-A18E-0C3B94589582}" presName="linNode" presStyleCnt="0"/>
      <dgm:spPr/>
      <dgm:t>
        <a:bodyPr/>
        <a:lstStyle/>
        <a:p>
          <a:endParaRPr lang="ru-RU"/>
        </a:p>
      </dgm:t>
    </dgm:pt>
    <dgm:pt modelId="{7B596D28-0449-4849-B0C7-A24E9DD8D151}" type="pres">
      <dgm:prSet presAssocID="{F19DD5E7-3CB0-4343-A18E-0C3B94589582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D59748-8AFD-438D-9E4F-2CC5A63C26C4}" type="pres">
      <dgm:prSet presAssocID="{F19DD5E7-3CB0-4343-A18E-0C3B94589582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7C8779-05AC-48B9-9C66-B73F41042BED}" type="pres">
      <dgm:prSet presAssocID="{654FC6A7-BE8B-4483-8E7D-27D749E62EA9}" presName="sp" presStyleCnt="0"/>
      <dgm:spPr/>
      <dgm:t>
        <a:bodyPr/>
        <a:lstStyle/>
        <a:p>
          <a:endParaRPr lang="ru-RU"/>
        </a:p>
      </dgm:t>
    </dgm:pt>
    <dgm:pt modelId="{B6531A12-0511-4F22-8F38-311EAF4A33D3}" type="pres">
      <dgm:prSet presAssocID="{F915F49C-3A18-43DD-AE91-4F8A1F5B77F1}" presName="linNode" presStyleCnt="0"/>
      <dgm:spPr/>
      <dgm:t>
        <a:bodyPr/>
        <a:lstStyle/>
        <a:p>
          <a:endParaRPr lang="ru-RU"/>
        </a:p>
      </dgm:t>
    </dgm:pt>
    <dgm:pt modelId="{C18FFB57-9F75-4D81-9FC3-C0DA97C460B3}" type="pres">
      <dgm:prSet presAssocID="{F915F49C-3A18-43DD-AE91-4F8A1F5B77F1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2A66A0-C331-4C53-9E90-67DFA4260ECD}" type="pres">
      <dgm:prSet presAssocID="{F915F49C-3A18-43DD-AE91-4F8A1F5B77F1}" presName="descendantText" presStyleLbl="alignAccFollowNode1" presStyleIdx="1" presStyleCnt="3" custLinFactNeighborX="2881" custLinFactNeighborY="-21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2474CC-BEAA-459E-BB62-E56281812788}" type="pres">
      <dgm:prSet presAssocID="{ADC47E62-3620-4FA6-AD70-C6F5316E292C}" presName="sp" presStyleCnt="0"/>
      <dgm:spPr/>
      <dgm:t>
        <a:bodyPr/>
        <a:lstStyle/>
        <a:p>
          <a:endParaRPr lang="ru-RU"/>
        </a:p>
      </dgm:t>
    </dgm:pt>
    <dgm:pt modelId="{74EDEC05-90E3-4E1A-86D9-F45B392A0F8C}" type="pres">
      <dgm:prSet presAssocID="{B5BE6AB4-B017-46A3-B4BB-61125B22B1BE}" presName="linNode" presStyleCnt="0"/>
      <dgm:spPr/>
      <dgm:t>
        <a:bodyPr/>
        <a:lstStyle/>
        <a:p>
          <a:endParaRPr lang="ru-RU"/>
        </a:p>
      </dgm:t>
    </dgm:pt>
    <dgm:pt modelId="{7220F0ED-1073-47EC-8A5C-123F48B33044}" type="pres">
      <dgm:prSet presAssocID="{B5BE6AB4-B017-46A3-B4BB-61125B22B1BE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4C2A02-9DED-4651-B844-30C04AEA755F}" type="pres">
      <dgm:prSet presAssocID="{B5BE6AB4-B017-46A3-B4BB-61125B22B1BE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9A77C2-1178-440E-8B5C-A6DAB40ED118}" srcId="{F19DD5E7-3CB0-4343-A18E-0C3B94589582}" destId="{63011021-CD7D-4E7D-978F-F3326C5BDF10}" srcOrd="0" destOrd="0" parTransId="{E016DFDE-CCFD-46E4-933A-EF67DECF3A3F}" sibTransId="{59909E7A-F24E-4C62-96A4-B0B59344BE9F}"/>
    <dgm:cxn modelId="{30EEC515-7963-4FA0-8FB5-1B1723B77328}" type="presOf" srcId="{A8A89D3F-6D20-42F9-AFE2-8605785F3BAF}" destId="{353185B3-06E2-4F11-840E-308625283FDE}" srcOrd="0" destOrd="0" presId="urn:microsoft.com/office/officeart/2005/8/layout/vList5"/>
    <dgm:cxn modelId="{E282BC95-7D09-4A4F-830E-9D48464A356A}" type="presOf" srcId="{63011021-CD7D-4E7D-978F-F3326C5BDF10}" destId="{D9D59748-8AFD-438D-9E4F-2CC5A63C26C4}" srcOrd="0" destOrd="0" presId="urn:microsoft.com/office/officeart/2005/8/layout/vList5"/>
    <dgm:cxn modelId="{2B339211-3352-4278-820E-E3AE69660642}" type="presOf" srcId="{F915F49C-3A18-43DD-AE91-4F8A1F5B77F1}" destId="{C18FFB57-9F75-4D81-9FC3-C0DA97C460B3}" srcOrd="0" destOrd="0" presId="urn:microsoft.com/office/officeart/2005/8/layout/vList5"/>
    <dgm:cxn modelId="{708CC437-59F8-4DAD-98CF-4B4A496F10C7}" srcId="{B5BE6AB4-B017-46A3-B4BB-61125B22B1BE}" destId="{B6DE936E-80ED-4BC5-A97E-7A48D4B3DF92}" srcOrd="0" destOrd="0" parTransId="{52A335BE-9995-40DE-901A-A46F8132261C}" sibTransId="{571AF705-F1F3-42F0-A1B7-A6D9D9630764}"/>
    <dgm:cxn modelId="{F6B7030B-DE79-4D98-93A5-0F606B450563}" type="presOf" srcId="{11087FD2-8992-4381-8F46-4048683DC483}" destId="{722A66A0-C331-4C53-9E90-67DFA4260ECD}" srcOrd="0" destOrd="0" presId="urn:microsoft.com/office/officeart/2005/8/layout/vList5"/>
    <dgm:cxn modelId="{D34AA16E-04EA-43F0-81C0-9580E058C422}" srcId="{F915F49C-3A18-43DD-AE91-4F8A1F5B77F1}" destId="{11087FD2-8992-4381-8F46-4048683DC483}" srcOrd="0" destOrd="0" parTransId="{79B21D5F-7466-4778-B24F-5445380CBD22}" sibTransId="{30B5455B-53D1-46B8-B69F-C2A3B79B2B04}"/>
    <dgm:cxn modelId="{D4B0B96F-940D-4747-8631-F6EF467B5B75}" type="presOf" srcId="{B5BE6AB4-B017-46A3-B4BB-61125B22B1BE}" destId="{7220F0ED-1073-47EC-8A5C-123F48B33044}" srcOrd="0" destOrd="0" presId="urn:microsoft.com/office/officeart/2005/8/layout/vList5"/>
    <dgm:cxn modelId="{1FC9A269-E4E7-4CAD-AE60-C3150267697F}" srcId="{A8A89D3F-6D20-42F9-AFE2-8605785F3BAF}" destId="{B5BE6AB4-B017-46A3-B4BB-61125B22B1BE}" srcOrd="2" destOrd="0" parTransId="{4A8D6909-C3FD-4683-B6CA-9BFA23C0FFE6}" sibTransId="{706DEC55-F0B7-48EF-BE21-A43D6B2F79A3}"/>
    <dgm:cxn modelId="{F3C67470-054D-438A-B8F9-0791D0C7918B}" type="presOf" srcId="{B6DE936E-80ED-4BC5-A97E-7A48D4B3DF92}" destId="{694C2A02-9DED-4651-B844-30C04AEA755F}" srcOrd="0" destOrd="0" presId="urn:microsoft.com/office/officeart/2005/8/layout/vList5"/>
    <dgm:cxn modelId="{99536737-B660-42D7-BD51-C14175329B65}" srcId="{A8A89D3F-6D20-42F9-AFE2-8605785F3BAF}" destId="{F915F49C-3A18-43DD-AE91-4F8A1F5B77F1}" srcOrd="1" destOrd="0" parTransId="{4705FDF1-A1CD-428E-AB37-84F0A932A2A6}" sibTransId="{ADC47E62-3620-4FA6-AD70-C6F5316E292C}"/>
    <dgm:cxn modelId="{1F6A02CA-F6BE-483E-944F-14BFDBC94A11}" type="presOf" srcId="{F19DD5E7-3CB0-4343-A18E-0C3B94589582}" destId="{7B596D28-0449-4849-B0C7-A24E9DD8D151}" srcOrd="0" destOrd="0" presId="urn:microsoft.com/office/officeart/2005/8/layout/vList5"/>
    <dgm:cxn modelId="{08FAD475-1DD9-4FCB-93A2-7F2DE020CF48}" srcId="{A8A89D3F-6D20-42F9-AFE2-8605785F3BAF}" destId="{F19DD5E7-3CB0-4343-A18E-0C3B94589582}" srcOrd="0" destOrd="0" parTransId="{24762B9E-D1B3-4018-AABD-7222675A4A5B}" sibTransId="{654FC6A7-BE8B-4483-8E7D-27D749E62EA9}"/>
    <dgm:cxn modelId="{448F2779-F481-4380-A677-50F3FABC4B3E}" type="presParOf" srcId="{353185B3-06E2-4F11-840E-308625283FDE}" destId="{77DAF323-9C9C-412A-B407-9F9D5C829D06}" srcOrd="0" destOrd="0" presId="urn:microsoft.com/office/officeart/2005/8/layout/vList5"/>
    <dgm:cxn modelId="{9B4A92C0-07F4-444E-9950-6E421104CA2A}" type="presParOf" srcId="{77DAF323-9C9C-412A-B407-9F9D5C829D06}" destId="{7B596D28-0449-4849-B0C7-A24E9DD8D151}" srcOrd="0" destOrd="0" presId="urn:microsoft.com/office/officeart/2005/8/layout/vList5"/>
    <dgm:cxn modelId="{70E0FA78-45B8-4946-98D8-CB587D13C73F}" type="presParOf" srcId="{77DAF323-9C9C-412A-B407-9F9D5C829D06}" destId="{D9D59748-8AFD-438D-9E4F-2CC5A63C26C4}" srcOrd="1" destOrd="0" presId="urn:microsoft.com/office/officeart/2005/8/layout/vList5"/>
    <dgm:cxn modelId="{B76E32C6-4BA1-4FD1-B18D-C7C558ABA3AD}" type="presParOf" srcId="{353185B3-06E2-4F11-840E-308625283FDE}" destId="{D97C8779-05AC-48B9-9C66-B73F41042BED}" srcOrd="1" destOrd="0" presId="urn:microsoft.com/office/officeart/2005/8/layout/vList5"/>
    <dgm:cxn modelId="{EB464C60-4AE8-4F0B-B301-BFFB3E337088}" type="presParOf" srcId="{353185B3-06E2-4F11-840E-308625283FDE}" destId="{B6531A12-0511-4F22-8F38-311EAF4A33D3}" srcOrd="2" destOrd="0" presId="urn:microsoft.com/office/officeart/2005/8/layout/vList5"/>
    <dgm:cxn modelId="{F7CE2C90-F67F-4285-9D34-0539EF98AFE8}" type="presParOf" srcId="{B6531A12-0511-4F22-8F38-311EAF4A33D3}" destId="{C18FFB57-9F75-4D81-9FC3-C0DA97C460B3}" srcOrd="0" destOrd="0" presId="urn:microsoft.com/office/officeart/2005/8/layout/vList5"/>
    <dgm:cxn modelId="{FA97CEC7-0968-4E4E-9466-FC79AE5246D7}" type="presParOf" srcId="{B6531A12-0511-4F22-8F38-311EAF4A33D3}" destId="{722A66A0-C331-4C53-9E90-67DFA4260ECD}" srcOrd="1" destOrd="0" presId="urn:microsoft.com/office/officeart/2005/8/layout/vList5"/>
    <dgm:cxn modelId="{CAB10140-B9E0-4E62-9553-A6E417684937}" type="presParOf" srcId="{353185B3-06E2-4F11-840E-308625283FDE}" destId="{8F2474CC-BEAA-459E-BB62-E56281812788}" srcOrd="3" destOrd="0" presId="urn:microsoft.com/office/officeart/2005/8/layout/vList5"/>
    <dgm:cxn modelId="{4F6B76DE-8554-44AC-9CD9-13CB4C921C1D}" type="presParOf" srcId="{353185B3-06E2-4F11-840E-308625283FDE}" destId="{74EDEC05-90E3-4E1A-86D9-F45B392A0F8C}" srcOrd="4" destOrd="0" presId="urn:microsoft.com/office/officeart/2005/8/layout/vList5"/>
    <dgm:cxn modelId="{3996DF48-0EBF-470C-9D87-1FFBCF322B90}" type="presParOf" srcId="{74EDEC05-90E3-4E1A-86D9-F45B392A0F8C}" destId="{7220F0ED-1073-47EC-8A5C-123F48B33044}" srcOrd="0" destOrd="0" presId="urn:microsoft.com/office/officeart/2005/8/layout/vList5"/>
    <dgm:cxn modelId="{AA67C1AA-7C6C-481F-96DA-38E81222F7DD}" type="presParOf" srcId="{74EDEC05-90E3-4E1A-86D9-F45B392A0F8C}" destId="{694C2A02-9DED-4651-B844-30C04AEA755F}" srcOrd="1" destOrd="0" presId="urn:microsoft.com/office/officeart/2005/8/layout/vList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18B1-87F2-47D9-A732-739697313DBA}" type="datetimeFigureOut">
              <a:rPr lang="ru-RU" smtClean="0"/>
              <a:pPr/>
              <a:t>23.11.2011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15578-2015-46EF-9D5A-26CAEA7A6E1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Цель проекта – формирование Сводного каталога медицинских библиотек Украины на базе единого программного обеспечения АБИС ИРБИС, использования международного формата представления библиографических данных RUSMARC и электронного тезауруса предметных рубрик </a:t>
            </a:r>
            <a:r>
              <a:rPr lang="ru-RU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MeSH</a:t>
            </a:r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. Головной библиотекой корпорации, организационным и методическим центром проекта является ННМБУ.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Концептуальные принципы сотрудничества: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распределенная аналитико-синтетическая обработка периодических изданий биомедицинской тематики;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централизованная кумуляция кооперативно созданных массивов аналитической информации.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670882A-A222-4A0E-B92F-F4460BB1DED2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6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670882A-A222-4A0E-B92F-F4460BB1DED2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15578-2015-46EF-9D5A-26CAEA7A6E1E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670882A-A222-4A0E-B92F-F4460BB1DED2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670882A-A222-4A0E-B92F-F4460BB1DED2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>
                <a:solidFill>
                  <a:srgbClr val="57201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ndar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CD54-9D81-4E77-AE22-069D908517D7}" type="datetime1">
              <a:rPr lang="ru-RU" smtClean="0"/>
              <a:pPr/>
              <a:t>23.11.2011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CABB-163A-4624-A577-2A205A6A76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7AFB-79F8-4C06-AE93-F8013406DB4C}" type="datetime1">
              <a:rPr lang="ru-RU" smtClean="0"/>
              <a:pPr/>
              <a:t>23.11.2011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CABB-163A-4624-A577-2A205A6A76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743B6-C147-4C27-9DD3-73436F3B2BC6}" type="datetime1">
              <a:rPr lang="ru-RU" smtClean="0"/>
              <a:pPr/>
              <a:t>23.11.2011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CABB-163A-4624-A577-2A205A6A76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3C8B5-B39D-4ED6-BD39-A102AA3BDE21}" type="datetime1">
              <a:rPr lang="ru-RU" smtClean="0"/>
              <a:pPr/>
              <a:t>23.11.2011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CABB-163A-4624-A577-2A205A6A76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 i="0" cap="none" spc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n>
                  <a:noFill/>
                </a:ln>
                <a:effectLst>
                  <a:outerShdw blurRad="50800" dist="381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15444-3A59-4870-9136-B0E9B97AC65B}" type="datetime1">
              <a:rPr lang="ru-RU" smtClean="0"/>
              <a:pPr/>
              <a:t>23.11.2011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CABB-163A-4624-A577-2A205A6A76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FB06-3985-4865-B0F0-3E5F5624BCB1}" type="datetime1">
              <a:rPr lang="ru-RU" smtClean="0"/>
              <a:pPr/>
              <a:t>23.11.2011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CABB-163A-4624-A577-2A205A6A76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5B428-EAA7-4177-B27F-DAF304921333}" type="datetime1">
              <a:rPr lang="ru-RU" smtClean="0"/>
              <a:pPr/>
              <a:t>23.11.2011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CABB-163A-4624-A577-2A205A6A76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6B253-CDC4-44A7-98FF-1C53706CAD9B}" type="datetime1">
              <a:rPr lang="ru-RU" smtClean="0"/>
              <a:pPr/>
              <a:t>23.11.2011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CABB-163A-4624-A577-2A205A6A76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CB52-A92E-4F04-B9E0-72D2FCEBD9D7}" type="datetime1">
              <a:rPr lang="ru-RU" smtClean="0"/>
              <a:pPr/>
              <a:t>23.11.2011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CABB-163A-4624-A577-2A205A6A76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6F770-E37D-49EA-9C80-D74960ABAE72}" type="datetime1">
              <a:rPr lang="ru-RU" smtClean="0"/>
              <a:pPr/>
              <a:t>23.11.2011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CABB-163A-4624-A577-2A205A6A76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4A075-3BAE-4E94-9519-27E5C5342288}" type="datetime1">
              <a:rPr lang="ru-RU" smtClean="0"/>
              <a:pPr/>
              <a:t>23.11.2011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1CABB-163A-4624-A577-2A205A6A76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0" h="0"/>
              <a:contourClr>
                <a:schemeClr val="bg2"/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57201F"/>
                </a:solidFill>
                <a:latin typeface="+mn-lt"/>
                <a:cs typeface="Arial" pitchFamily="34" charset="0"/>
              </a:defRPr>
            </a:lvl1pPr>
          </a:lstStyle>
          <a:p>
            <a:fld id="{4FBACDDF-A614-4C51-8E23-7060120EC84A}" type="datetime1">
              <a:rPr lang="ru-RU" smtClean="0"/>
              <a:pPr/>
              <a:t>23.11.2011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ctr">
              <a:defRPr sz="1200">
                <a:solidFill>
                  <a:srgbClr val="57201F"/>
                </a:solidFill>
                <a:latin typeface="+mn-lt"/>
                <a:cs typeface="Arial" pitchFamily="34" charset="0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57201F"/>
                </a:solidFill>
                <a:latin typeface="+mn-lt"/>
                <a:cs typeface="Arial" pitchFamily="34" charset="0"/>
              </a:defRPr>
            </a:lvl1pPr>
          </a:lstStyle>
          <a:p>
            <a:fld id="{B551CABB-163A-4624-A577-2A205A6A764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b="1" i="0" kern="1200" cap="none" spc="0" baseline="0">
          <a:ln w="50800"/>
          <a:solidFill>
            <a:srgbClr val="57201F"/>
          </a:solidFill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  <a:latin typeface="+mj-lt"/>
          <a:ea typeface="+mj-ea"/>
          <a:cs typeface="Verdan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3200" b="0" kern="1200">
          <a:ln>
            <a:solidFill>
              <a:schemeClr val="bg1">
                <a:lumMod val="50000"/>
              </a:schemeClr>
            </a:solidFill>
          </a:ln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b="0" kern="1200">
          <a:ln>
            <a:solidFill>
              <a:schemeClr val="bg1">
                <a:lumMod val="50000"/>
              </a:schemeClr>
            </a:solidFill>
          </a:ln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2400" b="0" kern="1200">
          <a:ln>
            <a:solidFill>
              <a:schemeClr val="bg1">
                <a:lumMod val="50000"/>
              </a:schemeClr>
            </a:solidFill>
          </a:ln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sz="2000" b="0" kern="1200">
          <a:ln>
            <a:solidFill>
              <a:schemeClr val="bg1">
                <a:lumMod val="50000"/>
              </a:schemeClr>
            </a:solidFill>
          </a:ln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6"/>
        </a:buBlip>
        <a:defRPr sz="2000" b="0" kern="1200">
          <a:ln>
            <a:solidFill>
              <a:schemeClr val="bg1">
                <a:lumMod val="50000"/>
              </a:schemeClr>
            </a:solidFill>
          </a:ln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1538" y="1571612"/>
            <a:ext cx="7772400" cy="2677656"/>
          </a:xfrm>
        </p:spPr>
        <p:txBody>
          <a:bodyPr>
            <a:spAutoFit/>
          </a:bodyPr>
          <a:lstStyle/>
          <a:p>
            <a:pPr algn="r"/>
            <a:r>
              <a:rPr lang="uk-UA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r>
              <a:rPr lang="uk-UA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ведений електронний каталог медичних бібліотек України: </a:t>
            </a:r>
            <a:r>
              <a:rPr lang="uk-UA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погляд учасника проекту</a:t>
            </a:r>
            <a:endParaRPr lang="ru-RU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7752" y="4643446"/>
            <a:ext cx="3971908" cy="923330"/>
          </a:xfrm>
        </p:spPr>
        <p:txBody>
          <a:bodyPr wrap="square">
            <a:spAutoFit/>
          </a:bodyPr>
          <a:lstStyle/>
          <a:p>
            <a:pPr lvl="0" algn="l">
              <a:spcBef>
                <a:spcPts val="0"/>
              </a:spcBef>
            </a:pPr>
            <a:r>
              <a:rPr lang="ru-RU" sz="1800" i="1" kern="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Тетяна</a:t>
            </a:r>
            <a:r>
              <a:rPr lang="ru-RU" sz="1800" i="1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Павленко</a:t>
            </a:r>
            <a:r>
              <a:rPr lang="uk-UA" sz="1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alibri" pitchFamily="34" charset="0"/>
              </a:rPr>
              <a:t>, </a:t>
            </a:r>
          </a:p>
          <a:p>
            <a:pPr algn="l">
              <a:spcBef>
                <a:spcPts val="0"/>
              </a:spcBef>
            </a:pPr>
            <a:r>
              <a:rPr lang="uk-UA" sz="1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alibri" pitchFamily="34" charset="0"/>
              </a:rPr>
              <a:t>заступник директора з</a:t>
            </a:r>
          </a:p>
          <a:p>
            <a:pPr algn="l">
              <a:spcBef>
                <a:spcPts val="0"/>
              </a:spcBef>
            </a:pPr>
            <a:r>
              <a:rPr lang="uk-UA" sz="1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alibri" pitchFamily="34" charset="0"/>
              </a:rPr>
              <a:t>інформаційних технологій НБ ХНМУ</a:t>
            </a:r>
            <a:endParaRPr lang="ru-RU" sz="18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Питання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Від чого залежить життєздатність того чи іншого проекту? 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Чому одні вмирають, не проіснувавши й року, другі, навпаки, розвиваються, налічуючи десятиріччя успішної роботи?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472" y="4786322"/>
            <a:ext cx="1428760" cy="1793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00329"/>
          </a:xfrm>
        </p:spPr>
        <p:txBody>
          <a:bodyPr>
            <a:spAutoFit/>
          </a:bodyPr>
          <a:lstStyle/>
          <a:p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Корпоративна система </a:t>
            </a:r>
            <a:r>
              <a:rPr lang="ru-RU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медичних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бібліотек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України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571612"/>
          <a:ext cx="9144000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500166" y="3214686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ННМБУ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-1857420" y="1357298"/>
          <a:ext cx="12858840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Концептуальні принципи співпраці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14348" y="2214554"/>
          <a:ext cx="7829576" cy="39116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Регламентуюча документація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uk-UA" dirty="0" smtClean="0"/>
              <a:t>Договір про Систему корпоративної каталогізації</a:t>
            </a:r>
          </a:p>
          <a:p>
            <a:pPr lvl="0"/>
            <a:r>
              <a:rPr lang="uk-UA" dirty="0" smtClean="0"/>
              <a:t>Положення про Систему корпоративної каталогізації</a:t>
            </a:r>
            <a:endParaRPr lang="ru-RU" dirty="0" smtClean="0"/>
          </a:p>
          <a:p>
            <a:r>
              <a:rPr lang="uk-UA" dirty="0" smtClean="0"/>
              <a:t>Питання аналітичного розпису в умовах Системи корпоративної каталогізації</a:t>
            </a:r>
            <a:endParaRPr lang="ru-RU" dirty="0" smtClean="0"/>
          </a:p>
          <a:p>
            <a:pPr lvl="0"/>
            <a:r>
              <a:rPr lang="uk-UA" dirty="0" smtClean="0"/>
              <a:t>Загальні питання індексації статей</a:t>
            </a:r>
            <a:endParaRPr lang="ru-RU" dirty="0" smtClean="0"/>
          </a:p>
          <a:p>
            <a:pPr lvl="0"/>
            <a:r>
              <a:rPr lang="uk-UA" dirty="0" smtClean="0"/>
              <a:t>Правила використання основних підрубрик</a:t>
            </a:r>
            <a:endParaRPr lang="ru-RU" dirty="0" smtClean="0"/>
          </a:p>
          <a:p>
            <a:pPr lvl="0"/>
            <a:r>
              <a:rPr lang="uk-UA" dirty="0" smtClean="0"/>
              <a:t>Види координації підрубрик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714348" y="1714488"/>
          <a:ext cx="8001056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Організаційна структура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071546"/>
            <a:ext cx="4143404" cy="4857784"/>
          </a:xfrm>
        </p:spPr>
        <p:txBody>
          <a:bodyPr>
            <a:normAutofit fontScale="47500" lnSpcReduction="20000"/>
          </a:bodyPr>
          <a:lstStyle/>
          <a:p>
            <a:pPr>
              <a:spcBef>
                <a:spcPct val="0"/>
              </a:spcBef>
              <a:buNone/>
            </a:pPr>
            <a:r>
              <a:rPr lang="uk-UA" sz="6700" b="1" dirty="0" smtClean="0">
                <a:ln w="50800"/>
                <a:solidFill>
                  <a:srgbClr val="5720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Verdana" pitchFamily="34" charset="0"/>
              </a:rPr>
              <a:t>Функції </a:t>
            </a:r>
            <a:r>
              <a:rPr lang="uk-UA" sz="6700" b="1" dirty="0" err="1" smtClean="0">
                <a:ln w="50800"/>
                <a:solidFill>
                  <a:srgbClr val="5720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Verdana" pitchFamily="34" charset="0"/>
              </a:rPr>
              <a:t>бібліотеки-</a:t>
            </a:r>
            <a:endParaRPr lang="uk-UA" sz="6700" b="1" dirty="0" smtClean="0">
              <a:ln w="50800"/>
              <a:solidFill>
                <a:srgbClr val="5720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Verdana" pitchFamily="34" charset="0"/>
            </a:endParaRPr>
          </a:p>
          <a:p>
            <a:pPr>
              <a:spcBef>
                <a:spcPct val="0"/>
              </a:spcBef>
              <a:buNone/>
            </a:pPr>
            <a:r>
              <a:rPr lang="uk-UA" sz="6700" b="1" dirty="0" smtClean="0">
                <a:ln w="50800"/>
                <a:solidFill>
                  <a:srgbClr val="5720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Verdana" pitchFamily="34" charset="0"/>
              </a:rPr>
              <a:t>координатора</a:t>
            </a:r>
          </a:p>
          <a:p>
            <a:pPr>
              <a:spcBef>
                <a:spcPct val="0"/>
              </a:spcBef>
              <a:buNone/>
            </a:pPr>
            <a:endParaRPr lang="uk-UA" sz="3400" b="1" dirty="0" smtClean="0">
              <a:ln w="50800"/>
              <a:solidFill>
                <a:srgbClr val="5720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Verdana" pitchFamily="34" charset="0"/>
            </a:endParaRPr>
          </a:p>
          <a:p>
            <a:pPr lvl="0"/>
            <a:r>
              <a:rPr lang="uk-UA" sz="5100" dirty="0" smtClean="0">
                <a:solidFill>
                  <a:schemeClr val="tx1"/>
                </a:solidFill>
              </a:rPr>
              <a:t>Координуюча діяльність</a:t>
            </a:r>
            <a:endParaRPr lang="ru-RU" sz="5100" dirty="0" smtClean="0">
              <a:solidFill>
                <a:schemeClr val="tx1"/>
              </a:solidFill>
            </a:endParaRPr>
          </a:p>
          <a:p>
            <a:pPr lvl="0"/>
            <a:r>
              <a:rPr lang="uk-UA" sz="5100" dirty="0" smtClean="0">
                <a:solidFill>
                  <a:schemeClr val="tx1"/>
                </a:solidFill>
              </a:rPr>
              <a:t>Методичне забезпечення</a:t>
            </a:r>
            <a:endParaRPr lang="ru-RU" sz="5100" dirty="0" smtClean="0">
              <a:solidFill>
                <a:schemeClr val="tx1"/>
              </a:solidFill>
            </a:endParaRPr>
          </a:p>
          <a:p>
            <a:pPr lvl="0"/>
            <a:r>
              <a:rPr lang="uk-UA" sz="5100" dirty="0" smtClean="0">
                <a:solidFill>
                  <a:schemeClr val="tx1"/>
                </a:solidFill>
              </a:rPr>
              <a:t>Технологічний контроль</a:t>
            </a:r>
            <a:endParaRPr lang="ru-RU" sz="5100" dirty="0" smtClean="0">
              <a:solidFill>
                <a:schemeClr val="tx1"/>
              </a:solidFill>
            </a:endParaRPr>
          </a:p>
          <a:p>
            <a:pPr lvl="0"/>
            <a:r>
              <a:rPr lang="uk-UA" sz="5100" dirty="0" smtClean="0">
                <a:solidFill>
                  <a:schemeClr val="tx1"/>
                </a:solidFill>
              </a:rPr>
              <a:t>Аналітичний розпис журналів</a:t>
            </a:r>
            <a:endParaRPr lang="ru-RU" sz="5100" dirty="0" smtClean="0">
              <a:solidFill>
                <a:schemeClr val="tx1"/>
              </a:solidFill>
            </a:endParaRPr>
          </a:p>
          <a:p>
            <a:pPr lvl="0"/>
            <a:r>
              <a:rPr lang="uk-UA" sz="5100" dirty="0" smtClean="0">
                <a:solidFill>
                  <a:schemeClr val="tx1"/>
                </a:solidFill>
              </a:rPr>
              <a:t>Експорт/імпорт БЗ</a:t>
            </a:r>
            <a:endParaRPr lang="ru-RU" sz="5100" dirty="0" smtClean="0">
              <a:solidFill>
                <a:schemeClr val="tx1"/>
              </a:solidFill>
            </a:endParaRPr>
          </a:p>
          <a:p>
            <a:pPr lvl="0"/>
            <a:r>
              <a:rPr lang="uk-UA" sz="5100" dirty="0" smtClean="0">
                <a:solidFill>
                  <a:schemeClr val="tx1"/>
                </a:solidFill>
              </a:rPr>
              <a:t>Формування єдиної БД Зведеного електронного каталогу медичних бібліотек України</a:t>
            </a:r>
            <a:endParaRPr lang="ru-RU" sz="51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072066" y="1071546"/>
            <a:ext cx="3773459" cy="47149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lnSpc>
                <a:spcPct val="80000"/>
              </a:lnSpc>
            </a:pPr>
            <a:r>
              <a:rPr lang="uk-UA" sz="3200" b="1" dirty="0" smtClean="0">
                <a:solidFill>
                  <a:srgbClr val="5720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Функції бібліотеки</a:t>
            </a:r>
          </a:p>
          <a:p>
            <a:pPr marL="342900" lvl="0" indent="-342900">
              <a:lnSpc>
                <a:spcPct val="80000"/>
              </a:lnSpc>
            </a:pPr>
            <a:r>
              <a:rPr lang="uk-UA" sz="3200" b="1" dirty="0" smtClean="0">
                <a:solidFill>
                  <a:srgbClr val="5720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партнера</a:t>
            </a:r>
          </a:p>
          <a:p>
            <a:pPr marL="342900" lvl="0" indent="-342900">
              <a:lnSpc>
                <a:spcPct val="80000"/>
              </a:lnSpc>
            </a:pPr>
            <a:endParaRPr lang="uk-UA" sz="1200" b="1" dirty="0" smtClean="0">
              <a:solidFill>
                <a:srgbClr val="5720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Аналітичний розпис журналів</a:t>
            </a:r>
            <a:endParaRPr kumimoji="0" lang="ru-RU" sz="2400" b="0" i="0" u="none" strike="noStrike" kern="1200" cap="none" spc="0" normalizeH="0" baseline="0" noProof="0" dirty="0" smtClean="0">
              <a:ln>
                <a:solidFill>
                  <a:schemeClr val="bg1">
                    <a:lumMod val="50000"/>
                  </a:schemeClr>
                </a:solidFill>
              </a:ln>
              <a:effectLst/>
              <a:uLnTx/>
              <a:uFillTx/>
              <a:latin typeface="+mn-lt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Експорт/імпорт аналітичних БЗ</a:t>
            </a:r>
            <a:endParaRPr kumimoji="0" lang="ru-RU" sz="2400" b="0" i="0" u="none" strike="noStrike" kern="1200" cap="none" spc="0" normalizeH="0" baseline="0" noProof="0" dirty="0" smtClean="0">
              <a:ln>
                <a:solidFill>
                  <a:schemeClr val="bg1">
                    <a:lumMod val="50000"/>
                  </a:schemeClr>
                </a:solidFill>
              </a:ln>
              <a:effectLst/>
              <a:uLnTx/>
              <a:uFillTx/>
              <a:latin typeface="+mn-lt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solidFill>
                  <a:schemeClr val="bg1">
                    <a:lumMod val="50000"/>
                  </a:schemeClr>
                </a:solidFill>
              </a:ln>
              <a:effectLst/>
              <a:uLnTx/>
              <a:uFillTx/>
              <a:latin typeface="+mn-lt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Програмне забезпечення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525963"/>
          </a:xfrm>
        </p:spPr>
        <p:txBody>
          <a:bodyPr/>
          <a:lstStyle/>
          <a:p>
            <a:r>
              <a:rPr lang="uk-UA" dirty="0" smtClean="0"/>
              <a:t>АБІС ИРБИС</a:t>
            </a:r>
          </a:p>
          <a:p>
            <a:r>
              <a:rPr lang="uk-UA" dirty="0" smtClean="0"/>
              <a:t>Авторитетна БД тезаурусу предметних рубрик з медицини </a:t>
            </a:r>
            <a:r>
              <a:rPr lang="uk-UA" dirty="0" err="1" smtClean="0"/>
              <a:t>Mediсal</a:t>
            </a:r>
            <a:r>
              <a:rPr lang="uk-UA" dirty="0" smtClean="0"/>
              <a:t> </a:t>
            </a:r>
            <a:r>
              <a:rPr lang="uk-UA" dirty="0" err="1" smtClean="0"/>
              <a:t>Subject</a:t>
            </a:r>
            <a:r>
              <a:rPr lang="uk-UA" dirty="0" smtClean="0"/>
              <a:t> </a:t>
            </a:r>
            <a:r>
              <a:rPr lang="uk-UA" dirty="0" err="1" smtClean="0"/>
              <a:t>Headings</a:t>
            </a:r>
            <a:r>
              <a:rPr lang="uk-UA" dirty="0" smtClean="0"/>
              <a:t> (MеSH) Національної медичної бібліотеки США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78592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Технологічний процес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Группа 5"/>
          <p:cNvGrpSpPr/>
          <p:nvPr/>
        </p:nvGrpSpPr>
        <p:grpSpPr>
          <a:xfrm rot="10800000">
            <a:off x="3500430" y="4429132"/>
            <a:ext cx="670926" cy="1287020"/>
            <a:chOff x="5786481" y="1489999"/>
            <a:chExt cx="670926" cy="1144145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7" name="Стрелка вниз 6"/>
            <p:cNvSpPr/>
            <p:nvPr/>
          </p:nvSpPr>
          <p:spPr>
            <a:xfrm>
              <a:off x="5786481" y="1489999"/>
              <a:ext cx="670926" cy="1144145"/>
            </a:xfrm>
            <a:prstGeom prst="downArrow">
              <a:avLst>
                <a:gd name="adj1" fmla="val 55000"/>
                <a:gd name="adj2" fmla="val 45000"/>
              </a:avLst>
            </a:prstGeom>
            <a:grpFill/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Стрелка вниз 4"/>
            <p:cNvSpPr/>
            <p:nvPr/>
          </p:nvSpPr>
          <p:spPr>
            <a:xfrm>
              <a:off x="5937439" y="1489999"/>
              <a:ext cx="369010" cy="978091"/>
            </a:xfrm>
            <a:prstGeom prst="rect">
              <a:avLst/>
            </a:prstGeom>
            <a:grpFill/>
            <a:sp3d z="3000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Розподіл </a:t>
            </a:r>
            <a:r>
              <a:rPr lang="uk-UA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обов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uk-UA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язків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-1000164" y="1285860"/>
          <a:ext cx="10429948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525963"/>
          </a:xfrm>
        </p:spPr>
        <p:txBody>
          <a:bodyPr>
            <a:normAutofit lnSpcReduction="10000"/>
          </a:bodyPr>
          <a:lstStyle/>
          <a:p>
            <a:pPr marL="354013" lvl="0" indent="-354013">
              <a:spcBef>
                <a:spcPts val="0"/>
              </a:spcBef>
            </a:pPr>
            <a:r>
              <a:rPr lang="uk-UA" dirty="0" smtClean="0"/>
              <a:t>Територіальна роз</a:t>
            </a:r>
            <a:r>
              <a:rPr lang="en-US" dirty="0" smtClean="0"/>
              <a:t>’</a:t>
            </a:r>
            <a:r>
              <a:rPr lang="uk-UA" dirty="0" err="1" smtClean="0"/>
              <a:t>єднаність</a:t>
            </a:r>
            <a:r>
              <a:rPr lang="uk-UA" dirty="0" smtClean="0"/>
              <a:t>  бібліотек</a:t>
            </a:r>
            <a:endParaRPr lang="ru-RU" dirty="0" smtClean="0"/>
          </a:p>
          <a:p>
            <a:pPr marL="354013" lvl="0" indent="-354013">
              <a:spcBef>
                <a:spcPts val="0"/>
              </a:spcBef>
            </a:pPr>
            <a:r>
              <a:rPr lang="uk-UA" dirty="0" smtClean="0"/>
              <a:t>Використання різних версій АБІС ИРБИС та MеSH</a:t>
            </a:r>
            <a:endParaRPr lang="ru-RU" dirty="0" smtClean="0"/>
          </a:p>
          <a:p>
            <a:pPr marL="354013" indent="-354013">
              <a:spcBef>
                <a:spcPts val="0"/>
              </a:spcBef>
            </a:pPr>
            <a:r>
              <a:rPr lang="uk-UA" dirty="0" smtClean="0"/>
              <a:t>Деякі відмінності в підходах до бібліографічного опису</a:t>
            </a:r>
          </a:p>
          <a:p>
            <a:pPr marL="354013" indent="-354013">
              <a:spcBef>
                <a:spcPts val="0"/>
              </a:spcBef>
            </a:pPr>
            <a:r>
              <a:rPr lang="uk-UA" dirty="0" smtClean="0"/>
              <a:t>Відсутність</a:t>
            </a:r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uk-UA" dirty="0" smtClean="0"/>
              <a:t>автоматичного контролю якості БЗ</a:t>
            </a:r>
          </a:p>
          <a:p>
            <a:pPr marL="354013" indent="-354013">
              <a:spcBef>
                <a:spcPts val="0"/>
              </a:spcBef>
            </a:pPr>
            <a:r>
              <a:rPr lang="uk-UA" dirty="0" smtClean="0"/>
              <a:t>Діяльність паралельної системи </a:t>
            </a:r>
            <a:r>
              <a:rPr lang="uk-UA" dirty="0" smtClean="0"/>
              <a:t>корпоративної каталогізації медичних бібліотек</a:t>
            </a:r>
          </a:p>
          <a:p>
            <a:pPr marL="354013" indent="-354013">
              <a:spcBef>
                <a:spcPts val="0"/>
              </a:spcBef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500298" y="571480"/>
            <a:ext cx="40368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u="sng" dirty="0" smtClean="0"/>
              <a:t>http://medlibforum.at.ua</a:t>
            </a:r>
            <a:r>
              <a:rPr lang="uk-UA" sz="2800" dirty="0" smtClean="0"/>
              <a:t>/</a:t>
            </a:r>
            <a:endParaRPr lang="ru-RU" sz="2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1428737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0" u="sng" dirty="0" smtClean="0">
                <a:solidFill>
                  <a:schemeClr val="tx1"/>
                </a:solidFill>
              </a:rPr>
              <a:t>http://library.gov.ua/html/mesh/mesh.html</a:t>
            </a:r>
            <a:endParaRPr lang="ru-RU" sz="2800" b="0" u="sng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0376" y="1486854"/>
            <a:ext cx="9113624" cy="537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Овал 7"/>
          <p:cNvSpPr/>
          <p:nvPr/>
        </p:nvSpPr>
        <p:spPr>
          <a:xfrm>
            <a:off x="7572396" y="1357298"/>
            <a:ext cx="1357290" cy="785818"/>
          </a:xfrm>
          <a:prstGeom prst="ellipse">
            <a:avLst/>
          </a:prstGeom>
          <a:blipFill rotWithShape="0">
            <a:blip r:embed="rId4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Налагоджені технологічні і організаційні процеси</a:t>
            </a:r>
          </a:p>
          <a:p>
            <a:r>
              <a:rPr lang="uk-UA" dirty="0" smtClean="0"/>
              <a:t>Розроблена методична документація</a:t>
            </a:r>
          </a:p>
          <a:p>
            <a:r>
              <a:rPr lang="uk-UA" dirty="0" smtClean="0"/>
              <a:t>Організовано </a:t>
            </a:r>
            <a:r>
              <a:rPr lang="en-US" dirty="0" smtClean="0"/>
              <a:t>online</a:t>
            </a:r>
            <a:r>
              <a:rPr lang="ru-RU" dirty="0" smtClean="0"/>
              <a:t>-доступ до </a:t>
            </a:r>
            <a:r>
              <a:rPr lang="ru-RU" dirty="0" err="1" smtClean="0"/>
              <a:t>інформаційного</a:t>
            </a:r>
            <a:r>
              <a:rPr lang="ru-RU" dirty="0" smtClean="0"/>
              <a:t> ресурсу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0" u="sng" dirty="0" smtClean="0">
                <a:solidFill>
                  <a:schemeClr val="tx1"/>
                </a:solidFill>
                <a:effectLst/>
              </a:rPr>
              <a:t>http://med.library.gov.ua/pmbu-cat.htm</a:t>
            </a:r>
            <a:endParaRPr lang="ru-RU" sz="2800" b="0" u="sng" dirty="0">
              <a:solidFill>
                <a:schemeClr val="tx1"/>
              </a:solidFill>
              <a:effectLst/>
            </a:endParaRPr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 bwMode="auto">
          <a:xfrm>
            <a:off x="4633" y="1857364"/>
            <a:ext cx="9139367" cy="500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rrowheads="1"/>
          </p:cNvPicPr>
          <p:nvPr/>
        </p:nvPicPr>
        <p:blipFill>
          <a:blip r:embed="rId4">
            <a:clrChange>
              <a:clrFrom>
                <a:srgbClr val="FAFCFF"/>
              </a:clrFrom>
              <a:clrTo>
                <a:srgbClr val="FAFC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5356800" y="1857364"/>
            <a:ext cx="3790800" cy="5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Овал 8"/>
          <p:cNvSpPr/>
          <p:nvPr/>
        </p:nvSpPr>
        <p:spPr>
          <a:xfrm>
            <a:off x="1285852" y="1500174"/>
            <a:ext cx="2021417" cy="1285884"/>
          </a:xfrm>
          <a:prstGeom prst="ellipse">
            <a:avLst/>
          </a:prstGeom>
          <a:blipFill rotWithShape="0">
            <a:blip r:embed="rId5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 rot="20608698">
            <a:off x="979174" y="5402823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На кінець 2011 р.</a:t>
            </a:r>
          </a:p>
          <a:p>
            <a:r>
              <a:rPr lang="uk-UA" sz="2000" b="1" dirty="0" smtClean="0">
                <a:solidFill>
                  <a:srgbClr val="FF0000"/>
                </a:solidFill>
              </a:rPr>
              <a:t>понад 360 тис. БЗ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Autofit/>
          </a:bodyPr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Результати участі НБ ХНМУ </a:t>
            </a:r>
            <a:b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2009-2011 рр.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000240"/>
            <a:ext cx="7686700" cy="4114816"/>
          </a:xfrm>
        </p:spPr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ЕК поповнився більш ніж на 50 тис. БЗ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Передано до Зведеного каталогу майже 3,5 тис. БЗ</a:t>
            </a:r>
          </a:p>
          <a:p>
            <a:endParaRPr lang="uk-UA" dirty="0" smtClean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43636" y="4500570"/>
            <a:ext cx="2428892" cy="2071702"/>
          </a:xfrm>
          <a:prstGeom prst="roundRect">
            <a:avLst>
              <a:gd name="adj" fmla="val 409"/>
            </a:avLst>
          </a:prstGeom>
          <a:blipFill rotWithShape="0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968971">
            <a:off x="7398001" y="4941635"/>
            <a:ext cx="1255646" cy="978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28662" y="1714488"/>
          <a:ext cx="7500990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Складові успіху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571472" y="357166"/>
            <a:ext cx="84248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1" u="none" strike="noStrike" kern="0" cap="none" spc="0" normalizeH="0" baseline="0" noProof="0" dirty="0" smtClean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42910" y="2143116"/>
            <a:ext cx="8215370" cy="346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6700" marR="0" lvl="0" indent="-2667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1" i="0" u="none" strike="noStrike" kern="0" cap="none" spc="0" normalizeH="0" baseline="0" noProof="0" dirty="0" smtClean="0">
              <a:ln>
                <a:noFill/>
              </a:ln>
              <a:solidFill>
                <a:srgbClr val="2C2C84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  <a:p>
            <a:pPr marL="266700" marR="0" lvl="0" indent="-2667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2C2C84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   </a:t>
            </a:r>
          </a:p>
          <a:p>
            <a:pPr marL="266700" marR="0" lvl="0" indent="-2667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2C2C84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					</a:t>
            </a:r>
          </a:p>
          <a:p>
            <a:pPr marL="266700" marR="0" lvl="0" indent="-2667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pPr marL="266700" marR="0" lvl="0" indent="-2667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     </a:t>
            </a:r>
            <a:r>
              <a:rPr kumimoji="0" lang="ru-RU" sz="26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                       </a:t>
            </a:r>
          </a:p>
          <a:p>
            <a:pPr marL="266700" marR="0" lvl="0" indent="-266700" algn="l" defTabSz="914400" rtl="0" eaLnBrk="1" fontAlgn="base" latinLnBrk="0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600" b="1" kern="0" dirty="0" smtClean="0">
                <a:latin typeface="Comic Sans MS" pitchFamily="66" charset="0"/>
              </a:rPr>
              <a:t>					     </a:t>
            </a:r>
            <a:r>
              <a:rPr lang="ru-RU" sz="2600" b="1" kern="0" dirty="0" smtClean="0"/>
              <a:t>7</a:t>
            </a:r>
            <a:r>
              <a:rPr lang="uk-UA" sz="2600" b="1" kern="0" dirty="0" smtClean="0"/>
              <a:t>07 72 95</a:t>
            </a:r>
            <a:r>
              <a:rPr kumimoji="0" lang="ru-RU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         </a:t>
            </a:r>
          </a:p>
          <a:p>
            <a:pPr marL="266700" marR="0" lvl="0" indent="-266700" algn="r" defTabSz="914400" rtl="0" eaLnBrk="1" fontAlgn="base" latinLnBrk="0" hangingPunct="1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				</a:t>
            </a:r>
            <a:r>
              <a:rPr kumimoji="0" lang="uk-UA" sz="26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             </a:t>
            </a:r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libr@knmu.kharkov.ua</a:t>
            </a:r>
            <a:r>
              <a:rPr kumimoji="0" lang="uk-UA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					</a:t>
            </a:r>
            <a:endParaRPr kumimoji="0" lang="ru-RU" sz="2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2071670" y="2000240"/>
            <a:ext cx="664373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4400" b="1" kern="0" dirty="0" err="1" smtClean="0">
                <a:solidFill>
                  <a:srgbClr val="5720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Тетяна</a:t>
            </a:r>
            <a:r>
              <a:rPr lang="ru-RU" sz="4400" b="1" kern="0" dirty="0" smtClean="0">
                <a:solidFill>
                  <a:srgbClr val="5720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Павленко</a:t>
            </a:r>
            <a:r>
              <a:rPr lang="uk-UA" sz="4400" b="1" dirty="0" smtClean="0">
                <a:solidFill>
                  <a:srgbClr val="5720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, </a:t>
            </a:r>
          </a:p>
          <a:p>
            <a:r>
              <a:rPr lang="uk-UA" sz="2800" b="1" i="1" dirty="0" smtClean="0">
                <a:solidFill>
                  <a:srgbClr val="5720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заступник директора з</a:t>
            </a:r>
          </a:p>
          <a:p>
            <a:r>
              <a:rPr lang="uk-UA" sz="2800" b="1" i="1" dirty="0" smtClean="0">
                <a:solidFill>
                  <a:srgbClr val="5720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Інформаційних технологій НБ ХНМУ</a:t>
            </a:r>
            <a:endParaRPr kumimoji="0" lang="ru-RU" sz="2800" b="1" u="none" strike="noStrike" kern="1200" cap="none" spc="0" normalizeH="0" baseline="0" noProof="0" dirty="0">
              <a:ln>
                <a:solidFill>
                  <a:schemeClr val="bg1">
                    <a:lumMod val="50000"/>
                  </a:schemeClr>
                </a:solidFill>
              </a:ln>
              <a:solidFill>
                <a:srgbClr val="5720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  <a:cs typeface="Calibri" pitchFamily="34" charset="0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4572008"/>
            <a:ext cx="1030749" cy="577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ловоломк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Головоломка</Template>
  <TotalTime>0</TotalTime>
  <Words>444</Words>
  <Application>Microsoft Office PowerPoint</Application>
  <PresentationFormat>Экран (4:3)</PresentationFormat>
  <Paragraphs>124</Paragraphs>
  <Slides>19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Головоломка</vt:lpstr>
      <vt:lpstr>Зведений електронний каталог медичних бібліотек України: погляд учасника проекту</vt:lpstr>
      <vt:lpstr>Питання</vt:lpstr>
      <vt:lpstr>Корпоративна система медичних бібліотек України</vt:lpstr>
      <vt:lpstr>Мета</vt:lpstr>
      <vt:lpstr>Концептуальні принципи співпраці</vt:lpstr>
      <vt:lpstr>Регламентуюча документація</vt:lpstr>
      <vt:lpstr>Організаційна структура</vt:lpstr>
      <vt:lpstr>Слайд 8</vt:lpstr>
      <vt:lpstr>Програмне забезпечення</vt:lpstr>
      <vt:lpstr>Технологічний процес</vt:lpstr>
      <vt:lpstr>Розподіл обов’язків</vt:lpstr>
      <vt:lpstr>Проблеми</vt:lpstr>
      <vt:lpstr>Слайд 13</vt:lpstr>
      <vt:lpstr>http://library.gov.ua/html/mesh/mesh.html</vt:lpstr>
      <vt:lpstr>Результати</vt:lpstr>
      <vt:lpstr>http://med.library.gov.ua/pmbu-cat.htm</vt:lpstr>
      <vt:lpstr>Результати участі НБ ХНМУ  2009-2011 рр.</vt:lpstr>
      <vt:lpstr>Складові успіху 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2009-11-06T07:07:53Z</dcterms:created>
  <dcterms:modified xsi:type="dcterms:W3CDTF">2011-11-23T10:45:02Z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TC103626551049</vt:lpwstr>
  </property>
</Properties>
</file>