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5" r:id="rId1"/>
    <p:sldMasterId id="2147483676" r:id="rId2"/>
    <p:sldMasterId id="2147483677" r:id="rId3"/>
    <p:sldMasterId id="2147483678" r:id="rId4"/>
  </p:sldMasterIdLst>
  <p:notesMasterIdLst>
    <p:notesMasterId r:id="rId17"/>
  </p:notesMasterIdLst>
  <p:sldIdLst>
    <p:sldId id="256" r:id="rId5"/>
    <p:sldId id="257" r:id="rId6"/>
    <p:sldId id="258" r:id="rId7"/>
    <p:sldId id="259" r:id="rId8"/>
    <p:sldId id="268" r:id="rId9"/>
    <p:sldId id="262" r:id="rId10"/>
    <p:sldId id="263" r:id="rId11"/>
    <p:sldId id="267" r:id="rId12"/>
    <p:sldId id="269" r:id="rId13"/>
    <p:sldId id="270" r:id="rId14"/>
    <p:sldId id="271" r:id="rId15"/>
    <p:sldId id="266" r:id="rId16"/>
  </p:sldIdLst>
  <p:sldSz cx="9144000" cy="5143500" type="screen16x9"/>
  <p:notesSz cx="6858000" cy="9144000"/>
  <p:defaultTextStyle>
    <a:defPPr>
      <a:defRPr lang="ru-RU"/>
    </a:defPPr>
    <a:lvl1pPr algn="l" rtl="0" fontAlgn="base">
      <a:spcBef>
        <a:spcPct val="0"/>
      </a:spcBef>
      <a:spcAft>
        <a:spcPct val="0"/>
      </a:spcAft>
      <a:defRPr sz="1400"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1400"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1400"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1400"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1400" kern="1200">
        <a:solidFill>
          <a:srgbClr val="000000"/>
        </a:solidFill>
        <a:latin typeface="Arial" charset="0"/>
        <a:ea typeface="+mn-ea"/>
        <a:cs typeface="Arial" charset="0"/>
        <a:sym typeface="Arial" charset="0"/>
      </a:defRPr>
    </a:lvl5pPr>
    <a:lvl6pPr marL="2286000" algn="l" defTabSz="914400" rtl="0" eaLnBrk="1" latinLnBrk="0" hangingPunct="1">
      <a:defRPr sz="1400" kern="1200">
        <a:solidFill>
          <a:srgbClr val="000000"/>
        </a:solidFill>
        <a:latin typeface="Arial" charset="0"/>
        <a:ea typeface="+mn-ea"/>
        <a:cs typeface="Arial" charset="0"/>
        <a:sym typeface="Arial" charset="0"/>
      </a:defRPr>
    </a:lvl6pPr>
    <a:lvl7pPr marL="2743200" algn="l" defTabSz="914400" rtl="0" eaLnBrk="1" latinLnBrk="0" hangingPunct="1">
      <a:defRPr sz="1400" kern="1200">
        <a:solidFill>
          <a:srgbClr val="000000"/>
        </a:solidFill>
        <a:latin typeface="Arial" charset="0"/>
        <a:ea typeface="+mn-ea"/>
        <a:cs typeface="Arial" charset="0"/>
        <a:sym typeface="Arial" charset="0"/>
      </a:defRPr>
    </a:lvl7pPr>
    <a:lvl8pPr marL="3200400" algn="l" defTabSz="914400" rtl="0" eaLnBrk="1" latinLnBrk="0" hangingPunct="1">
      <a:defRPr sz="1400" kern="1200">
        <a:solidFill>
          <a:srgbClr val="000000"/>
        </a:solidFill>
        <a:latin typeface="Arial" charset="0"/>
        <a:ea typeface="+mn-ea"/>
        <a:cs typeface="Arial" charset="0"/>
        <a:sym typeface="Arial" charset="0"/>
      </a:defRPr>
    </a:lvl8pPr>
    <a:lvl9pPr marL="3657600" algn="l" defTabSz="914400" rtl="0" eaLnBrk="1" latinLnBrk="0" hangingPunct="1">
      <a:defRPr sz="1400" kern="1200">
        <a:solidFill>
          <a:srgbClr val="000000"/>
        </a:solidFill>
        <a:latin typeface="Arial" charset="0"/>
        <a:ea typeface="+mn-ea"/>
        <a:cs typeface="Arial"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777777"/>
    <a:srgbClr val="5F5F5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p:scale>
          <a:sx n="75" d="100"/>
          <a:sy n="75" d="100"/>
        </p:scale>
        <p:origin x="-1008" y="-272"/>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818" name="Shape 3"/>
          <p:cNvSpPr>
            <a:spLocks noGrp="1" noRot="1" noChangeAspect="1"/>
          </p:cNvSpPr>
          <p:nvPr>
            <p:ph type="sldImg" idx="2"/>
          </p:nvPr>
        </p:nvSpPr>
        <p:spPr bwMode="auto">
          <a:xfrm>
            <a:off x="381000" y="685800"/>
            <a:ext cx="6096000" cy="3429000"/>
          </a:xfrm>
          <a:custGeom>
            <a:avLst/>
            <a:gdLst>
              <a:gd name="T0" fmla="*/ 0 w 120000"/>
              <a:gd name="T1" fmla="*/ 0 h 120000"/>
              <a:gd name="T2" fmla="*/ 120000 w 120000"/>
              <a:gd name="T3" fmla="*/ 120000 h 120000"/>
            </a:gdLst>
            <a:ahLst/>
            <a:cxnLst/>
            <a:rect l="T0" t="T1" r="T2" b="T3"/>
            <a:pathLst>
              <a:path w="120000" h="120000" extrusionOk="0">
                <a:moveTo>
                  <a:pt x="0" y="0"/>
                </a:moveTo>
                <a:lnTo>
                  <a:pt x="120000" y="0"/>
                </a:lnTo>
                <a:lnTo>
                  <a:pt x="120000" y="120000"/>
                </a:lnTo>
                <a:lnTo>
                  <a:pt x="0" y="120000"/>
                </a:lnTo>
                <a:close/>
              </a:path>
            </a:pathLst>
          </a:custGeom>
          <a:noFill/>
          <a:ln w="9525">
            <a:solidFill>
              <a:srgbClr val="000000"/>
            </a:solidFill>
            <a:round/>
            <a:headEnd/>
            <a:tailEn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pPr lvl="0"/>
            <a:endParaRPr noProof="0"/>
          </a:p>
        </p:txBody>
      </p:sp>
    </p:spTree>
  </p:cSld>
  <p:clrMap bg1="lt1" tx1="dk1" bg2="dk2" tx2="lt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742950" indent="-285750" algn="l" rtl="0" eaLnBrk="0" fontAlgn="base" hangingPunct="0">
      <a:spcBef>
        <a:spcPct val="30000"/>
      </a:spcBef>
      <a:spcAft>
        <a:spcPct val="0"/>
      </a:spcAft>
      <a:defRPr sz="1200" kern="1200">
        <a:solidFill>
          <a:schemeClr val="tx1"/>
        </a:solidFill>
        <a:latin typeface="+mn-lt"/>
        <a:ea typeface="+mn-ea"/>
        <a:cs typeface="+mn-cs"/>
      </a:defRPr>
    </a:lvl2pPr>
    <a:lvl3pPr marL="1143000" indent="-228600" algn="l" rtl="0" eaLnBrk="0" fontAlgn="base" hangingPunct="0">
      <a:spcBef>
        <a:spcPct val="30000"/>
      </a:spcBef>
      <a:spcAft>
        <a:spcPct val="0"/>
      </a:spcAft>
      <a:defRPr sz="1200" kern="1200">
        <a:solidFill>
          <a:schemeClr val="tx1"/>
        </a:solidFill>
        <a:latin typeface="+mn-lt"/>
        <a:ea typeface="+mn-ea"/>
        <a:cs typeface="+mn-cs"/>
      </a:defRPr>
    </a:lvl3pPr>
    <a:lvl4pPr marL="1600200" indent="-228600" algn="l" rtl="0" eaLnBrk="0" fontAlgn="base" hangingPunct="0">
      <a:spcBef>
        <a:spcPct val="30000"/>
      </a:spcBef>
      <a:spcAft>
        <a:spcPct val="0"/>
      </a:spcAft>
      <a:defRPr sz="1200" kern="1200">
        <a:solidFill>
          <a:schemeClr val="tx1"/>
        </a:solidFill>
        <a:latin typeface="+mn-lt"/>
        <a:ea typeface="+mn-ea"/>
        <a:cs typeface="+mn-cs"/>
      </a:defRPr>
    </a:lvl4pPr>
    <a:lvl5pPr marL="2057400" indent="-2286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Shape 152"/>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36866" name="Shape 153"/>
          <p:cNvSpPr>
            <a:spLocks noGrp="1" noRot="1" noChangeAspect="1"/>
          </p:cNvSpPr>
          <p:nvPr>
            <p:ph type="sldImg" idx="2"/>
          </p:nvPr>
        </p:nvSpPr>
        <p:spPr>
          <a:ln>
            <a:miter lim="800000"/>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Shape 158"/>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38914" name="Shape 159"/>
          <p:cNvSpPr>
            <a:spLocks noGrp="1" noRot="1" noChangeAspect="1"/>
          </p:cNvSpPr>
          <p:nvPr>
            <p:ph type="sldImg" idx="2"/>
          </p:nvPr>
        </p:nvSpPr>
        <p:spPr>
          <a:ln>
            <a:miter lim="800000"/>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61" name="Shape 164"/>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0962" name="Shape 165"/>
          <p:cNvSpPr>
            <a:spLocks noGrp="1" noRot="1" noChangeAspect="1"/>
          </p:cNvSpPr>
          <p:nvPr>
            <p:ph type="sldImg" idx="2"/>
          </p:nvPr>
        </p:nvSpPr>
        <p:spPr>
          <a:ln>
            <a:miter lim="800000"/>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3009" name="Shape 170"/>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3010" name="Shape 171"/>
          <p:cNvSpPr>
            <a:spLocks noGrp="1" noRot="1" noChangeAspect="1"/>
          </p:cNvSpPr>
          <p:nvPr>
            <p:ph type="sldImg" idx="2"/>
          </p:nvPr>
        </p:nvSpPr>
        <p:spPr>
          <a:ln>
            <a:miter lim="800000"/>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6081" name="Shape 193"/>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6082" name="Shape 194"/>
          <p:cNvSpPr>
            <a:spLocks noGrp="1" noRot="1" noChangeAspect="1"/>
          </p:cNvSpPr>
          <p:nvPr>
            <p:ph type="sldImg" idx="2"/>
          </p:nvPr>
        </p:nvSpPr>
        <p:spPr>
          <a:ln>
            <a:miter lim="800000"/>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8129" name="Shape 202"/>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8130" name="Shape 203"/>
          <p:cNvSpPr>
            <a:spLocks noGrp="1" noRot="1" noChangeAspect="1"/>
          </p:cNvSpPr>
          <p:nvPr>
            <p:ph type="sldImg" idx="2"/>
          </p:nvPr>
        </p:nvSpPr>
        <p:spPr>
          <a:ln>
            <a:miter lim="800000"/>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4273" name="Shape 230"/>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54274" name="Shape 231"/>
          <p:cNvSpPr>
            <a:spLocks noGrp="1" noRot="1" noChangeAspect="1"/>
          </p:cNvSpPr>
          <p:nvPr>
            <p:ph type="sldImg" idx="2"/>
          </p:nvPr>
        </p:nvSpPr>
        <p:spPr>
          <a:ln>
            <a:miter lim="800000"/>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anchor="b"/>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4" name="Shape 12"/>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7CCC7D1F-4DB5-4019-8987-A357FE90DB2C}"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anchor="b"/>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 name="Shape 47"/>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942FF081-2165-4C9D-AB3D-1F4D37FA416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Shape 48"/>
        <p:cNvGrpSpPr/>
        <p:nvPr/>
      </p:nvGrpSpPr>
      <p:grpSpPr>
        <a:xfrm>
          <a:off x="0" y="0"/>
          <a:ext cx="0" cy="0"/>
          <a:chOff x="0" y="0"/>
          <a:chExt cx="0" cy="0"/>
        </a:xfrm>
      </p:grpSpPr>
      <p:sp>
        <p:nvSpPr>
          <p:cNvPr id="2" name="Shape 49"/>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73D69E09-FD93-4ECC-9E01-5032AF0ED9AC}"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w Images">
    <p:spTree>
      <p:nvGrpSpPr>
        <p:cNvPr id="1" name="Shape 56"/>
        <p:cNvGrpSpPr/>
        <p:nvPr/>
      </p:nvGrpSpPr>
      <p:grpSpPr>
        <a:xfrm>
          <a:off x="0" y="0"/>
          <a:ext cx="0" cy="0"/>
          <a:chOff x="0" y="0"/>
          <a:chExt cx="0" cy="0"/>
        </a:xfrm>
      </p:grpSpPr>
      <p:grpSp>
        <p:nvGrpSpPr>
          <p:cNvPr id="4" name="Shape 59"/>
          <p:cNvGrpSpPr>
            <a:grpSpLocks/>
          </p:cNvGrpSpPr>
          <p:nvPr/>
        </p:nvGrpSpPr>
        <p:grpSpPr bwMode="auto">
          <a:xfrm>
            <a:off x="0" y="595313"/>
            <a:ext cx="9140825" cy="1836737"/>
            <a:chOff x="0" y="1074510"/>
            <a:chExt cx="9141074" cy="1835951"/>
          </a:xfrm>
        </p:grpSpPr>
        <p:pic>
          <p:nvPicPr>
            <p:cNvPr id="5" name="Shape 60"/>
            <p:cNvPicPr preferRelativeResize="0">
              <a:picLocks noChangeAspect="1" noChangeArrowheads="1"/>
            </p:cNvPicPr>
            <p:nvPr/>
          </p:nvPicPr>
          <p:blipFill>
            <a:blip r:embed="rId2"/>
            <a:srcRect/>
            <a:stretch>
              <a:fillRect/>
            </a:stretch>
          </p:blipFill>
          <p:spPr bwMode="auto">
            <a:xfrm>
              <a:off x="0" y="1084587"/>
              <a:ext cx="1823679" cy="1823679"/>
            </a:xfrm>
            <a:prstGeom prst="rect">
              <a:avLst/>
            </a:prstGeom>
            <a:noFill/>
            <a:ln w="9525">
              <a:noFill/>
              <a:miter lim="800000"/>
              <a:headEnd/>
              <a:tailEnd/>
            </a:ln>
          </p:spPr>
        </p:pic>
        <p:pic>
          <p:nvPicPr>
            <p:cNvPr id="6" name="Shape 61"/>
            <p:cNvPicPr preferRelativeResize="0">
              <a:picLocks noChangeAspect="1" noChangeArrowheads="1"/>
            </p:cNvPicPr>
            <p:nvPr/>
          </p:nvPicPr>
          <p:blipFill>
            <a:blip r:embed="rId3"/>
            <a:srcRect/>
            <a:stretch>
              <a:fillRect/>
            </a:stretch>
          </p:blipFill>
          <p:spPr bwMode="auto">
            <a:xfrm>
              <a:off x="1828800" y="1074510"/>
              <a:ext cx="1825874" cy="1825874"/>
            </a:xfrm>
            <a:prstGeom prst="rect">
              <a:avLst/>
            </a:prstGeom>
            <a:noFill/>
            <a:ln w="9525">
              <a:noFill/>
              <a:miter lim="800000"/>
              <a:headEnd/>
              <a:tailEnd/>
            </a:ln>
          </p:spPr>
        </p:pic>
        <p:pic>
          <p:nvPicPr>
            <p:cNvPr id="7" name="Shape 62"/>
            <p:cNvPicPr preferRelativeResize="0">
              <a:picLocks noChangeAspect="1" noChangeArrowheads="1"/>
            </p:cNvPicPr>
            <p:nvPr/>
          </p:nvPicPr>
          <p:blipFill>
            <a:blip r:embed="rId4"/>
            <a:srcRect/>
            <a:stretch>
              <a:fillRect/>
            </a:stretch>
          </p:blipFill>
          <p:spPr bwMode="auto">
            <a:xfrm>
              <a:off x="3657600" y="1084587"/>
              <a:ext cx="1825874" cy="1825874"/>
            </a:xfrm>
            <a:prstGeom prst="rect">
              <a:avLst/>
            </a:prstGeom>
            <a:noFill/>
            <a:ln w="9525">
              <a:noFill/>
              <a:miter lim="800000"/>
              <a:headEnd/>
              <a:tailEnd/>
            </a:ln>
          </p:spPr>
        </p:pic>
        <p:pic>
          <p:nvPicPr>
            <p:cNvPr id="8" name="Shape 63"/>
            <p:cNvPicPr preferRelativeResize="0">
              <a:picLocks noChangeAspect="1" noChangeArrowheads="1"/>
            </p:cNvPicPr>
            <p:nvPr/>
          </p:nvPicPr>
          <p:blipFill>
            <a:blip r:embed="rId5"/>
            <a:srcRect/>
            <a:stretch>
              <a:fillRect/>
            </a:stretch>
          </p:blipFill>
          <p:spPr bwMode="auto">
            <a:xfrm>
              <a:off x="5486400" y="1084587"/>
              <a:ext cx="1825874" cy="1825874"/>
            </a:xfrm>
            <a:prstGeom prst="rect">
              <a:avLst/>
            </a:prstGeom>
            <a:noFill/>
            <a:ln w="9525">
              <a:noFill/>
              <a:miter lim="800000"/>
              <a:headEnd/>
              <a:tailEnd/>
            </a:ln>
          </p:spPr>
        </p:pic>
        <p:pic>
          <p:nvPicPr>
            <p:cNvPr id="9" name="Shape 64"/>
            <p:cNvPicPr preferRelativeResize="0">
              <a:picLocks noChangeAspect="1" noChangeArrowheads="1"/>
            </p:cNvPicPr>
            <p:nvPr/>
          </p:nvPicPr>
          <p:blipFill>
            <a:blip r:embed="rId6"/>
            <a:srcRect/>
            <a:stretch>
              <a:fillRect/>
            </a:stretch>
          </p:blipFill>
          <p:spPr bwMode="auto">
            <a:xfrm>
              <a:off x="7315200" y="1084587"/>
              <a:ext cx="1825874" cy="1825874"/>
            </a:xfrm>
            <a:prstGeom prst="rect">
              <a:avLst/>
            </a:prstGeom>
            <a:noFill/>
            <a:ln w="9525">
              <a:noFill/>
              <a:miter lim="800000"/>
              <a:headEnd/>
              <a:tailEnd/>
            </a:ln>
          </p:spPr>
        </p:pic>
      </p:grpSp>
      <p:sp>
        <p:nvSpPr>
          <p:cNvPr id="57" name="Shape 57"/>
          <p:cNvSpPr txBox="1">
            <a:spLocks noGrp="1"/>
          </p:cNvSpPr>
          <p:nvPr>
            <p:ph type="ctrTitle"/>
          </p:nvPr>
        </p:nvSpPr>
        <p:spPr>
          <a:xfrm>
            <a:off x="571499" y="2571988"/>
            <a:ext cx="7917982"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58" name="Shape 58"/>
          <p:cNvSpPr txBox="1">
            <a:spLocks noGrp="1"/>
          </p:cNvSpPr>
          <p:nvPr>
            <p:ph type="subTitle" idx="1"/>
          </p:nvPr>
        </p:nvSpPr>
        <p:spPr>
          <a:xfrm>
            <a:off x="571499" y="3318987"/>
            <a:ext cx="7917982"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Slide Place in Images">
    <p:spTree>
      <p:nvGrpSpPr>
        <p:cNvPr id="1" name="Shape 65"/>
        <p:cNvGrpSpPr/>
        <p:nvPr/>
      </p:nvGrpSpPr>
      <p:grpSpPr>
        <a:xfrm>
          <a:off x="0" y="0"/>
          <a:ext cx="0" cy="0"/>
          <a:chOff x="0" y="0"/>
          <a:chExt cx="0" cy="0"/>
        </a:xfrm>
      </p:grpSpPr>
      <p:sp>
        <p:nvSpPr>
          <p:cNvPr id="66" name="Shape 66"/>
          <p:cNvSpPr txBox="1">
            <a:spLocks noGrp="1"/>
          </p:cNvSpPr>
          <p:nvPr>
            <p:ph type="ctrTitle"/>
          </p:nvPr>
        </p:nvSpPr>
        <p:spPr>
          <a:xfrm>
            <a:off x="571499" y="2571988"/>
            <a:ext cx="7917982"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67" name="Shape 67"/>
          <p:cNvSpPr txBox="1">
            <a:spLocks noGrp="1"/>
          </p:cNvSpPr>
          <p:nvPr>
            <p:ph type="subTitle" idx="1"/>
          </p:nvPr>
        </p:nvSpPr>
        <p:spPr>
          <a:xfrm>
            <a:off x="571499" y="3318987"/>
            <a:ext cx="7917982"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Slide">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514349" y="1705089"/>
            <a:ext cx="8141168"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76" name="Shape 76"/>
          <p:cNvSpPr txBox="1">
            <a:spLocks noGrp="1"/>
          </p:cNvSpPr>
          <p:nvPr>
            <p:ph type="subTitle" idx="1"/>
          </p:nvPr>
        </p:nvSpPr>
        <p:spPr>
          <a:xfrm>
            <a:off x="514349" y="2452088"/>
            <a:ext cx="8141168"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Content Slide_OneColumnBullets">
    <p:spTree>
      <p:nvGrpSpPr>
        <p:cNvPr id="1" name="Shape 82"/>
        <p:cNvGrpSpPr/>
        <p:nvPr/>
      </p:nvGrpSpPr>
      <p:grpSpPr>
        <a:xfrm>
          <a:off x="0" y="0"/>
          <a:ext cx="0" cy="0"/>
          <a:chOff x="0" y="0"/>
          <a:chExt cx="0" cy="0"/>
        </a:xfrm>
      </p:grpSpPr>
      <p:sp>
        <p:nvSpPr>
          <p:cNvPr id="83" name="Shape 83"/>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84" name="Shape 84"/>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body" idx="2"/>
          </p:nvPr>
        </p:nvSpPr>
        <p:spPr>
          <a:xfrm>
            <a:off x="297611" y="1369219"/>
            <a:ext cx="8531162"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Content Slide_TwoColumnBullets">
    <p:spTree>
      <p:nvGrpSpPr>
        <p:cNvPr id="1" name="Shape 86"/>
        <p:cNvGrpSpPr/>
        <p:nvPr/>
      </p:nvGrpSpPr>
      <p:grpSpPr>
        <a:xfrm>
          <a:off x="0" y="0"/>
          <a:ext cx="0" cy="0"/>
          <a:chOff x="0" y="0"/>
          <a:chExt cx="0" cy="0"/>
        </a:xfrm>
      </p:grpSpPr>
      <p:sp>
        <p:nvSpPr>
          <p:cNvPr id="87" name="Shape 8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88" name="Shape 8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0" name="Shape 90"/>
          <p:cNvSpPr txBox="1">
            <a:spLocks noGrp="1"/>
          </p:cNvSpPr>
          <p:nvPr>
            <p:ph type="body" idx="3"/>
          </p:nvPr>
        </p:nvSpPr>
        <p:spPr>
          <a:xfrm>
            <a:off x="4672294"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Content Slide_TwoColumnBulletsGraphic">
    <p:spTree>
      <p:nvGrpSpPr>
        <p:cNvPr id="1" name="Shape 91"/>
        <p:cNvGrpSpPr/>
        <p:nvPr/>
      </p:nvGrpSpPr>
      <p:grpSpPr>
        <a:xfrm>
          <a:off x="0" y="0"/>
          <a:ext cx="0" cy="0"/>
          <a:chOff x="0" y="0"/>
          <a:chExt cx="0" cy="0"/>
        </a:xfrm>
      </p:grpSpPr>
      <p:sp>
        <p:nvSpPr>
          <p:cNvPr id="92" name="Shape 92"/>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93" name="Shape 93"/>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94" name="Shape 94"/>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5" name="Shape 95"/>
          <p:cNvSpPr txBox="1">
            <a:spLocks noGrp="1"/>
          </p:cNvSpPr>
          <p:nvPr>
            <p:ph type="body" idx="3"/>
          </p:nvPr>
        </p:nvSpPr>
        <p:spPr>
          <a:xfrm>
            <a:off x="4563191" y="1369219"/>
            <a:ext cx="4265581" cy="310753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Content Slide_TwoColumnBullets2Graphics">
    <p:spTree>
      <p:nvGrpSpPr>
        <p:cNvPr id="1" name="Shape 96"/>
        <p:cNvGrpSpPr/>
        <p:nvPr/>
      </p:nvGrpSpPr>
      <p:grpSpPr>
        <a:xfrm>
          <a:off x="0" y="0"/>
          <a:ext cx="0" cy="0"/>
          <a:chOff x="0" y="0"/>
          <a:chExt cx="0" cy="0"/>
        </a:xfrm>
      </p:grpSpPr>
      <p:sp>
        <p:nvSpPr>
          <p:cNvPr id="97" name="Shape 9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98" name="Shape 9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99" name="Shape 99"/>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0" name="Shape 100"/>
          <p:cNvSpPr txBox="1">
            <a:spLocks noGrp="1"/>
          </p:cNvSpPr>
          <p:nvPr>
            <p:ph type="body" idx="3"/>
          </p:nvPr>
        </p:nvSpPr>
        <p:spPr>
          <a:xfrm>
            <a:off x="4563191" y="1369219"/>
            <a:ext cx="4265581" cy="1489484"/>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1" name="Shape 101"/>
          <p:cNvSpPr txBox="1">
            <a:spLocks noGrp="1"/>
          </p:cNvSpPr>
          <p:nvPr>
            <p:ph type="body" idx="4"/>
          </p:nvPr>
        </p:nvSpPr>
        <p:spPr>
          <a:xfrm>
            <a:off x="4563191" y="2991236"/>
            <a:ext cx="4265581" cy="148587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 Slide_BulletsTextObject">
    <p:spTree>
      <p:nvGrpSpPr>
        <p:cNvPr id="1" name="Shape 102"/>
        <p:cNvGrpSpPr/>
        <p:nvPr/>
      </p:nvGrpSpPr>
      <p:grpSpPr>
        <a:xfrm>
          <a:off x="0" y="0"/>
          <a:ext cx="0" cy="0"/>
          <a:chOff x="0" y="0"/>
          <a:chExt cx="0" cy="0"/>
        </a:xfrm>
      </p:grpSpPr>
      <p:sp>
        <p:nvSpPr>
          <p:cNvPr id="103" name="Shape 103"/>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04" name="Shape 104"/>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05" name="Shape 105"/>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6" name="Shape 106"/>
          <p:cNvSpPr txBox="1">
            <a:spLocks noGrp="1"/>
          </p:cNvSpPr>
          <p:nvPr>
            <p:ph type="body" idx="3"/>
          </p:nvPr>
        </p:nvSpPr>
        <p:spPr>
          <a:xfrm>
            <a:off x="4563191" y="2506856"/>
            <a:ext cx="4265581" cy="197025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7" name="Shape 107"/>
          <p:cNvSpPr txBox="1">
            <a:spLocks noGrp="1"/>
          </p:cNvSpPr>
          <p:nvPr>
            <p:ph type="body" idx="4"/>
          </p:nvPr>
        </p:nvSpPr>
        <p:spPr>
          <a:xfrm>
            <a:off x="4563190" y="1369219"/>
            <a:ext cx="4265581" cy="98474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anchor="ctr"/>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3" name="Shape 15"/>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B0298E29-B9BB-4583-A61D-BDC56FAE6552}"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ontent Slide_ObjectTextBullets">
    <p:spTree>
      <p:nvGrpSpPr>
        <p:cNvPr id="1" name="Shape 108"/>
        <p:cNvGrpSpPr/>
        <p:nvPr/>
      </p:nvGrpSpPr>
      <p:grpSpPr>
        <a:xfrm>
          <a:off x="0" y="0"/>
          <a:ext cx="0" cy="0"/>
          <a:chOff x="0" y="0"/>
          <a:chExt cx="0" cy="0"/>
        </a:xfrm>
      </p:grpSpPr>
      <p:sp>
        <p:nvSpPr>
          <p:cNvPr id="109" name="Shape 109"/>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10" name="Shape 110"/>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11" name="Shape 111"/>
          <p:cNvSpPr txBox="1">
            <a:spLocks noGrp="1"/>
          </p:cNvSpPr>
          <p:nvPr>
            <p:ph type="body" idx="2"/>
          </p:nvPr>
        </p:nvSpPr>
        <p:spPr>
          <a:xfrm>
            <a:off x="4563190" y="2506856"/>
            <a:ext cx="4265581" cy="1970252"/>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2" name="Shape 112"/>
          <p:cNvSpPr txBox="1">
            <a:spLocks noGrp="1"/>
          </p:cNvSpPr>
          <p:nvPr>
            <p:ph type="body" idx="3"/>
          </p:nvPr>
        </p:nvSpPr>
        <p:spPr>
          <a:xfrm>
            <a:off x="297611" y="1368835"/>
            <a:ext cx="4149260" cy="3108274"/>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3" name="Shape 113"/>
          <p:cNvSpPr txBox="1">
            <a:spLocks noGrp="1"/>
          </p:cNvSpPr>
          <p:nvPr>
            <p:ph type="body" idx="4"/>
          </p:nvPr>
        </p:nvSpPr>
        <p:spPr>
          <a:xfrm>
            <a:off x="4563190" y="1369219"/>
            <a:ext cx="4265581" cy="98474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Content Slide_Bullets3Objects">
    <p:spTree>
      <p:nvGrpSpPr>
        <p:cNvPr id="1" name="Shape 114"/>
        <p:cNvGrpSpPr/>
        <p:nvPr/>
      </p:nvGrpSpPr>
      <p:grpSpPr>
        <a:xfrm>
          <a:off x="0" y="0"/>
          <a:ext cx="0" cy="0"/>
          <a:chOff x="0" y="0"/>
          <a:chExt cx="0" cy="0"/>
        </a:xfrm>
      </p:grpSpPr>
      <p:sp>
        <p:nvSpPr>
          <p:cNvPr id="115" name="Shape 115"/>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16" name="Shape 116"/>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17" name="Shape 117"/>
          <p:cNvSpPr txBox="1">
            <a:spLocks noGrp="1"/>
          </p:cNvSpPr>
          <p:nvPr>
            <p:ph type="body" idx="2"/>
          </p:nvPr>
        </p:nvSpPr>
        <p:spPr>
          <a:xfrm>
            <a:off x="297611" y="3032870"/>
            <a:ext cx="4149260" cy="1444238"/>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8" name="Shape 118"/>
          <p:cNvSpPr txBox="1">
            <a:spLocks noGrp="1"/>
          </p:cNvSpPr>
          <p:nvPr>
            <p:ph type="body" idx="3"/>
          </p:nvPr>
        </p:nvSpPr>
        <p:spPr>
          <a:xfrm>
            <a:off x="297611" y="1368835"/>
            <a:ext cx="4149260" cy="1511525"/>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9" name="Shape 119"/>
          <p:cNvSpPr txBox="1">
            <a:spLocks noGrp="1"/>
          </p:cNvSpPr>
          <p:nvPr>
            <p:ph type="body" idx="4"/>
          </p:nvPr>
        </p:nvSpPr>
        <p:spPr>
          <a:xfrm>
            <a:off x="4634565" y="1368835"/>
            <a:ext cx="4194209" cy="151152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0" name="Shape 120"/>
          <p:cNvSpPr txBox="1">
            <a:spLocks noGrp="1"/>
          </p:cNvSpPr>
          <p:nvPr>
            <p:ph type="body" idx="5"/>
          </p:nvPr>
        </p:nvSpPr>
        <p:spPr>
          <a:xfrm>
            <a:off x="4634565" y="3032870"/>
            <a:ext cx="4194209" cy="144869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Content Slide_BulletsSmallObjectLarge">
    <p:spTree>
      <p:nvGrpSpPr>
        <p:cNvPr id="1" name="Shape 121"/>
        <p:cNvGrpSpPr/>
        <p:nvPr/>
      </p:nvGrpSpPr>
      <p:grpSpPr>
        <a:xfrm>
          <a:off x="0" y="0"/>
          <a:ext cx="0" cy="0"/>
          <a:chOff x="0" y="0"/>
          <a:chExt cx="0" cy="0"/>
        </a:xfrm>
      </p:grpSpPr>
      <p:sp>
        <p:nvSpPr>
          <p:cNvPr id="122" name="Shape 122"/>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23" name="Shape 123"/>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24" name="Shape 124"/>
          <p:cNvSpPr txBox="1">
            <a:spLocks noGrp="1"/>
          </p:cNvSpPr>
          <p:nvPr>
            <p:ph type="body" idx="2"/>
          </p:nvPr>
        </p:nvSpPr>
        <p:spPr>
          <a:xfrm>
            <a:off x="297611" y="1369219"/>
            <a:ext cx="2654938"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5" name="Shape 125"/>
          <p:cNvSpPr txBox="1">
            <a:spLocks noGrp="1"/>
          </p:cNvSpPr>
          <p:nvPr>
            <p:ph type="body" idx="3"/>
          </p:nvPr>
        </p:nvSpPr>
        <p:spPr>
          <a:xfrm>
            <a:off x="3082490" y="1369219"/>
            <a:ext cx="5746282" cy="310789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ontent Slide_BulletsTextObjectRight">
    <p:spTree>
      <p:nvGrpSpPr>
        <p:cNvPr id="1" name="Shape 126"/>
        <p:cNvGrpSpPr/>
        <p:nvPr/>
      </p:nvGrpSpPr>
      <p:grpSpPr>
        <a:xfrm>
          <a:off x="0" y="0"/>
          <a:ext cx="0" cy="0"/>
          <a:chOff x="0" y="0"/>
          <a:chExt cx="0" cy="0"/>
        </a:xfrm>
      </p:grpSpPr>
      <p:sp>
        <p:nvSpPr>
          <p:cNvPr id="127" name="Shape 12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28" name="Shape 12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29" name="Shape 129"/>
          <p:cNvSpPr txBox="1">
            <a:spLocks noGrp="1"/>
          </p:cNvSpPr>
          <p:nvPr>
            <p:ph type="body" idx="2"/>
          </p:nvPr>
        </p:nvSpPr>
        <p:spPr>
          <a:xfrm>
            <a:off x="297611" y="1369219"/>
            <a:ext cx="4156479" cy="2067000"/>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0" name="Shape 130"/>
          <p:cNvSpPr txBox="1">
            <a:spLocks noGrp="1"/>
          </p:cNvSpPr>
          <p:nvPr>
            <p:ph type="body" idx="3"/>
          </p:nvPr>
        </p:nvSpPr>
        <p:spPr>
          <a:xfrm>
            <a:off x="4563191" y="1369219"/>
            <a:ext cx="4265581" cy="310789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1" name="Shape 131"/>
          <p:cNvSpPr txBox="1">
            <a:spLocks noGrp="1"/>
          </p:cNvSpPr>
          <p:nvPr>
            <p:ph type="body" idx="4"/>
          </p:nvPr>
        </p:nvSpPr>
        <p:spPr>
          <a:xfrm>
            <a:off x="297610" y="3522846"/>
            <a:ext cx="4156480" cy="95426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Blank">
    <p:spTree>
      <p:nvGrpSpPr>
        <p:cNvPr id="1" name="Shape 132"/>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Content Slide_TextA">
    <p:spTree>
      <p:nvGrpSpPr>
        <p:cNvPr id="1" name="Shape 133"/>
        <p:cNvGrpSpPr/>
        <p:nvPr/>
      </p:nvGrpSpPr>
      <p:grpSpPr>
        <a:xfrm>
          <a:off x="0" y="0"/>
          <a:ext cx="0" cy="0"/>
          <a:chOff x="0" y="0"/>
          <a:chExt cx="0" cy="0"/>
        </a:xfrm>
      </p:grpSpPr>
      <p:sp>
        <p:nvSpPr>
          <p:cNvPr id="134" name="Shape 134"/>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35" name="Shape 135"/>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36" name="Shape 136"/>
          <p:cNvSpPr txBox="1">
            <a:spLocks noGrp="1"/>
          </p:cNvSpPr>
          <p:nvPr>
            <p:ph type="body" idx="2"/>
          </p:nvPr>
        </p:nvSpPr>
        <p:spPr>
          <a:xfrm>
            <a:off x="297611" y="1913663"/>
            <a:ext cx="8531162" cy="1941256"/>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7" name="Shape 137"/>
          <p:cNvSpPr txBox="1">
            <a:spLocks noGrp="1"/>
          </p:cNvSpPr>
          <p:nvPr>
            <p:ph type="body" idx="3"/>
          </p:nvPr>
        </p:nvSpPr>
        <p:spPr>
          <a:xfrm>
            <a:off x="297611" y="1300461"/>
            <a:ext cx="8531162" cy="52906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8" name="Shape 138"/>
          <p:cNvSpPr txBox="1">
            <a:spLocks noGrp="1"/>
          </p:cNvSpPr>
          <p:nvPr>
            <p:ph type="body" idx="4"/>
          </p:nvPr>
        </p:nvSpPr>
        <p:spPr>
          <a:xfrm>
            <a:off x="297611" y="3949093"/>
            <a:ext cx="8531162" cy="52906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0066A1"/>
              </a:buClr>
              <a:buSzPct val="100000"/>
              <a:buFont typeface="Arial"/>
              <a:buChar char="●"/>
              <a:defRPr sz="1400" b="1" i="1" u="none" strike="noStrike" cap="none">
                <a:solidFill>
                  <a:srgbClr val="0066A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Content Slide_TextTwoColumn">
    <p:spTree>
      <p:nvGrpSpPr>
        <p:cNvPr id="1" name="Shape 139"/>
        <p:cNvGrpSpPr/>
        <p:nvPr/>
      </p:nvGrpSpPr>
      <p:grpSpPr>
        <a:xfrm>
          <a:off x="0" y="0"/>
          <a:ext cx="0" cy="0"/>
          <a:chOff x="0" y="0"/>
          <a:chExt cx="0" cy="0"/>
        </a:xfrm>
      </p:grpSpPr>
      <p:sp>
        <p:nvSpPr>
          <p:cNvPr id="140" name="Shape 140"/>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41" name="Shape 141"/>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42" name="Shape 142"/>
          <p:cNvSpPr txBox="1">
            <a:spLocks noGrp="1"/>
          </p:cNvSpPr>
          <p:nvPr>
            <p:ph type="body" idx="2"/>
          </p:nvPr>
        </p:nvSpPr>
        <p:spPr>
          <a:xfrm>
            <a:off x="297610" y="3190775"/>
            <a:ext cx="4271983" cy="1287384"/>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3" name="Shape 143"/>
          <p:cNvSpPr txBox="1">
            <a:spLocks noGrp="1"/>
          </p:cNvSpPr>
          <p:nvPr>
            <p:ph type="body" idx="3"/>
          </p:nvPr>
        </p:nvSpPr>
        <p:spPr>
          <a:xfrm>
            <a:off x="297611" y="1300461"/>
            <a:ext cx="8531162" cy="1796468"/>
          </a:xfrm>
          <a:prstGeom prst="rect">
            <a:avLst/>
          </a:prstGeom>
          <a:noFill/>
          <a:ln>
            <a:noFill/>
          </a:ln>
        </p:spPr>
        <p:txBody>
          <a:bodyPr wrap="square" lIns="68575" tIns="68575" rIns="68575" bIns="68575" anchor="t" anchorCtr="0"/>
          <a:lstStyle>
            <a:lvl1pPr marL="0" marR="0" lvl="0" indent="0" algn="l" rtl="0">
              <a:lnSpc>
                <a:spcPct val="90000"/>
              </a:lnSpc>
              <a:spcBef>
                <a:spcPts val="800"/>
              </a:spcBef>
              <a:spcAft>
                <a:spcPts val="0"/>
              </a:spcAft>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4" name="Shape 144"/>
          <p:cNvSpPr txBox="1">
            <a:spLocks noGrp="1"/>
          </p:cNvSpPr>
          <p:nvPr>
            <p:ph type="body" idx="4"/>
          </p:nvPr>
        </p:nvSpPr>
        <p:spPr>
          <a:xfrm>
            <a:off x="4656221" y="3190774"/>
            <a:ext cx="4172552" cy="128633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Content Slide_BulletsTextBelowObject">
    <p:spTree>
      <p:nvGrpSpPr>
        <p:cNvPr id="1" name="Shape 145"/>
        <p:cNvGrpSpPr/>
        <p:nvPr/>
      </p:nvGrpSpPr>
      <p:grpSpPr>
        <a:xfrm>
          <a:off x="0" y="0"/>
          <a:ext cx="0" cy="0"/>
          <a:chOff x="0" y="0"/>
          <a:chExt cx="0" cy="0"/>
        </a:xfrm>
      </p:grpSpPr>
      <p:sp>
        <p:nvSpPr>
          <p:cNvPr id="146" name="Shape 146"/>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47" name="Shape 147"/>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48" name="Shape 148"/>
          <p:cNvSpPr txBox="1">
            <a:spLocks noGrp="1"/>
          </p:cNvSpPr>
          <p:nvPr>
            <p:ph type="body" idx="2"/>
          </p:nvPr>
        </p:nvSpPr>
        <p:spPr>
          <a:xfrm>
            <a:off x="297611" y="1300461"/>
            <a:ext cx="4401923" cy="2352326"/>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9" name="Shape 149"/>
          <p:cNvSpPr txBox="1">
            <a:spLocks noGrp="1"/>
          </p:cNvSpPr>
          <p:nvPr>
            <p:ph type="body" idx="3"/>
          </p:nvPr>
        </p:nvSpPr>
        <p:spPr>
          <a:xfrm>
            <a:off x="297611" y="3736924"/>
            <a:ext cx="4401923" cy="74123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0066A1"/>
              </a:buClr>
              <a:buSzPct val="100000"/>
              <a:buFont typeface="Arial"/>
              <a:buChar char="●"/>
              <a:defRPr sz="1400" b="1" i="1" u="none" strike="noStrike" cap="none">
                <a:solidFill>
                  <a:srgbClr val="0066A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50" name="Shape 150"/>
          <p:cNvSpPr txBox="1">
            <a:spLocks noGrp="1"/>
          </p:cNvSpPr>
          <p:nvPr>
            <p:ph type="body" idx="4"/>
          </p:nvPr>
        </p:nvSpPr>
        <p:spPr>
          <a:xfrm>
            <a:off x="4833698" y="1300460"/>
            <a:ext cx="3995075" cy="3177698"/>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6375"/>
            <a:ext cx="8229600" cy="857250"/>
          </a:xfrm>
          <a:prstGeom prst="rect">
            <a:avLst/>
          </a:prstGeom>
        </p:spPr>
        <p:txBody>
          <a:bodyPr/>
          <a:lstStyle/>
          <a:p>
            <a:r>
              <a:rPr lang="en-US"/>
              <a:t>Образец заголовка</a:t>
            </a:r>
            <a:endParaRPr lang="ru-RU"/>
          </a:p>
        </p:txBody>
      </p:sp>
      <p:sp>
        <p:nvSpPr>
          <p:cNvPr id="3" name="Таблица 2"/>
          <p:cNvSpPr>
            <a:spLocks noGrp="1"/>
          </p:cNvSpPr>
          <p:nvPr>
            <p:ph type="tbl" idx="1"/>
          </p:nvPr>
        </p:nvSpPr>
        <p:spPr>
          <a:xfrm>
            <a:off x="457200" y="1200150"/>
            <a:ext cx="8229600" cy="3394075"/>
          </a:xfrm>
          <a:prstGeom prst="rect">
            <a:avLst/>
          </a:prstGeom>
        </p:spPr>
        <p:txBody>
          <a:bodyPr/>
          <a:lstStyle/>
          <a:p>
            <a:pPr lvl="0"/>
            <a:endParaRPr lang="ru-RU" noProof="0">
              <a:sym typeface="Arial"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6375"/>
            <a:ext cx="8229600" cy="857250"/>
          </a:xfrm>
          <a:prstGeom prst="rect">
            <a:avLst/>
          </a:prstGeom>
        </p:spPr>
        <p:txBody>
          <a:bodyPr/>
          <a:lstStyle/>
          <a:p>
            <a:r>
              <a:rPr lang="en-US"/>
              <a:t>Образец заголовка</a:t>
            </a:r>
            <a:endParaRPr lang="ru-RU"/>
          </a:p>
        </p:txBody>
      </p:sp>
      <p:sp>
        <p:nvSpPr>
          <p:cNvPr id="3" name="Содержимое 2"/>
          <p:cNvSpPr>
            <a:spLocks noGrp="1"/>
          </p:cNvSpPr>
          <p:nvPr>
            <p:ph idx="1"/>
          </p:nvPr>
        </p:nvSpPr>
        <p:spPr>
          <a:xfrm>
            <a:off x="457200" y="1200150"/>
            <a:ext cx="8229600" cy="3394075"/>
          </a:xfrm>
          <a:prstGeom prst="rect">
            <a:avLst/>
          </a:prstGeo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 name="Shape 19"/>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372EC162-F3F1-4BC6-A064-58B5CC0D487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5" name="Shape 24"/>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C27A09BD-EA5F-4245-BED3-E6CF9C297EE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 name="Shape 27"/>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040DB956-8E42-4915-8424-80C910A87F8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anchor="b"/>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 name="Shape 31"/>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0EFFF4E9-24EB-41C2-AB78-129B2CF3029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anchor="ctr"/>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 name="Shape 34"/>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BC55FABA-B769-43A8-B471-06286F57AB4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cSld name="Section title and description">
    <p:spTree>
      <p:nvGrpSpPr>
        <p:cNvPr id="1" name="Shape 35"/>
        <p:cNvGrpSpPr/>
        <p:nvPr/>
      </p:nvGrpSpPr>
      <p:grpSpPr>
        <a:xfrm>
          <a:off x="0" y="0"/>
          <a:ext cx="0" cy="0"/>
          <a:chOff x="0" y="0"/>
          <a:chExt cx="0" cy="0"/>
        </a:xfrm>
      </p:grpSpPr>
      <p:sp>
        <p:nvSpPr>
          <p:cNvPr id="5" name="Shape 36"/>
          <p:cNvSpPr>
            <a:spLocks noChangeArrowheads="1"/>
          </p:cNvSpPr>
          <p:nvPr/>
        </p:nvSpPr>
        <p:spPr bwMode="auto">
          <a:xfrm>
            <a:off x="4572000" y="0"/>
            <a:ext cx="4572000" cy="5143500"/>
          </a:xfrm>
          <a:prstGeom prst="rect">
            <a:avLst/>
          </a:prstGeom>
          <a:solidFill>
            <a:schemeClr val="tx2"/>
          </a:solidFill>
          <a:ln w="9525">
            <a:noFill/>
            <a:miter lim="800000"/>
            <a:headEnd/>
            <a:tailEnd/>
          </a:ln>
        </p:spPr>
        <p:txBody>
          <a:bodyPr lIns="91425" tIns="91425" rIns="91425" bIns="91425" anchor="ctr"/>
          <a:lstStyle/>
          <a:p>
            <a:pPr>
              <a:defRPr/>
            </a:pPr>
            <a:endParaRPr lang="ru-RU"/>
          </a:p>
        </p:txBody>
      </p:sp>
      <p:sp>
        <p:nvSpPr>
          <p:cNvPr id="37" name="Shape 37"/>
          <p:cNvSpPr txBox="1">
            <a:spLocks noGrp="1"/>
          </p:cNvSpPr>
          <p:nvPr>
            <p:ph type="title"/>
          </p:nvPr>
        </p:nvSpPr>
        <p:spPr>
          <a:xfrm>
            <a:off x="265500" y="1233175"/>
            <a:ext cx="4045200" cy="1482300"/>
          </a:xfrm>
          <a:prstGeom prst="rect">
            <a:avLst/>
          </a:prstGeom>
        </p:spPr>
        <p:txBody>
          <a:bodyPr anchor="b"/>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anchor="ct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6" name="Shape 40"/>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259E7642-C520-413C-9A96-BFEE4F4F161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anchor="ctr"/>
          <a:lstStyle>
            <a:lvl1pPr lvl="0">
              <a:lnSpc>
                <a:spcPct val="100000"/>
              </a:lnSpc>
              <a:spcBef>
                <a:spcPts val="0"/>
              </a:spcBef>
              <a:spcAft>
                <a:spcPts val="0"/>
              </a:spcAft>
              <a:buNone/>
              <a:defRPr/>
            </a:lvl1pPr>
          </a:lstStyle>
          <a:p>
            <a:endParaRPr/>
          </a:p>
        </p:txBody>
      </p:sp>
      <p:sp>
        <p:nvSpPr>
          <p:cNvPr id="3" name="Shape 43"/>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EC2830D4-ED42-43CE-99B0-50A4F38F7D3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4.gif"/><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3.gif"/><Relationship Id="rId5" Type="http://schemas.openxmlformats.org/officeDocument/2006/relationships/image" Target="../media/image2.gif"/><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0.gif"/><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12.gif"/><Relationship Id="rId2" Type="http://schemas.openxmlformats.org/officeDocument/2006/relationships/slideLayout" Target="../slideLayouts/slideLayout16.xml"/><Relationship Id="rId16" Type="http://schemas.openxmlformats.org/officeDocument/2006/relationships/theme" Target="../theme/theme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image" Target="../media/image11.gif"/><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bg1"/>
        </a:solidFill>
        <a:effectLst/>
      </p:bgPr>
    </p:bg>
    <p:spTree>
      <p:nvGrpSpPr>
        <p:cNvPr id="1" name=""/>
        <p:cNvGrpSpPr/>
        <p:nvPr/>
      </p:nvGrpSpPr>
      <p:grpSpPr>
        <a:xfrm>
          <a:off x="0" y="0"/>
          <a:ext cx="0" cy="0"/>
          <a:chOff x="0" y="0"/>
          <a:chExt cx="0" cy="0"/>
        </a:xfrm>
      </p:grpSpPr>
      <p:sp>
        <p:nvSpPr>
          <p:cNvPr id="1026" name="Shape 6"/>
          <p:cNvSpPr txBox="1">
            <a:spLocks noGrp="1"/>
          </p:cNvSpPr>
          <p:nvPr>
            <p:ph type="title"/>
          </p:nvPr>
        </p:nvSpPr>
        <p:spPr bwMode="auto">
          <a:xfrm>
            <a:off x="311150" y="444500"/>
            <a:ext cx="8521700" cy="573088"/>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
        <p:nvSpPr>
          <p:cNvPr id="1027" name="Shape 7"/>
          <p:cNvSpPr txBox="1">
            <a:spLocks noGrp="1"/>
          </p:cNvSpPr>
          <p:nvPr>
            <p:ph type="body" idx="1"/>
          </p:nvPr>
        </p:nvSpPr>
        <p:spPr bwMode="auto">
          <a:xfrm>
            <a:off x="311150" y="1152525"/>
            <a:ext cx="8521700" cy="341630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
        <p:nvSpPr>
          <p:cNvPr id="1028" name="Shape 8"/>
          <p:cNvSpPr txBox="1">
            <a:spLocks noGrp="1"/>
          </p:cNvSpPr>
          <p:nvPr/>
        </p:nvSpPr>
        <p:spPr bwMode="auto">
          <a:xfrm>
            <a:off x="8472488" y="4662488"/>
            <a:ext cx="549275" cy="393700"/>
          </a:xfrm>
          <a:prstGeom prst="rect">
            <a:avLst/>
          </a:prstGeom>
          <a:noFill/>
          <a:ln w="9525">
            <a:noFill/>
            <a:miter lim="800000"/>
            <a:headEnd/>
            <a:tailEnd/>
          </a:ln>
        </p:spPr>
        <p:txBody>
          <a:bodyPr lIns="91425" tIns="91425" rIns="91425" bIns="91425" anchor="ctr"/>
          <a:lstStyle/>
          <a:p>
            <a:pPr algn="r">
              <a:defRPr/>
            </a:pPr>
            <a:fld id="{54FD3EC6-17E4-4273-B79E-325C56ECBB16}" type="slidenum">
              <a:rPr lang="ru-RU" sz="1000">
                <a:solidFill>
                  <a:srgbClr val="595959"/>
                </a:solidFill>
              </a:rPr>
              <a:pPr algn="r">
                <a:defRPr/>
              </a:pPr>
              <a:t>‹#›</a:t>
            </a:fld>
            <a:endParaRPr lang="ru-RU" sz="1000">
              <a:solidFill>
                <a:srgbClr val="595959"/>
              </a:solidFill>
            </a:endParaRPr>
          </a:p>
        </p:txBody>
      </p:sp>
    </p:spTree>
  </p:cSld>
  <p:clrMap bg1="lt1" tx1="dk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Shape 51"/>
          <p:cNvPicPr preferRelativeResize="0">
            <a:picLocks noChangeAspect="1" noChangeArrowheads="1"/>
          </p:cNvPicPr>
          <p:nvPr/>
        </p:nvPicPr>
        <p:blipFill>
          <a:blip r:embed="rId4"/>
          <a:srcRect/>
          <a:stretch>
            <a:fillRect/>
          </a:stretch>
        </p:blipFill>
        <p:spPr bwMode="auto">
          <a:xfrm>
            <a:off x="0" y="0"/>
            <a:ext cx="9144000" cy="5132388"/>
          </a:xfrm>
          <a:prstGeom prst="rect">
            <a:avLst/>
          </a:prstGeom>
          <a:noFill/>
          <a:ln w="9525">
            <a:noFill/>
            <a:miter lim="800000"/>
            <a:headEnd/>
            <a:tailEnd/>
          </a:ln>
        </p:spPr>
      </p:pic>
      <p:pic>
        <p:nvPicPr>
          <p:cNvPr id="13315" name="Shape 52"/>
          <p:cNvPicPr preferRelativeResize="0">
            <a:picLocks noChangeAspect="1" noChangeArrowheads="1"/>
          </p:cNvPicPr>
          <p:nvPr/>
        </p:nvPicPr>
        <p:blipFill>
          <a:blip r:embed="rId5"/>
          <a:srcRect/>
          <a:stretch>
            <a:fillRect/>
          </a:stretch>
        </p:blipFill>
        <p:spPr bwMode="auto">
          <a:xfrm>
            <a:off x="0" y="3760788"/>
            <a:ext cx="9144000" cy="1381125"/>
          </a:xfrm>
          <a:prstGeom prst="rect">
            <a:avLst/>
          </a:prstGeom>
          <a:noFill/>
          <a:ln w="9525">
            <a:noFill/>
            <a:miter lim="800000"/>
            <a:headEnd/>
            <a:tailEnd/>
          </a:ln>
        </p:spPr>
      </p:pic>
      <p:pic>
        <p:nvPicPr>
          <p:cNvPr id="13316" name="Shape 53"/>
          <p:cNvPicPr preferRelativeResize="0">
            <a:picLocks noChangeAspect="1" noChangeArrowheads="1"/>
          </p:cNvPicPr>
          <p:nvPr/>
        </p:nvPicPr>
        <p:blipFill>
          <a:blip r:embed="rId6"/>
          <a:srcRect/>
          <a:stretch>
            <a:fillRect/>
          </a:stretch>
        </p:blipFill>
        <p:spPr bwMode="auto">
          <a:xfrm>
            <a:off x="0" y="0"/>
            <a:ext cx="9144000" cy="690563"/>
          </a:xfrm>
          <a:prstGeom prst="rect">
            <a:avLst/>
          </a:prstGeom>
          <a:noFill/>
          <a:ln w="9525">
            <a:noFill/>
            <a:miter lim="800000"/>
            <a:headEnd/>
            <a:tailEnd/>
          </a:ln>
        </p:spPr>
      </p:pic>
      <p:sp>
        <p:nvSpPr>
          <p:cNvPr id="13317" name="Shape 54"/>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7E860855-43EA-4B2C-9507-ED3C320C9662}" type="slidenum">
              <a:rPr lang="ru-RU" sz="900">
                <a:solidFill>
                  <a:srgbClr val="FFFFFF"/>
                </a:solidFill>
                <a:latin typeface="Calibri" pitchFamily="34" charset="0"/>
                <a:cs typeface="Calibri" pitchFamily="34" charset="0"/>
                <a:sym typeface="Calibri" pitchFamily="34" charset="0"/>
              </a:rPr>
              <a:pPr>
                <a:buSzPct val="25000"/>
                <a:defRPr/>
              </a:pPr>
              <a:t>‹#›</a:t>
            </a:fld>
            <a:endParaRPr lang="ru-RU" sz="900">
              <a:solidFill>
                <a:srgbClr val="FFFFFF"/>
              </a:solidFill>
              <a:latin typeface="Calibri" pitchFamily="34" charset="0"/>
              <a:cs typeface="Calibri" pitchFamily="34" charset="0"/>
              <a:sym typeface="Calibri" pitchFamily="34" charset="0"/>
            </a:endParaRPr>
          </a:p>
        </p:txBody>
      </p:sp>
      <p:pic>
        <p:nvPicPr>
          <p:cNvPr id="13318" name="Shape 55"/>
          <p:cNvPicPr preferRelativeResize="0">
            <a:picLocks noChangeAspect="1" noChangeArrowheads="1"/>
          </p:cNvPicPr>
          <p:nvPr/>
        </p:nvPicPr>
        <p:blipFill>
          <a:blip r:embed="rId7"/>
          <a:srcRect r="2161"/>
          <a:stretch>
            <a:fillRect/>
          </a:stretch>
        </p:blipFill>
        <p:spPr bwMode="auto">
          <a:xfrm>
            <a:off x="8039100" y="4560888"/>
            <a:ext cx="857250" cy="498475"/>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719" r:id="rId1"/>
    <p:sldLayoutId id="2147483691" r:id="rId2"/>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Shape 69"/>
          <p:cNvPicPr preferRelativeResize="0">
            <a:picLocks noChangeAspect="1" noChangeArrowheads="1"/>
          </p:cNvPicPr>
          <p:nvPr/>
        </p:nvPicPr>
        <p:blipFill>
          <a:blip r:embed="rId3"/>
          <a:srcRect/>
          <a:stretch>
            <a:fillRect/>
          </a:stretch>
        </p:blipFill>
        <p:spPr bwMode="auto">
          <a:xfrm>
            <a:off x="0" y="0"/>
            <a:ext cx="9144000" cy="5132388"/>
          </a:xfrm>
          <a:prstGeom prst="rect">
            <a:avLst/>
          </a:prstGeom>
          <a:noFill/>
          <a:ln w="9525">
            <a:noFill/>
            <a:miter lim="800000"/>
            <a:headEnd/>
            <a:tailEnd/>
          </a:ln>
        </p:spPr>
      </p:pic>
      <p:pic>
        <p:nvPicPr>
          <p:cNvPr id="16387" name="Shape 70"/>
          <p:cNvPicPr preferRelativeResize="0">
            <a:picLocks noChangeAspect="1" noChangeArrowheads="1"/>
          </p:cNvPicPr>
          <p:nvPr/>
        </p:nvPicPr>
        <p:blipFill>
          <a:blip r:embed="rId4"/>
          <a:srcRect/>
          <a:stretch>
            <a:fillRect/>
          </a:stretch>
        </p:blipFill>
        <p:spPr bwMode="auto">
          <a:xfrm>
            <a:off x="3175" y="0"/>
            <a:ext cx="9140825" cy="685800"/>
          </a:xfrm>
          <a:prstGeom prst="rect">
            <a:avLst/>
          </a:prstGeom>
          <a:noFill/>
          <a:ln w="9525">
            <a:noFill/>
            <a:miter lim="800000"/>
            <a:headEnd/>
            <a:tailEnd/>
          </a:ln>
        </p:spPr>
      </p:pic>
      <p:pic>
        <p:nvPicPr>
          <p:cNvPr id="16388" name="Shape 71"/>
          <p:cNvPicPr preferRelativeResize="0">
            <a:picLocks noChangeAspect="1" noChangeArrowheads="1"/>
          </p:cNvPicPr>
          <p:nvPr/>
        </p:nvPicPr>
        <p:blipFill>
          <a:blip r:embed="rId5"/>
          <a:srcRect/>
          <a:stretch>
            <a:fillRect/>
          </a:stretch>
        </p:blipFill>
        <p:spPr bwMode="auto">
          <a:xfrm>
            <a:off x="0" y="4457700"/>
            <a:ext cx="9140825" cy="685800"/>
          </a:xfrm>
          <a:prstGeom prst="rect">
            <a:avLst/>
          </a:prstGeom>
          <a:noFill/>
          <a:ln w="9525">
            <a:noFill/>
            <a:miter lim="800000"/>
            <a:headEnd/>
            <a:tailEnd/>
          </a:ln>
        </p:spPr>
      </p:pic>
      <p:sp>
        <p:nvSpPr>
          <p:cNvPr id="16389" name="Shape 72"/>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3E204883-2384-4541-B644-E1F22426F0F6}" type="slidenum">
              <a:rPr lang="ru-RU" sz="900">
                <a:solidFill>
                  <a:srgbClr val="0066A1"/>
                </a:solidFill>
                <a:latin typeface="Calibri" pitchFamily="34" charset="0"/>
                <a:cs typeface="Calibri" pitchFamily="34" charset="0"/>
                <a:sym typeface="Calibri" pitchFamily="34" charset="0"/>
              </a:rPr>
              <a:pPr>
                <a:buSzPct val="25000"/>
                <a:defRPr/>
              </a:pPr>
              <a:t>‹#›</a:t>
            </a:fld>
            <a:endParaRPr lang="ru-RU" sz="900">
              <a:solidFill>
                <a:srgbClr val="0066A1"/>
              </a:solidFill>
              <a:latin typeface="Calibri" pitchFamily="34" charset="0"/>
              <a:cs typeface="Calibri" pitchFamily="34" charset="0"/>
              <a:sym typeface="Calibri" pitchFamily="34" charset="0"/>
            </a:endParaRPr>
          </a:p>
        </p:txBody>
      </p:sp>
      <p:pic>
        <p:nvPicPr>
          <p:cNvPr id="16390" name="Shape 73"/>
          <p:cNvPicPr preferRelativeResize="0">
            <a:picLocks noChangeAspect="1" noChangeArrowheads="1"/>
          </p:cNvPicPr>
          <p:nvPr/>
        </p:nvPicPr>
        <p:blipFill>
          <a:blip r:embed="rId6"/>
          <a:srcRect/>
          <a:stretch>
            <a:fillRect/>
          </a:stretch>
        </p:blipFill>
        <p:spPr bwMode="auto">
          <a:xfrm>
            <a:off x="8153400" y="4554538"/>
            <a:ext cx="858838" cy="2667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692" r:id="rId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Shape 78"/>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EBAFCBC0-4124-4D31-A873-7199D3501748}" type="slidenum">
              <a:rPr lang="ru-RU" sz="900">
                <a:solidFill>
                  <a:srgbClr val="0066A1"/>
                </a:solidFill>
                <a:latin typeface="Calibri" pitchFamily="34" charset="0"/>
                <a:cs typeface="Calibri" pitchFamily="34" charset="0"/>
                <a:sym typeface="Calibri" pitchFamily="34" charset="0"/>
              </a:rPr>
              <a:pPr>
                <a:buSzPct val="25000"/>
                <a:defRPr/>
              </a:pPr>
              <a:t>‹#›</a:t>
            </a:fld>
            <a:endParaRPr lang="ru-RU" sz="900">
              <a:solidFill>
                <a:srgbClr val="0066A1"/>
              </a:solidFill>
              <a:latin typeface="Calibri" pitchFamily="34" charset="0"/>
              <a:cs typeface="Calibri" pitchFamily="34" charset="0"/>
              <a:sym typeface="Calibri" pitchFamily="34" charset="0"/>
            </a:endParaRPr>
          </a:p>
        </p:txBody>
      </p:sp>
      <p:pic>
        <p:nvPicPr>
          <p:cNvPr id="18435" name="Shape 79"/>
          <p:cNvPicPr preferRelativeResize="0">
            <a:picLocks noChangeAspect="1" noChangeArrowheads="1"/>
          </p:cNvPicPr>
          <p:nvPr/>
        </p:nvPicPr>
        <p:blipFill>
          <a:blip r:embed="rId17"/>
          <a:srcRect/>
          <a:stretch>
            <a:fillRect/>
          </a:stretch>
        </p:blipFill>
        <p:spPr bwMode="auto">
          <a:xfrm>
            <a:off x="8153400" y="4554538"/>
            <a:ext cx="858838" cy="266700"/>
          </a:xfrm>
          <a:prstGeom prst="rect">
            <a:avLst/>
          </a:prstGeom>
          <a:noFill/>
          <a:ln w="9525">
            <a:noFill/>
            <a:miter lim="800000"/>
            <a:headEnd/>
            <a:tailEnd/>
          </a:ln>
        </p:spPr>
      </p:pic>
      <p:pic>
        <p:nvPicPr>
          <p:cNvPr id="18436" name="Shape 80"/>
          <p:cNvPicPr preferRelativeResize="0">
            <a:picLocks noChangeAspect="1" noChangeArrowheads="1"/>
          </p:cNvPicPr>
          <p:nvPr/>
        </p:nvPicPr>
        <p:blipFill>
          <a:blip r:embed="rId18"/>
          <a:srcRect/>
          <a:stretch>
            <a:fillRect/>
          </a:stretch>
        </p:blipFill>
        <p:spPr bwMode="auto">
          <a:xfrm>
            <a:off x="3175" y="0"/>
            <a:ext cx="9140825" cy="685800"/>
          </a:xfrm>
          <a:prstGeom prst="rect">
            <a:avLst/>
          </a:prstGeom>
          <a:noFill/>
          <a:ln w="9525">
            <a:noFill/>
            <a:miter lim="800000"/>
            <a:headEnd/>
            <a:tailEnd/>
          </a:ln>
        </p:spPr>
      </p:pic>
      <p:pic>
        <p:nvPicPr>
          <p:cNvPr id="18437" name="Shape 81"/>
          <p:cNvPicPr preferRelativeResize="0">
            <a:picLocks noChangeAspect="1" noChangeArrowheads="1"/>
          </p:cNvPicPr>
          <p:nvPr/>
        </p:nvPicPr>
        <p:blipFill>
          <a:blip r:embed="rId19"/>
          <a:srcRect/>
          <a:stretch>
            <a:fillRect/>
          </a:stretch>
        </p:blipFill>
        <p:spPr bwMode="auto">
          <a:xfrm>
            <a:off x="0" y="4457700"/>
            <a:ext cx="9140825" cy="6858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audio" Target="../media/audio1.wav"/><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29.xml"/><Relationship Id="rId1" Type="http://schemas.openxmlformats.org/officeDocument/2006/relationships/audio" Target="../media/audio10.wav"/><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9.xml"/><Relationship Id="rId1" Type="http://schemas.openxmlformats.org/officeDocument/2006/relationships/audio" Target="../media/audio11.wav"/><Relationship Id="rId6" Type="http://schemas.openxmlformats.org/officeDocument/2006/relationships/image" Target="../media/image15.png"/><Relationship Id="rId5" Type="http://schemas.openxmlformats.org/officeDocument/2006/relationships/image" Target="../media/image13.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2.xml"/><Relationship Id="rId1" Type="http://schemas.openxmlformats.org/officeDocument/2006/relationships/audio" Target="../media/audio12.wav"/><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audio" Target="../media/audio2.wav"/><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audio" Target="../media/audio3.wav"/><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5.png"/><Relationship Id="rId2" Type="http://schemas.openxmlformats.org/officeDocument/2006/relationships/slideLayout" Target="../slideLayouts/slideLayout15.xml"/><Relationship Id="rId1" Type="http://schemas.openxmlformats.org/officeDocument/2006/relationships/audio" Target="../media/audio4.wav"/><Relationship Id="rId6" Type="http://schemas.openxmlformats.org/officeDocument/2006/relationships/image" Target="../media/image16.jpe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9.xml"/><Relationship Id="rId1" Type="http://schemas.openxmlformats.org/officeDocument/2006/relationships/audio" Target="../media/audio5.wav"/><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5.xml"/><Relationship Id="rId7" Type="http://schemas.openxmlformats.org/officeDocument/2006/relationships/image" Target="../media/image20.png"/><Relationship Id="rId2" Type="http://schemas.openxmlformats.org/officeDocument/2006/relationships/slideLayout" Target="../slideLayouts/slideLayout18.xml"/><Relationship Id="rId1" Type="http://schemas.openxmlformats.org/officeDocument/2006/relationships/audio" Target="../media/audio6.wav"/><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3.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6.xml"/><Relationship Id="rId7" Type="http://schemas.openxmlformats.org/officeDocument/2006/relationships/image" Target="../media/image23.png"/><Relationship Id="rId2" Type="http://schemas.openxmlformats.org/officeDocument/2006/relationships/slideLayout" Target="../slideLayouts/slideLayout19.xml"/><Relationship Id="rId1" Type="http://schemas.openxmlformats.org/officeDocument/2006/relationships/audio" Target="../media/audio7.wav"/><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3.png"/><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3.png"/><Relationship Id="rId7" Type="http://schemas.openxmlformats.org/officeDocument/2006/relationships/image" Target="../media/image25.png"/><Relationship Id="rId2" Type="http://schemas.openxmlformats.org/officeDocument/2006/relationships/slideLayout" Target="../slideLayouts/slideLayout29.xml"/><Relationship Id="rId1" Type="http://schemas.openxmlformats.org/officeDocument/2006/relationships/audio" Target="../media/audio8.wav"/><Relationship Id="rId6" Type="http://schemas.openxmlformats.org/officeDocument/2006/relationships/image" Target="../media/image24.png"/><Relationship Id="rId5" Type="http://schemas.openxmlformats.org/officeDocument/2006/relationships/image" Target="../media/image21.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6.png"/><Relationship Id="rId7" Type="http://schemas.openxmlformats.org/officeDocument/2006/relationships/image" Target="../media/image14.png"/><Relationship Id="rId2" Type="http://schemas.openxmlformats.org/officeDocument/2006/relationships/slideLayout" Target="../slideLayouts/slideLayout29.xml"/><Relationship Id="rId1" Type="http://schemas.openxmlformats.org/officeDocument/2006/relationships/audio" Target="../media/audio9.wav"/><Relationship Id="rId6" Type="http://schemas.openxmlformats.org/officeDocument/2006/relationships/image" Target="../media/image13.pn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hape 155"/>
          <p:cNvSpPr txBox="1">
            <a:spLocks noGrp="1"/>
          </p:cNvSpPr>
          <p:nvPr>
            <p:ph type="ctrTitle"/>
          </p:nvPr>
        </p:nvSpPr>
        <p:spPr bwMode="auto">
          <a:xfrm>
            <a:off x="466725" y="2601913"/>
            <a:ext cx="8542338" cy="677862"/>
          </a:xfrm>
          <a:noFill/>
          <a:ln>
            <a:miter lim="800000"/>
            <a:headEnd/>
            <a:tailEnd/>
          </a:ln>
        </p:spPr>
        <p:txBody>
          <a:bodyPr vert="horz" tIns="34275" bIns="34275" numCol="1" compatLnSpc="1">
            <a:prstTxWarp prst="textNoShape">
              <a:avLst/>
            </a:prstTxWarp>
          </a:bodyPr>
          <a:lstStyle/>
          <a:p>
            <a:pPr indent="-209550" algn="ctr" eaLnBrk="1" hangingPunct="1">
              <a:spcBef>
                <a:spcPct val="0"/>
              </a:spcBef>
              <a:buSzTx/>
              <a:buFont typeface="Calibri" pitchFamily="34" charset="0"/>
              <a:buNone/>
            </a:pPr>
            <a:r>
              <a:rPr lang="en-US" sz="2800" i="1" smtClean="0">
                <a:solidFill>
                  <a:srgbClr val="000000"/>
                </a:solidFill>
                <a:latin typeface="Arial" charset="0"/>
                <a:cs typeface="Calibri" pitchFamily="34" charset="0"/>
                <a:sym typeface="Calibri" pitchFamily="34" charset="0"/>
              </a:rPr>
              <a:t>AUTOMATIC CREATION OF MASKS FOR MARKING MICROSCOPIC IMAGES OF THE EPITHELIUM OF THE PARANASAL SINUSES</a:t>
            </a:r>
            <a:endParaRPr lang="ru-RU" sz="2800" i="1" smtClean="0">
              <a:solidFill>
                <a:srgbClr val="000000"/>
              </a:solidFill>
              <a:latin typeface="Arial" charset="0"/>
              <a:cs typeface="Calibri" pitchFamily="34" charset="0"/>
              <a:sym typeface="Calibri" pitchFamily="34" charset="0"/>
            </a:endParaRPr>
          </a:p>
        </p:txBody>
      </p:sp>
      <p:sp>
        <p:nvSpPr>
          <p:cNvPr id="35842" name="Shape 156"/>
          <p:cNvSpPr txBox="1">
            <a:spLocks noGrp="1"/>
          </p:cNvSpPr>
          <p:nvPr>
            <p:ph type="subTitle" idx="1"/>
          </p:nvPr>
        </p:nvSpPr>
        <p:spPr bwMode="auto">
          <a:xfrm>
            <a:off x="1225550" y="3895725"/>
            <a:ext cx="6707188" cy="933450"/>
          </a:xfrm>
          <a:noFill/>
          <a:ln>
            <a:miter lim="800000"/>
            <a:headEnd/>
            <a:tailEnd/>
          </a:ln>
        </p:spPr>
        <p:txBody>
          <a:bodyPr vert="horz" tIns="34275" bIns="34275" numCol="1" compatLnSpc="1">
            <a:prstTxWarp prst="textNoShape">
              <a:avLst/>
            </a:prstTxWarp>
          </a:bodyPr>
          <a:lstStyle/>
          <a:p>
            <a:pPr indent="-133350" algn="ctr" eaLnBrk="1" hangingPunct="1">
              <a:spcBef>
                <a:spcPct val="0"/>
              </a:spcBef>
              <a:buSzTx/>
              <a:buFontTx/>
              <a:buNone/>
            </a:pPr>
            <a:r>
              <a:rPr lang="en-US" sz="1600" smtClean="0">
                <a:solidFill>
                  <a:srgbClr val="000000"/>
                </a:solidFill>
                <a:latin typeface="Arial" charset="0"/>
                <a:cs typeface="Calibri" pitchFamily="34" charset="0"/>
                <a:sym typeface="Calibri" pitchFamily="34" charset="0"/>
              </a:rPr>
              <a:t>Nechyporenko A.S., Hubarenko E.V., Gubarenko M.S., </a:t>
            </a:r>
          </a:p>
          <a:p>
            <a:pPr indent="-133350" algn="ctr" eaLnBrk="1" hangingPunct="1">
              <a:spcBef>
                <a:spcPct val="0"/>
              </a:spcBef>
              <a:buSzTx/>
              <a:buFontTx/>
              <a:buNone/>
            </a:pPr>
            <a:r>
              <a:rPr lang="en-US" sz="1600" smtClean="0">
                <a:solidFill>
                  <a:srgbClr val="000000"/>
                </a:solidFill>
                <a:latin typeface="Arial" charset="0"/>
                <a:cs typeface="Calibri" pitchFamily="34" charset="0"/>
                <a:sym typeface="Calibri" pitchFamily="34" charset="0"/>
              </a:rPr>
              <a:t>Kalnytska V.B., Alekseeva V.V., Gargin V.V.</a:t>
            </a:r>
          </a:p>
        </p:txBody>
      </p:sp>
      <p:pic>
        <p:nvPicPr>
          <p:cNvPr id="35843" name="Picture 8"/>
          <p:cNvPicPr>
            <a:picLocks noChangeAspect="1" noChangeArrowheads="1"/>
          </p:cNvPicPr>
          <p:nvPr/>
        </p:nvPicPr>
        <p:blipFill>
          <a:blip r:embed="rId4"/>
          <a:srcRect/>
          <a:stretch>
            <a:fillRect/>
          </a:stretch>
        </p:blipFill>
        <p:spPr bwMode="auto">
          <a:xfrm>
            <a:off x="8004175" y="4003675"/>
            <a:ext cx="1139825" cy="1139825"/>
          </a:xfrm>
          <a:prstGeom prst="rect">
            <a:avLst/>
          </a:prstGeom>
          <a:noFill/>
          <a:ln w="9525">
            <a:noFill/>
            <a:miter lim="800000"/>
            <a:headEnd/>
            <a:tailEnd/>
          </a:ln>
        </p:spPr>
      </p:pic>
      <p:sp>
        <p:nvSpPr>
          <p:cNvPr id="35844" name="AutoShape 7" descr="Харьковский национальный университет радиоэлектроники (ХНУРЭ)"/>
          <p:cNvSpPr>
            <a:spLocks noChangeAspect="1" noChangeArrowheads="1"/>
          </p:cNvSpPr>
          <p:nvPr/>
        </p:nvSpPr>
        <p:spPr bwMode="auto">
          <a:xfrm>
            <a:off x="4419600" y="2419350"/>
            <a:ext cx="304800" cy="304800"/>
          </a:xfrm>
          <a:prstGeom prst="rect">
            <a:avLst/>
          </a:prstGeom>
          <a:noFill/>
          <a:ln w="9525">
            <a:noFill/>
            <a:miter lim="800000"/>
            <a:headEnd/>
            <a:tailEnd/>
          </a:ln>
        </p:spPr>
        <p:txBody>
          <a:bodyPr/>
          <a:lstStyle/>
          <a:p>
            <a:endParaRPr lang="ru-RU"/>
          </a:p>
        </p:txBody>
      </p:sp>
      <p:sp>
        <p:nvSpPr>
          <p:cNvPr id="35845" name="AutoShape 9" descr="Харьковский национальный университет радиоэлектроники (ХНУРЭ)"/>
          <p:cNvSpPr>
            <a:spLocks noChangeAspect="1" noChangeArrowheads="1"/>
          </p:cNvSpPr>
          <p:nvPr/>
        </p:nvSpPr>
        <p:spPr bwMode="auto">
          <a:xfrm>
            <a:off x="4419600" y="2419350"/>
            <a:ext cx="304800" cy="304800"/>
          </a:xfrm>
          <a:prstGeom prst="rect">
            <a:avLst/>
          </a:prstGeom>
          <a:noFill/>
          <a:ln w="9525">
            <a:noFill/>
            <a:miter lim="800000"/>
            <a:headEnd/>
            <a:tailEnd/>
          </a:ln>
        </p:spPr>
        <p:txBody>
          <a:bodyPr/>
          <a:lstStyle/>
          <a:p>
            <a:endParaRPr lang="ru-RU"/>
          </a:p>
        </p:txBody>
      </p:sp>
      <p:pic>
        <p:nvPicPr>
          <p:cNvPr id="35846" name="Picture 11"/>
          <p:cNvPicPr>
            <a:picLocks noChangeAspect="1" noChangeArrowheads="1"/>
          </p:cNvPicPr>
          <p:nvPr/>
        </p:nvPicPr>
        <p:blipFill>
          <a:blip r:embed="rId5"/>
          <a:srcRect/>
          <a:stretch>
            <a:fillRect/>
          </a:stretch>
        </p:blipFill>
        <p:spPr bwMode="auto">
          <a:xfrm>
            <a:off x="0" y="3960813"/>
            <a:ext cx="1182688" cy="1182687"/>
          </a:xfrm>
          <a:prstGeom prst="rect">
            <a:avLst/>
          </a:prstGeom>
          <a:noFill/>
          <a:ln w="9525">
            <a:noFill/>
            <a:miter lim="800000"/>
            <a:headEnd/>
            <a:tailEnd/>
          </a:ln>
        </p:spPr>
      </p:pic>
      <p:pic>
        <p:nvPicPr>
          <p:cNvPr id="35849" name="Picture 9">
            <a:hlinkClick r:id="" action="ppaction://media"/>
          </p:cNvPr>
          <p:cNvPicPr>
            <a:picLocks noRot="1" noChangeAspect="1" noChangeArrowheads="1"/>
          </p:cNvPicPr>
          <p:nvPr>
            <a:wavAudioFile r:embed="rId1" name="~PP937.WAV"/>
          </p:nvPr>
        </p:nvPicPr>
        <p:blipFill>
          <a:blip r:embed="rId6"/>
          <a:srcRect/>
          <a:stretch>
            <a:fillRect/>
          </a:stretch>
        </p:blipFill>
        <p:spPr bwMode="auto">
          <a:xfrm>
            <a:off x="8750300" y="4749800"/>
            <a:ext cx="203200" cy="203200"/>
          </a:xfrm>
          <a:prstGeom prst="rect">
            <a:avLst/>
          </a:prstGeom>
          <a:noFill/>
        </p:spPr>
      </p:pic>
    </p:spTree>
  </p:cSld>
  <p:clrMapOvr>
    <a:masterClrMapping/>
  </p:clrMapOvr>
  <p:transition advTm="1957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584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584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2300" b="1" smtClean="0">
                <a:solidFill>
                  <a:srgbClr val="0066A1"/>
                </a:solidFill>
                <a:latin typeface="Calibri" pitchFamily="34" charset="0"/>
                <a:cs typeface="Calibri" pitchFamily="34" charset="0"/>
                <a:sym typeface="Calibri" pitchFamily="34" charset="0"/>
              </a:rPr>
              <a:t>Results</a:t>
            </a:r>
            <a:endParaRPr lang="ru-RU" sz="2300" b="1" smtClean="0">
              <a:solidFill>
                <a:srgbClr val="0066A1"/>
              </a:solidFill>
              <a:latin typeface="Calibri" pitchFamily="34" charset="0"/>
              <a:cs typeface="Calibri" pitchFamily="34" charset="0"/>
              <a:sym typeface="Calibri" pitchFamily="34" charset="0"/>
            </a:endParaRPr>
          </a:p>
        </p:txBody>
      </p:sp>
      <p:sp>
        <p:nvSpPr>
          <p:cNvPr id="51202" name="Rectangle 3"/>
          <p:cNvSpPr>
            <a:spLocks noGrp="1" noChangeArrowheads="1"/>
          </p:cNvSpPr>
          <p:nvPr>
            <p:ph type="body" idx="1"/>
          </p:nvPr>
        </p:nvSpPr>
        <p:spPr bwMode="auto">
          <a:xfrm>
            <a:off x="457200" y="1200150"/>
            <a:ext cx="5773738" cy="3394075"/>
          </a:xfrm>
          <a:noFill/>
          <a:ln>
            <a:miter lim="800000"/>
            <a:headEnd/>
            <a:tailEnd/>
          </a:ln>
        </p:spPr>
        <p:txBody>
          <a:bodyPr vert="horz" wrap="square" lIns="91440" tIns="45720" rIns="91440" bIns="45720" numCol="1" anchor="t" anchorCtr="0" compatLnSpc="1">
            <a:prstTxWarp prst="textNoShape">
              <a:avLst/>
            </a:prstTxWarp>
          </a:bodyPr>
          <a:lstStyle/>
          <a:p>
            <a:pPr algn="ctr"/>
            <a:r>
              <a:rPr lang="en-US" smtClean="0">
                <a:latin typeface="Arial" charset="0"/>
                <a:cs typeface="Arial" charset="0"/>
              </a:rPr>
              <a:t>Table 1 </a:t>
            </a:r>
            <a:endParaRPr lang="ru-RU" smtClean="0">
              <a:latin typeface="Arial" charset="0"/>
              <a:cs typeface="Arial" charset="0"/>
            </a:endParaRPr>
          </a:p>
        </p:txBody>
      </p:sp>
      <p:pic>
        <p:nvPicPr>
          <p:cNvPr id="51203" name="Picture 4"/>
          <p:cNvPicPr>
            <a:picLocks noChangeAspect="1" noChangeArrowheads="1"/>
          </p:cNvPicPr>
          <p:nvPr/>
        </p:nvPicPr>
        <p:blipFill>
          <a:blip r:embed="rId3"/>
          <a:srcRect/>
          <a:stretch>
            <a:fillRect/>
          </a:stretch>
        </p:blipFill>
        <p:spPr bwMode="auto">
          <a:xfrm>
            <a:off x="144463" y="1062038"/>
            <a:ext cx="5822950" cy="2889250"/>
          </a:xfrm>
          <a:prstGeom prst="rect">
            <a:avLst/>
          </a:prstGeom>
          <a:noFill/>
          <a:ln w="9525">
            <a:noFill/>
            <a:miter lim="800000"/>
            <a:headEnd/>
            <a:tailEnd/>
          </a:ln>
        </p:spPr>
      </p:pic>
      <p:sp>
        <p:nvSpPr>
          <p:cNvPr id="51204" name="Text Box 5"/>
          <p:cNvSpPr txBox="1">
            <a:spLocks noChangeArrowheads="1"/>
          </p:cNvSpPr>
          <p:nvPr/>
        </p:nvSpPr>
        <p:spPr bwMode="auto">
          <a:xfrm>
            <a:off x="5908675" y="831850"/>
            <a:ext cx="3054350" cy="2987675"/>
          </a:xfrm>
          <a:prstGeom prst="rect">
            <a:avLst/>
          </a:prstGeom>
          <a:noFill/>
          <a:ln w="9525">
            <a:noFill/>
            <a:miter lim="800000"/>
            <a:headEnd/>
            <a:tailEnd/>
          </a:ln>
        </p:spPr>
        <p:txBody>
          <a:bodyPr>
            <a:spAutoFit/>
          </a:bodyPr>
          <a:lstStyle/>
          <a:p>
            <a:pPr algn="just"/>
            <a:r>
              <a:rPr lang="en-US" sz="1000"/>
              <a:t>Table 1 summarizes the results of the masking process study. Column 1 indicates the methods for obtaining masks; two programs were taken that are usually used to create masks, the developed software and its modernization. The second column displays the total time it took to create masks for 25 images, the time is given in minutes. Column 3 provides average time spent processing one image, time given in minutes. Column 4 is the share of the reference value, % (the result of work with Labelme is taken as the reference), it is in the first position, clearly showing the savings in time and resources. Column 5 is the average discrepancy between the masks, the masks are compared pixel by pixel, and in case of a mismatch, such a pixel is taken into account as a discrepancy pixel, then the total number of discrepancy pixels is divided by the total number of image pixels. </a:t>
            </a:r>
            <a:endParaRPr lang="ru-RU" sz="1000"/>
          </a:p>
        </p:txBody>
      </p:sp>
      <p:pic>
        <p:nvPicPr>
          <p:cNvPr id="51205" name="Picture 4"/>
          <p:cNvPicPr>
            <a:picLocks noChangeAspect="1" noChangeArrowheads="1"/>
          </p:cNvPicPr>
          <p:nvPr/>
        </p:nvPicPr>
        <p:blipFill>
          <a:blip r:embed="rId4"/>
          <a:srcRect/>
          <a:stretch>
            <a:fillRect/>
          </a:stretch>
        </p:blipFill>
        <p:spPr bwMode="auto">
          <a:xfrm>
            <a:off x="7889875" y="3714750"/>
            <a:ext cx="1139825" cy="1139825"/>
          </a:xfrm>
          <a:prstGeom prst="rect">
            <a:avLst/>
          </a:prstGeom>
          <a:noFill/>
          <a:ln w="9525">
            <a:noFill/>
            <a:miter lim="800000"/>
            <a:headEnd/>
            <a:tailEnd/>
          </a:ln>
        </p:spPr>
      </p:pic>
      <p:pic>
        <p:nvPicPr>
          <p:cNvPr id="51206" name="Picture 7"/>
          <p:cNvPicPr>
            <a:picLocks noChangeAspect="1" noChangeArrowheads="1"/>
          </p:cNvPicPr>
          <p:nvPr/>
        </p:nvPicPr>
        <p:blipFill>
          <a:blip r:embed="rId5"/>
          <a:srcRect/>
          <a:stretch>
            <a:fillRect/>
          </a:stretch>
        </p:blipFill>
        <p:spPr bwMode="auto">
          <a:xfrm>
            <a:off x="212725" y="3705225"/>
            <a:ext cx="1182688" cy="1182688"/>
          </a:xfrm>
          <a:prstGeom prst="rect">
            <a:avLst/>
          </a:prstGeom>
          <a:noFill/>
          <a:ln w="9525">
            <a:noFill/>
            <a:miter lim="800000"/>
            <a:headEnd/>
            <a:tailEnd/>
          </a:ln>
        </p:spPr>
      </p:pic>
      <p:sp>
        <p:nvSpPr>
          <p:cNvPr id="51207" name="Text Box 8"/>
          <p:cNvSpPr txBox="1">
            <a:spLocks noChangeArrowheads="1"/>
          </p:cNvSpPr>
          <p:nvPr/>
        </p:nvSpPr>
        <p:spPr bwMode="auto">
          <a:xfrm>
            <a:off x="2354263" y="696913"/>
            <a:ext cx="842962" cy="304800"/>
          </a:xfrm>
          <a:prstGeom prst="rect">
            <a:avLst/>
          </a:prstGeom>
          <a:noFill/>
          <a:ln w="9525">
            <a:noFill/>
            <a:miter lim="800000"/>
            <a:headEnd/>
            <a:tailEnd/>
          </a:ln>
        </p:spPr>
        <p:txBody>
          <a:bodyPr wrap="none">
            <a:spAutoFit/>
          </a:bodyPr>
          <a:lstStyle/>
          <a:p>
            <a:r>
              <a:rPr lang="en-US" b="1"/>
              <a:t>Table 1</a:t>
            </a:r>
            <a:r>
              <a:rPr lang="en-US"/>
              <a:t> </a:t>
            </a:r>
            <a:endParaRPr lang="ru-RU"/>
          </a:p>
        </p:txBody>
      </p:sp>
      <p:pic>
        <p:nvPicPr>
          <p:cNvPr id="51210" name="Picture 10">
            <a:hlinkClick r:id="" action="ppaction://media"/>
          </p:cNvPr>
          <p:cNvPicPr>
            <a:picLocks noRot="1" noChangeAspect="1" noChangeArrowheads="1"/>
          </p:cNvPicPr>
          <p:nvPr>
            <a:wavAudioFile r:embed="rId1" name="~PP2332.WAV"/>
          </p:nvPr>
        </p:nvPicPr>
        <p:blipFill>
          <a:blip r:embed="rId6"/>
          <a:srcRect/>
          <a:stretch>
            <a:fillRect/>
          </a:stretch>
        </p:blipFill>
        <p:spPr bwMode="auto">
          <a:xfrm>
            <a:off x="8750300" y="4749800"/>
            <a:ext cx="203200" cy="203200"/>
          </a:xfrm>
          <a:prstGeom prst="rect">
            <a:avLst/>
          </a:prstGeom>
          <a:noFill/>
        </p:spPr>
      </p:pic>
    </p:spTree>
  </p:cSld>
  <p:clrMapOvr>
    <a:masterClrMapping/>
  </p:clrMapOvr>
  <p:transition advTm="903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12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1210"/>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2300" b="1" smtClean="0">
                <a:solidFill>
                  <a:srgbClr val="0066A1"/>
                </a:solidFill>
                <a:latin typeface="Calibri" pitchFamily="34" charset="0"/>
                <a:cs typeface="Calibri" pitchFamily="34" charset="0"/>
                <a:sym typeface="Calibri" pitchFamily="34" charset="0"/>
              </a:rPr>
              <a:t>Results</a:t>
            </a:r>
            <a:endParaRPr lang="ru-RU" sz="2300" b="1" smtClean="0">
              <a:solidFill>
                <a:srgbClr val="0066A1"/>
              </a:solidFill>
              <a:latin typeface="Calibri" pitchFamily="34" charset="0"/>
              <a:cs typeface="Calibri" pitchFamily="34" charset="0"/>
              <a:sym typeface="Calibri" pitchFamily="34" charset="0"/>
            </a:endParaRPr>
          </a:p>
        </p:txBody>
      </p:sp>
      <p:sp>
        <p:nvSpPr>
          <p:cNvPr id="52226"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800" b="1" smtClean="0">
                <a:latin typeface="Arial" charset="0"/>
                <a:cs typeface="Arial" charset="0"/>
              </a:rPr>
              <a:t>.</a:t>
            </a:r>
            <a:endParaRPr lang="ru-RU" sz="800" b="1" smtClean="0">
              <a:latin typeface="Arial" charset="0"/>
              <a:cs typeface="Arial" charset="0"/>
            </a:endParaRPr>
          </a:p>
        </p:txBody>
      </p:sp>
      <p:grpSp>
        <p:nvGrpSpPr>
          <p:cNvPr id="52227" name="Полотно 61"/>
          <p:cNvGrpSpPr>
            <a:grpSpLocks/>
          </p:cNvGrpSpPr>
          <p:nvPr/>
        </p:nvGrpSpPr>
        <p:grpSpPr bwMode="auto">
          <a:xfrm>
            <a:off x="219075" y="681038"/>
            <a:ext cx="5486400" cy="2514600"/>
            <a:chOff x="0" y="0"/>
            <a:chExt cx="54864" cy="25146"/>
          </a:xfrm>
        </p:grpSpPr>
        <p:sp>
          <p:nvSpPr>
            <p:cNvPr id="52232" name="AutoShape 5"/>
            <p:cNvSpPr>
              <a:spLocks noChangeAspect="1" noChangeArrowheads="1"/>
            </p:cNvSpPr>
            <p:nvPr/>
          </p:nvSpPr>
          <p:spPr bwMode="auto">
            <a:xfrm>
              <a:off x="0" y="0"/>
              <a:ext cx="54864" cy="25146"/>
            </a:xfrm>
            <a:prstGeom prst="rect">
              <a:avLst/>
            </a:prstGeom>
            <a:noFill/>
            <a:ln w="9525">
              <a:noFill/>
              <a:miter lim="800000"/>
              <a:headEnd/>
              <a:tailEnd/>
            </a:ln>
          </p:spPr>
          <p:txBody>
            <a:bodyPr/>
            <a:lstStyle/>
            <a:p>
              <a:endParaRPr lang="ru-RU"/>
            </a:p>
          </p:txBody>
        </p:sp>
        <p:sp>
          <p:nvSpPr>
            <p:cNvPr id="52233" name="Прямоугольник 58"/>
            <p:cNvSpPr>
              <a:spLocks noChangeArrowheads="1"/>
            </p:cNvSpPr>
            <p:nvPr/>
          </p:nvSpPr>
          <p:spPr bwMode="auto">
            <a:xfrm>
              <a:off x="10726" y="21742"/>
              <a:ext cx="5233" cy="3404"/>
            </a:xfrm>
            <a:prstGeom prst="rect">
              <a:avLst/>
            </a:prstGeom>
            <a:noFill/>
            <a:ln w="25400">
              <a:noFill/>
              <a:miter lim="800000"/>
              <a:headEnd/>
              <a:tailEnd/>
            </a:ln>
          </p:spPr>
          <p:txBody>
            <a:bodyPr lIns="0" tIns="0" rIns="0" bIns="0" anchor="ctr"/>
            <a:lstStyle/>
            <a:p>
              <a:pPr algn="ctr"/>
              <a:r>
                <a:rPr lang="ru-RU" sz="1200">
                  <a:latin typeface="Times New Roman" pitchFamily="18" charset="0"/>
                </a:rPr>
                <a:t>a)</a:t>
              </a:r>
              <a:endParaRPr lang="ru-RU"/>
            </a:p>
          </p:txBody>
        </p:sp>
        <p:sp>
          <p:nvSpPr>
            <p:cNvPr id="52234" name="Прямоугольник 59"/>
            <p:cNvSpPr>
              <a:spLocks noChangeArrowheads="1"/>
            </p:cNvSpPr>
            <p:nvPr/>
          </p:nvSpPr>
          <p:spPr bwMode="auto">
            <a:xfrm>
              <a:off x="38684" y="21742"/>
              <a:ext cx="5233" cy="3404"/>
            </a:xfrm>
            <a:prstGeom prst="rect">
              <a:avLst/>
            </a:prstGeom>
            <a:noFill/>
            <a:ln w="25400">
              <a:noFill/>
              <a:miter lim="800000"/>
              <a:headEnd/>
              <a:tailEnd/>
            </a:ln>
          </p:spPr>
          <p:txBody>
            <a:bodyPr lIns="0" tIns="0" rIns="0" bIns="0" anchor="ctr"/>
            <a:lstStyle/>
            <a:p>
              <a:pPr algn="ctr"/>
              <a:r>
                <a:rPr lang="en-US" sz="1100">
                  <a:latin typeface="Times New Roman" pitchFamily="18" charset="0"/>
                </a:rPr>
                <a:t>b)</a:t>
              </a:r>
              <a:endParaRPr lang="ru-RU"/>
            </a:p>
          </p:txBody>
        </p:sp>
        <p:pic>
          <p:nvPicPr>
            <p:cNvPr id="52235" name="Рисунок 85"/>
            <p:cNvPicPr>
              <a:picLocks noChangeAspect="1" noChangeArrowheads="1"/>
            </p:cNvPicPr>
            <p:nvPr/>
          </p:nvPicPr>
          <p:blipFill>
            <a:blip r:embed="rId3"/>
            <a:srcRect/>
            <a:stretch>
              <a:fillRect/>
            </a:stretch>
          </p:blipFill>
          <p:spPr bwMode="auto">
            <a:xfrm>
              <a:off x="0" y="361"/>
              <a:ext cx="54864" cy="21831"/>
            </a:xfrm>
            <a:prstGeom prst="rect">
              <a:avLst/>
            </a:prstGeom>
            <a:noFill/>
            <a:ln w="9525">
              <a:noFill/>
              <a:miter lim="800000"/>
              <a:headEnd/>
              <a:tailEnd/>
            </a:ln>
          </p:spPr>
        </p:pic>
      </p:grpSp>
      <p:sp>
        <p:nvSpPr>
          <p:cNvPr id="52228" name="Text Box 9"/>
          <p:cNvSpPr txBox="1">
            <a:spLocks noChangeArrowheads="1"/>
          </p:cNvSpPr>
          <p:nvPr/>
        </p:nvSpPr>
        <p:spPr bwMode="auto">
          <a:xfrm>
            <a:off x="222250" y="3216275"/>
            <a:ext cx="5473700" cy="214313"/>
          </a:xfrm>
          <a:prstGeom prst="rect">
            <a:avLst/>
          </a:prstGeom>
          <a:noFill/>
          <a:ln w="9525">
            <a:noFill/>
            <a:miter lim="800000"/>
            <a:headEnd/>
            <a:tailEnd/>
          </a:ln>
        </p:spPr>
        <p:txBody>
          <a:bodyPr wrap="none">
            <a:spAutoFit/>
          </a:bodyPr>
          <a:lstStyle/>
          <a:p>
            <a:r>
              <a:rPr lang="en-US" sz="800" b="1"/>
              <a:t>Figure7</a:t>
            </a:r>
            <a:r>
              <a:rPr lang="en-US" sz="800"/>
              <a:t>: Variants of mask divergence: a – the mask was applied using software, b – the mask was applied manually.</a:t>
            </a:r>
            <a:endParaRPr lang="ru-RU" sz="800"/>
          </a:p>
        </p:txBody>
      </p:sp>
      <p:sp>
        <p:nvSpPr>
          <p:cNvPr id="52229" name="Text Box 10"/>
          <p:cNvSpPr txBox="1">
            <a:spLocks noChangeArrowheads="1"/>
          </p:cNvSpPr>
          <p:nvPr/>
        </p:nvSpPr>
        <p:spPr bwMode="auto">
          <a:xfrm>
            <a:off x="6054725" y="409575"/>
            <a:ext cx="2771775" cy="3282950"/>
          </a:xfrm>
          <a:prstGeom prst="rect">
            <a:avLst/>
          </a:prstGeom>
          <a:noFill/>
          <a:ln w="9525">
            <a:noFill/>
            <a:miter lim="800000"/>
            <a:headEnd/>
            <a:tailEnd/>
          </a:ln>
        </p:spPr>
        <p:txBody>
          <a:bodyPr>
            <a:spAutoFit/>
          </a:bodyPr>
          <a:lstStyle/>
          <a:p>
            <a:pPr algn="just"/>
            <a:r>
              <a:rPr lang="en-US"/>
              <a:t>However, if we correlate that in manual mode, one image is processed for about 5 hours, and for software, taking into account manual adjustment of the color palette, it was 3-5 minutes, given that there was no interface and we had to make changes directly to the code. If the interface is improved, then the loss of time due to the adjustment of the color palette can be reduced even more to 1-2 minutes, the average deviation is 7.61%.</a:t>
            </a:r>
            <a:endParaRPr lang="ru-RU"/>
          </a:p>
        </p:txBody>
      </p:sp>
      <p:pic>
        <p:nvPicPr>
          <p:cNvPr id="52230" name="Picture 11"/>
          <p:cNvPicPr>
            <a:picLocks noChangeAspect="1" noChangeArrowheads="1"/>
          </p:cNvPicPr>
          <p:nvPr/>
        </p:nvPicPr>
        <p:blipFill>
          <a:blip r:embed="rId4"/>
          <a:srcRect/>
          <a:stretch>
            <a:fillRect/>
          </a:stretch>
        </p:blipFill>
        <p:spPr bwMode="auto">
          <a:xfrm>
            <a:off x="212725" y="3705225"/>
            <a:ext cx="1182688" cy="1182688"/>
          </a:xfrm>
          <a:prstGeom prst="rect">
            <a:avLst/>
          </a:prstGeom>
          <a:noFill/>
          <a:ln w="9525">
            <a:noFill/>
            <a:miter lim="800000"/>
            <a:headEnd/>
            <a:tailEnd/>
          </a:ln>
        </p:spPr>
      </p:pic>
      <p:pic>
        <p:nvPicPr>
          <p:cNvPr id="52231" name="Picture 4"/>
          <p:cNvPicPr>
            <a:picLocks noChangeAspect="1" noChangeArrowheads="1"/>
          </p:cNvPicPr>
          <p:nvPr/>
        </p:nvPicPr>
        <p:blipFill>
          <a:blip r:embed="rId5"/>
          <a:srcRect/>
          <a:stretch>
            <a:fillRect/>
          </a:stretch>
        </p:blipFill>
        <p:spPr bwMode="auto">
          <a:xfrm>
            <a:off x="7889875" y="3714750"/>
            <a:ext cx="1139825" cy="1139825"/>
          </a:xfrm>
          <a:prstGeom prst="rect">
            <a:avLst/>
          </a:prstGeom>
          <a:noFill/>
          <a:ln w="9525">
            <a:noFill/>
            <a:miter lim="800000"/>
            <a:headEnd/>
            <a:tailEnd/>
          </a:ln>
        </p:spPr>
      </p:pic>
      <p:pic>
        <p:nvPicPr>
          <p:cNvPr id="52238" name="Picture 14">
            <a:hlinkClick r:id="" action="ppaction://media"/>
          </p:cNvPr>
          <p:cNvPicPr>
            <a:picLocks noRot="1" noChangeAspect="1" noChangeArrowheads="1"/>
          </p:cNvPicPr>
          <p:nvPr>
            <a:wavAudioFile r:embed="rId1" name="~PP117.WAV"/>
          </p:nvPr>
        </p:nvPicPr>
        <p:blipFill>
          <a:blip r:embed="rId6"/>
          <a:srcRect/>
          <a:stretch>
            <a:fillRect/>
          </a:stretch>
        </p:blipFill>
        <p:spPr bwMode="auto">
          <a:xfrm>
            <a:off x="8750300" y="4749800"/>
            <a:ext cx="203200" cy="203200"/>
          </a:xfrm>
          <a:prstGeom prst="rect">
            <a:avLst/>
          </a:prstGeom>
          <a:noFill/>
        </p:spPr>
      </p:pic>
    </p:spTree>
  </p:cSld>
  <p:clrMapOvr>
    <a:masterClrMapping/>
  </p:clrMapOvr>
  <p:transition advTm="7536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223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223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hape 233"/>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Conclusions</a:t>
            </a:r>
            <a:endParaRPr lang="ru-RU" sz="2300" smtClean="0">
              <a:latin typeface="Calibri" pitchFamily="34" charset="0"/>
              <a:cs typeface="Calibri" pitchFamily="34" charset="0"/>
              <a:sym typeface="Calibri" pitchFamily="34" charset="0"/>
            </a:endParaRPr>
          </a:p>
        </p:txBody>
      </p:sp>
      <p:sp>
        <p:nvSpPr>
          <p:cNvPr id="53250" name="Shape 235"/>
          <p:cNvSpPr txBox="1">
            <a:spLocks noGrp="1"/>
          </p:cNvSpPr>
          <p:nvPr>
            <p:ph type="body" idx="2"/>
          </p:nvPr>
        </p:nvSpPr>
        <p:spPr bwMode="auto">
          <a:xfrm>
            <a:off x="296863" y="1370013"/>
            <a:ext cx="8393112" cy="3106737"/>
          </a:xfrm>
          <a:noFill/>
          <a:ln>
            <a:miter lim="800000"/>
            <a:headEnd/>
            <a:tailEnd/>
          </a:ln>
        </p:spPr>
        <p:txBody>
          <a:bodyPr vert="horz" tIns="34275" bIns="34275" numCol="1" compatLnSpc="1">
            <a:prstTxWarp prst="textNoShape">
              <a:avLst/>
            </a:prstTxWarp>
          </a:bodyPr>
          <a:lstStyle/>
          <a:p>
            <a:pPr indent="-336550" algn="just">
              <a:lnSpc>
                <a:spcPct val="100000"/>
              </a:lnSpc>
              <a:spcBef>
                <a:spcPct val="0"/>
              </a:spcBef>
              <a:buClrTx/>
              <a:buSzTx/>
              <a:buFontTx/>
              <a:buNone/>
            </a:pPr>
            <a:r>
              <a:rPr lang="en-US" sz="1800" smtClean="0">
                <a:solidFill>
                  <a:srgbClr val="000000"/>
                </a:solidFill>
                <a:latin typeface="Arial" charset="0"/>
                <a:cs typeface="Calibri" pitchFamily="34" charset="0"/>
                <a:sym typeface="Calibri" pitchFamily="34" charset="0"/>
              </a:rPr>
              <a:t>In the course of the study, a basic algorithm was developed and put into practice for automatically creating masks for marking microscopic images of the epithelium of the paranasal sinuses. This method is distinguished by its information content and accuracy. It can greatly reduce the time it takes to process medical images.</a:t>
            </a:r>
            <a:endParaRPr lang="ru-RU" sz="1800" smtClean="0">
              <a:solidFill>
                <a:srgbClr val="000000"/>
              </a:solidFill>
              <a:latin typeface="Arial" charset="0"/>
              <a:cs typeface="Calibri" pitchFamily="34" charset="0"/>
              <a:sym typeface="Calibri" pitchFamily="34" charset="0"/>
            </a:endParaRPr>
          </a:p>
        </p:txBody>
      </p:sp>
      <p:pic>
        <p:nvPicPr>
          <p:cNvPr id="53251" name="Picture 4"/>
          <p:cNvPicPr>
            <a:picLocks noChangeAspect="1" noChangeArrowheads="1"/>
          </p:cNvPicPr>
          <p:nvPr/>
        </p:nvPicPr>
        <p:blipFill>
          <a:blip r:embed="rId4"/>
          <a:srcRect/>
          <a:stretch>
            <a:fillRect/>
          </a:stretch>
        </p:blipFill>
        <p:spPr bwMode="auto">
          <a:xfrm>
            <a:off x="7889875" y="3714750"/>
            <a:ext cx="1139825" cy="1139825"/>
          </a:xfrm>
          <a:prstGeom prst="rect">
            <a:avLst/>
          </a:prstGeom>
          <a:noFill/>
          <a:ln w="9525">
            <a:noFill/>
            <a:miter lim="800000"/>
            <a:headEnd/>
            <a:tailEnd/>
          </a:ln>
        </p:spPr>
      </p:pic>
      <p:pic>
        <p:nvPicPr>
          <p:cNvPr id="53252" name="Picture 5"/>
          <p:cNvPicPr>
            <a:picLocks noChangeAspect="1" noChangeArrowheads="1"/>
          </p:cNvPicPr>
          <p:nvPr/>
        </p:nvPicPr>
        <p:blipFill>
          <a:blip r:embed="rId5"/>
          <a:srcRect/>
          <a:stretch>
            <a:fillRect/>
          </a:stretch>
        </p:blipFill>
        <p:spPr bwMode="auto">
          <a:xfrm>
            <a:off x="212725" y="3705225"/>
            <a:ext cx="1182688" cy="1182688"/>
          </a:xfrm>
          <a:prstGeom prst="rect">
            <a:avLst/>
          </a:prstGeom>
          <a:noFill/>
          <a:ln w="9525">
            <a:noFill/>
            <a:miter lim="800000"/>
            <a:headEnd/>
            <a:tailEnd/>
          </a:ln>
        </p:spPr>
      </p:pic>
      <p:pic>
        <p:nvPicPr>
          <p:cNvPr id="53255" name="Picture 7">
            <a:hlinkClick r:id="" action="ppaction://media"/>
          </p:cNvPr>
          <p:cNvPicPr>
            <a:picLocks noRot="1" noChangeAspect="1" noChangeArrowheads="1"/>
          </p:cNvPicPr>
          <p:nvPr>
            <a:wavAudioFile r:embed="rId1" name="~PP3537.WAV"/>
          </p:nvPr>
        </p:nvPicPr>
        <p:blipFill>
          <a:blip r:embed="rId6"/>
          <a:srcRect/>
          <a:stretch>
            <a:fillRect/>
          </a:stretch>
        </p:blipFill>
        <p:spPr bwMode="auto">
          <a:xfrm>
            <a:off x="8750300" y="4749800"/>
            <a:ext cx="203200" cy="203200"/>
          </a:xfrm>
          <a:prstGeom prst="rect">
            <a:avLst/>
          </a:prstGeom>
          <a:noFill/>
        </p:spPr>
      </p:pic>
    </p:spTree>
  </p:cSld>
  <p:clrMapOvr>
    <a:masterClrMapping/>
  </p:clrMapOvr>
  <p:transition advTm="3600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325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325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hape 161"/>
          <p:cNvSpPr txBox="1">
            <a:spLocks noGrp="1"/>
          </p:cNvSpPr>
          <p:nvPr>
            <p:ph type="ctrTitle"/>
          </p:nvPr>
        </p:nvSpPr>
        <p:spPr bwMode="auto">
          <a:xfrm>
            <a:off x="655638" y="536575"/>
            <a:ext cx="7918450" cy="677863"/>
          </a:xfrm>
          <a:noFill/>
          <a:ln>
            <a:miter lim="800000"/>
            <a:headEnd/>
            <a:tailEnd/>
          </a:ln>
        </p:spPr>
        <p:txBody>
          <a:bodyPr vert="horz" tIns="34275" bIns="34275" numCol="1" compatLnSpc="1">
            <a:prstTxWarp prst="textNoShape">
              <a:avLst/>
            </a:prstTxWarp>
          </a:bodyPr>
          <a:lstStyle/>
          <a:p>
            <a:pPr indent="-209550" eaLnBrk="1" hangingPunct="1">
              <a:spcBef>
                <a:spcPct val="0"/>
              </a:spcBef>
              <a:buSzTx/>
              <a:buFont typeface="Calibri" pitchFamily="34" charset="0"/>
              <a:buNone/>
            </a:pPr>
            <a:r>
              <a:rPr lang="en-US" smtClean="0">
                <a:latin typeface="Calibri" pitchFamily="34" charset="0"/>
                <a:cs typeface="Calibri" pitchFamily="34" charset="0"/>
                <a:sym typeface="Calibri" pitchFamily="34" charset="0"/>
              </a:rPr>
              <a:t>Introduction</a:t>
            </a:r>
            <a:endParaRPr lang="ru-RU" smtClean="0">
              <a:latin typeface="Calibri" pitchFamily="34" charset="0"/>
              <a:cs typeface="Calibri" pitchFamily="34" charset="0"/>
              <a:sym typeface="Calibri" pitchFamily="34" charset="0"/>
            </a:endParaRPr>
          </a:p>
        </p:txBody>
      </p:sp>
      <p:sp>
        <p:nvSpPr>
          <p:cNvPr id="37890" name="Shape 162"/>
          <p:cNvSpPr txBox="1">
            <a:spLocks noGrp="1"/>
          </p:cNvSpPr>
          <p:nvPr>
            <p:ph type="subTitle" idx="1"/>
          </p:nvPr>
        </p:nvSpPr>
        <p:spPr bwMode="auto">
          <a:xfrm>
            <a:off x="327025" y="1398588"/>
            <a:ext cx="7918450" cy="933450"/>
          </a:xfrm>
          <a:noFill/>
          <a:ln>
            <a:miter lim="800000"/>
            <a:headEnd/>
            <a:tailEnd/>
          </a:ln>
        </p:spPr>
        <p:txBody>
          <a:bodyPr vert="horz" tIns="34275" bIns="34275" numCol="1" compatLnSpc="1">
            <a:prstTxWarp prst="textNoShape">
              <a:avLst/>
            </a:prstTxWarp>
          </a:bodyPr>
          <a:lstStyle/>
          <a:p>
            <a:pPr indent="-133350" algn="just">
              <a:lnSpc>
                <a:spcPct val="100000"/>
              </a:lnSpc>
              <a:spcBef>
                <a:spcPct val="0"/>
              </a:spcBef>
              <a:buClrTx/>
              <a:buSzTx/>
              <a:buFontTx/>
              <a:buNone/>
            </a:pPr>
            <a:r>
              <a:rPr lang="en-US" sz="1400" b="0" smtClean="0">
                <a:solidFill>
                  <a:srgbClr val="000000"/>
                </a:solidFill>
                <a:latin typeface="Arial" charset="0"/>
                <a:cs typeface="Calibri" pitchFamily="34" charset="0"/>
                <a:sym typeface="Calibri" pitchFamily="34" charset="0"/>
              </a:rPr>
              <a:t> </a:t>
            </a:r>
            <a:r>
              <a:rPr lang="en-US" sz="1800" b="0" smtClean="0">
                <a:solidFill>
                  <a:srgbClr val="000000"/>
                </a:solidFill>
                <a:latin typeface="Arial" charset="0"/>
                <a:cs typeface="Calibri" pitchFamily="34" charset="0"/>
                <a:sym typeface="Calibri" pitchFamily="34" charset="0"/>
              </a:rPr>
              <a:t>The results of the study in many sectors of medicine are based on a detailed study of images. Moreover, the correct assessment of the received data often depends on the large number of indicators. The need to evaluate medical images today is one of the priority tasks in radiology, pathomorphology, dentistry, otolaryngology and many other medical specialties. Such an assessment and interpretation of the results are most often carried out in manual mode.</a:t>
            </a:r>
            <a:r>
              <a:rPr lang="ru-RU" sz="1800" b="0" i="0" smtClean="0">
                <a:solidFill>
                  <a:srgbClr val="000000"/>
                </a:solidFill>
                <a:latin typeface="Arial" charset="0"/>
                <a:cs typeface="Calibri" pitchFamily="34" charset="0"/>
                <a:sym typeface="Calibri" pitchFamily="34" charset="0"/>
              </a:rPr>
              <a:t> </a:t>
            </a:r>
          </a:p>
        </p:txBody>
      </p:sp>
      <p:pic>
        <p:nvPicPr>
          <p:cNvPr id="37891" name="Picture 4"/>
          <p:cNvPicPr>
            <a:picLocks noChangeAspect="1" noChangeArrowheads="1"/>
          </p:cNvPicPr>
          <p:nvPr/>
        </p:nvPicPr>
        <p:blipFill>
          <a:blip r:embed="rId4"/>
          <a:srcRect/>
          <a:stretch>
            <a:fillRect/>
          </a:stretch>
        </p:blipFill>
        <p:spPr bwMode="auto">
          <a:xfrm>
            <a:off x="8094663" y="4094163"/>
            <a:ext cx="1049337" cy="1049337"/>
          </a:xfrm>
          <a:prstGeom prst="rect">
            <a:avLst/>
          </a:prstGeom>
          <a:noFill/>
          <a:ln w="9525">
            <a:noFill/>
            <a:miter lim="800000"/>
            <a:headEnd/>
            <a:tailEnd/>
          </a:ln>
        </p:spPr>
      </p:pic>
      <p:pic>
        <p:nvPicPr>
          <p:cNvPr id="37892" name="Picture 5"/>
          <p:cNvPicPr>
            <a:picLocks noChangeAspect="1" noChangeArrowheads="1"/>
          </p:cNvPicPr>
          <p:nvPr/>
        </p:nvPicPr>
        <p:blipFill>
          <a:blip r:embed="rId5"/>
          <a:srcRect/>
          <a:stretch>
            <a:fillRect/>
          </a:stretch>
        </p:blipFill>
        <p:spPr bwMode="auto">
          <a:xfrm>
            <a:off x="0" y="3960813"/>
            <a:ext cx="1182688" cy="1182687"/>
          </a:xfrm>
          <a:prstGeom prst="rect">
            <a:avLst/>
          </a:prstGeom>
          <a:noFill/>
          <a:ln w="9525">
            <a:noFill/>
            <a:miter lim="800000"/>
            <a:headEnd/>
            <a:tailEnd/>
          </a:ln>
        </p:spPr>
      </p:pic>
      <p:pic>
        <p:nvPicPr>
          <p:cNvPr id="37895" name="Picture 7">
            <a:hlinkClick r:id="" action="ppaction://media"/>
          </p:cNvPr>
          <p:cNvPicPr>
            <a:picLocks noRot="1" noChangeAspect="1" noChangeArrowheads="1"/>
          </p:cNvPicPr>
          <p:nvPr>
            <a:wavAudioFile r:embed="rId1" name="~PP1682.WAV"/>
          </p:nvPr>
        </p:nvPicPr>
        <p:blipFill>
          <a:blip r:embed="rId6"/>
          <a:srcRect/>
          <a:stretch>
            <a:fillRect/>
          </a:stretch>
        </p:blipFill>
        <p:spPr bwMode="auto">
          <a:xfrm>
            <a:off x="8750300" y="4749800"/>
            <a:ext cx="203200" cy="203200"/>
          </a:xfrm>
          <a:prstGeom prst="rect">
            <a:avLst/>
          </a:prstGeom>
          <a:noFill/>
        </p:spPr>
      </p:pic>
    </p:spTree>
  </p:cSld>
  <p:clrMapOvr>
    <a:masterClrMapping/>
  </p:clrMapOvr>
  <p:transition advTm="3734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789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789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hape 167"/>
          <p:cNvSpPr txBox="1">
            <a:spLocks noGrp="1"/>
          </p:cNvSpPr>
          <p:nvPr>
            <p:ph type="ctrTitle"/>
          </p:nvPr>
        </p:nvSpPr>
        <p:spPr bwMode="auto">
          <a:xfrm>
            <a:off x="498475" y="873125"/>
            <a:ext cx="8140700" cy="677863"/>
          </a:xfrm>
          <a:noFill/>
          <a:ln>
            <a:miter lim="800000"/>
            <a:headEnd/>
            <a:tailEnd/>
          </a:ln>
        </p:spPr>
        <p:txBody>
          <a:bodyPr vert="horz" tIns="34275" bIns="34275" numCol="1" compatLnSpc="1">
            <a:prstTxWarp prst="textNoShape">
              <a:avLst/>
            </a:prstTxWarp>
          </a:bodyPr>
          <a:lstStyle/>
          <a:p>
            <a:pPr indent="-209550" eaLnBrk="1" hangingPunct="1">
              <a:spcBef>
                <a:spcPct val="0"/>
              </a:spcBef>
              <a:buSzTx/>
              <a:buFont typeface="Calibri" pitchFamily="34" charset="0"/>
              <a:buNone/>
            </a:pPr>
            <a:r>
              <a:rPr lang="en-US" smtClean="0">
                <a:latin typeface="Calibri" pitchFamily="34" charset="0"/>
                <a:cs typeface="Calibri" pitchFamily="34" charset="0"/>
                <a:sym typeface="Calibri" pitchFamily="34" charset="0"/>
              </a:rPr>
              <a:t>The aim of our work</a:t>
            </a:r>
            <a:endParaRPr lang="ru-RU" smtClean="0">
              <a:latin typeface="Calibri" pitchFamily="34" charset="0"/>
              <a:cs typeface="Calibri" pitchFamily="34" charset="0"/>
              <a:sym typeface="Calibri" pitchFamily="34" charset="0"/>
            </a:endParaRPr>
          </a:p>
        </p:txBody>
      </p:sp>
      <p:sp>
        <p:nvSpPr>
          <p:cNvPr id="39938" name="Shape 168"/>
          <p:cNvSpPr txBox="1">
            <a:spLocks noGrp="1"/>
          </p:cNvSpPr>
          <p:nvPr>
            <p:ph type="subTitle" idx="1"/>
          </p:nvPr>
        </p:nvSpPr>
        <p:spPr bwMode="auto">
          <a:xfrm>
            <a:off x="514350" y="2452688"/>
            <a:ext cx="8140700" cy="931862"/>
          </a:xfrm>
          <a:noFill/>
          <a:ln>
            <a:miter lim="800000"/>
            <a:headEnd/>
            <a:tailEnd/>
          </a:ln>
        </p:spPr>
        <p:txBody>
          <a:bodyPr vert="horz" tIns="34275" bIns="34275" numCol="1" compatLnSpc="1">
            <a:prstTxWarp prst="textNoShape">
              <a:avLst/>
            </a:prstTxWarp>
          </a:bodyPr>
          <a:lstStyle/>
          <a:p>
            <a:pPr indent="-133350" eaLnBrk="1" hangingPunct="1">
              <a:spcBef>
                <a:spcPct val="0"/>
              </a:spcBef>
              <a:buSzTx/>
              <a:buFontTx/>
              <a:buNone/>
            </a:pPr>
            <a:r>
              <a:rPr lang="en-US" sz="1600" smtClean="0">
                <a:solidFill>
                  <a:srgbClr val="000000"/>
                </a:solidFill>
                <a:latin typeface="Arial" charset="0"/>
                <a:cs typeface="Calibri" pitchFamily="34" charset="0"/>
                <a:sym typeface="Calibri" pitchFamily="34" charset="0"/>
              </a:rPr>
              <a:t>Was to propose software solution, which made it possible to radically reduce the time of creating masks for images and analyze the shortcomings of the automated creation of masks, as well as the directions of their solution</a:t>
            </a:r>
            <a:endParaRPr lang="ru-RU" sz="1600" smtClean="0">
              <a:solidFill>
                <a:srgbClr val="000000"/>
              </a:solidFill>
              <a:latin typeface="Arial" charset="0"/>
              <a:cs typeface="Calibri" pitchFamily="34" charset="0"/>
              <a:sym typeface="Calibri" pitchFamily="34" charset="0"/>
            </a:endParaRPr>
          </a:p>
        </p:txBody>
      </p:sp>
      <p:pic>
        <p:nvPicPr>
          <p:cNvPr id="39939" name="Picture 4"/>
          <p:cNvPicPr>
            <a:picLocks noChangeAspect="1" noChangeArrowheads="1"/>
          </p:cNvPicPr>
          <p:nvPr/>
        </p:nvPicPr>
        <p:blipFill>
          <a:blip r:embed="rId4"/>
          <a:srcRect/>
          <a:stretch>
            <a:fillRect/>
          </a:stretch>
        </p:blipFill>
        <p:spPr bwMode="auto">
          <a:xfrm>
            <a:off x="8004175" y="3744913"/>
            <a:ext cx="1139825" cy="1139825"/>
          </a:xfrm>
          <a:prstGeom prst="rect">
            <a:avLst/>
          </a:prstGeom>
          <a:noFill/>
          <a:ln w="9525">
            <a:noFill/>
            <a:miter lim="800000"/>
            <a:headEnd/>
            <a:tailEnd/>
          </a:ln>
        </p:spPr>
      </p:pic>
      <p:pic>
        <p:nvPicPr>
          <p:cNvPr id="39940" name="Picture 6"/>
          <p:cNvPicPr>
            <a:picLocks noChangeAspect="1" noChangeArrowheads="1"/>
          </p:cNvPicPr>
          <p:nvPr/>
        </p:nvPicPr>
        <p:blipFill>
          <a:blip r:embed="rId5"/>
          <a:srcRect/>
          <a:stretch>
            <a:fillRect/>
          </a:stretch>
        </p:blipFill>
        <p:spPr bwMode="auto">
          <a:xfrm>
            <a:off x="0" y="3778250"/>
            <a:ext cx="1182688" cy="1182688"/>
          </a:xfrm>
          <a:prstGeom prst="rect">
            <a:avLst/>
          </a:prstGeom>
          <a:noFill/>
          <a:ln w="9525">
            <a:noFill/>
            <a:miter lim="800000"/>
            <a:headEnd/>
            <a:tailEnd/>
          </a:ln>
        </p:spPr>
      </p:pic>
      <p:pic>
        <p:nvPicPr>
          <p:cNvPr id="39943" name="Picture 7">
            <a:hlinkClick r:id="" action="ppaction://media"/>
          </p:cNvPr>
          <p:cNvPicPr>
            <a:picLocks noRot="1" noChangeAspect="1" noChangeArrowheads="1"/>
          </p:cNvPicPr>
          <p:nvPr>
            <a:wavAudioFile r:embed="rId1" name="~PP2044.WAV"/>
          </p:nvPr>
        </p:nvPicPr>
        <p:blipFill>
          <a:blip r:embed="rId6"/>
          <a:srcRect/>
          <a:stretch>
            <a:fillRect/>
          </a:stretch>
        </p:blipFill>
        <p:spPr bwMode="auto">
          <a:xfrm>
            <a:off x="8750300" y="4749800"/>
            <a:ext cx="203200" cy="203200"/>
          </a:xfrm>
          <a:prstGeom prst="rect">
            <a:avLst/>
          </a:prstGeom>
          <a:noFill/>
        </p:spPr>
      </p:pic>
    </p:spTree>
  </p:cSld>
  <p:clrMapOvr>
    <a:masterClrMapping/>
  </p:clrMapOvr>
  <p:transition advTm="2469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994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994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hape 173"/>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Material and methods</a:t>
            </a:r>
            <a:endParaRPr lang="ru-RU" sz="2300" smtClean="0">
              <a:latin typeface="Calibri" pitchFamily="34" charset="0"/>
              <a:cs typeface="Calibri" pitchFamily="34" charset="0"/>
              <a:sym typeface="Calibri" pitchFamily="34" charset="0"/>
            </a:endParaRPr>
          </a:p>
        </p:txBody>
      </p:sp>
      <p:sp>
        <p:nvSpPr>
          <p:cNvPr id="41986" name="Shape 175"/>
          <p:cNvSpPr txBox="1">
            <a:spLocks noGrp="1"/>
          </p:cNvSpPr>
          <p:nvPr>
            <p:ph type="body" idx="2"/>
          </p:nvPr>
        </p:nvSpPr>
        <p:spPr bwMode="auto">
          <a:xfrm>
            <a:off x="3552825" y="774700"/>
            <a:ext cx="5168900" cy="1223963"/>
          </a:xfrm>
          <a:noFill/>
          <a:ln>
            <a:miter lim="800000"/>
            <a:headEnd/>
            <a:tailEnd/>
          </a:ln>
        </p:spPr>
        <p:txBody>
          <a:bodyPr vert="horz" tIns="34275" bIns="34275" numCol="1" compatLnSpc="1">
            <a:prstTxWarp prst="textNoShape">
              <a:avLst/>
            </a:prstTxWarp>
          </a:bodyPr>
          <a:lstStyle/>
          <a:p>
            <a:pPr indent="-336550" algn="just">
              <a:lnSpc>
                <a:spcPct val="100000"/>
              </a:lnSpc>
              <a:spcBef>
                <a:spcPct val="0"/>
              </a:spcBef>
              <a:buClrTx/>
              <a:buSzTx/>
              <a:buFontTx/>
              <a:buNone/>
            </a:pPr>
            <a:r>
              <a:rPr lang="en-US" sz="1400" i="1" smtClean="0">
                <a:solidFill>
                  <a:srgbClr val="000000"/>
                </a:solidFill>
                <a:latin typeface="Arial" charset="0"/>
                <a:cs typeface="Calibri" pitchFamily="34" charset="0"/>
                <a:sym typeface="Calibri" pitchFamily="34" charset="0"/>
              </a:rPr>
              <a:t>For the correct training of the neural network, it is necessary to organize its correct training. One of the ways of learning is to select an object in the image by using a mask or marking areas. Image Annotation is one of the main tasks in computer vision technology, and, consequently, in the development of artificial intelligence elements.</a:t>
            </a:r>
            <a:r>
              <a:rPr lang="en-US" sz="1400" smtClean="0">
                <a:solidFill>
                  <a:srgbClr val="000000"/>
                </a:solidFill>
                <a:latin typeface="Arial" charset="0"/>
                <a:cs typeface="Calibri" pitchFamily="34" charset="0"/>
                <a:sym typeface="Calibri" pitchFamily="34" charset="0"/>
              </a:rPr>
              <a:t> </a:t>
            </a:r>
          </a:p>
          <a:p>
            <a:pPr indent="-336550" algn="just">
              <a:lnSpc>
                <a:spcPct val="100000"/>
              </a:lnSpc>
              <a:spcBef>
                <a:spcPct val="0"/>
              </a:spcBef>
              <a:buClrTx/>
              <a:buSzTx/>
              <a:buFontTx/>
              <a:buNone/>
            </a:pPr>
            <a:r>
              <a:rPr lang="en-US" sz="1400" smtClean="0">
                <a:solidFill>
                  <a:srgbClr val="000000"/>
                </a:solidFill>
                <a:latin typeface="Arial" charset="0"/>
                <a:cs typeface="Calibri" pitchFamily="34" charset="0"/>
                <a:sym typeface="Calibri" pitchFamily="34" charset="0"/>
              </a:rPr>
              <a:t>The study involved 25 male and female subjects who were distributed by sex and age according to the recommendations of the World Health Organization (WHO). </a:t>
            </a:r>
          </a:p>
          <a:p>
            <a:pPr indent="-336550" algn="just">
              <a:lnSpc>
                <a:spcPct val="100000"/>
              </a:lnSpc>
              <a:spcBef>
                <a:spcPct val="0"/>
              </a:spcBef>
              <a:buClrTx/>
              <a:buSzTx/>
              <a:buFontTx/>
              <a:buNone/>
            </a:pPr>
            <a:r>
              <a:rPr lang="en-US" sz="1400" smtClean="0">
                <a:solidFill>
                  <a:srgbClr val="000000"/>
                </a:solidFill>
                <a:latin typeface="Arial" charset="0"/>
                <a:cs typeface="Calibri" pitchFamily="34" charset="0"/>
                <a:sym typeface="Calibri" pitchFamily="34" charset="0"/>
              </a:rPr>
              <a:t>The specimens of soft tissues of the paranasal sinuses were stained with hematoxylin and eosin after the routine proceeding. The microscopic study was performed on an “Olympus BX-41” microscope with subsequent processing by “Olympus DP-soft version 3.2” software. Morphometric studies were performed in the zone of ostiomeatal complex which was chosen for morphological interpretation.</a:t>
            </a:r>
            <a:endParaRPr lang="ru-RU" sz="1400" smtClean="0">
              <a:solidFill>
                <a:srgbClr val="000000"/>
              </a:solidFill>
              <a:latin typeface="Arial" charset="0"/>
              <a:cs typeface="Calibri" pitchFamily="34" charset="0"/>
              <a:sym typeface="Calibri" pitchFamily="34" charset="0"/>
            </a:endParaRPr>
          </a:p>
        </p:txBody>
      </p:sp>
      <p:pic>
        <p:nvPicPr>
          <p:cNvPr id="41987" name="Picture 5"/>
          <p:cNvPicPr>
            <a:picLocks noChangeAspect="1" noChangeArrowheads="1"/>
          </p:cNvPicPr>
          <p:nvPr/>
        </p:nvPicPr>
        <p:blipFill>
          <a:blip r:embed="rId4"/>
          <a:srcRect/>
          <a:stretch>
            <a:fillRect/>
          </a:stretch>
        </p:blipFill>
        <p:spPr bwMode="auto">
          <a:xfrm>
            <a:off x="8004175" y="3905250"/>
            <a:ext cx="1139825" cy="1139825"/>
          </a:xfrm>
          <a:prstGeom prst="rect">
            <a:avLst/>
          </a:prstGeom>
          <a:noFill/>
          <a:ln w="9525">
            <a:noFill/>
            <a:miter lim="800000"/>
            <a:headEnd/>
            <a:tailEnd/>
          </a:ln>
        </p:spPr>
      </p:pic>
      <p:sp>
        <p:nvSpPr>
          <p:cNvPr id="41988" name="Rectangle 109"/>
          <p:cNvSpPr>
            <a:spLocks noChangeArrowheads="1"/>
          </p:cNvSpPr>
          <p:nvPr/>
        </p:nvSpPr>
        <p:spPr bwMode="auto">
          <a:xfrm>
            <a:off x="0" y="2160588"/>
            <a:ext cx="9144000" cy="0"/>
          </a:xfrm>
          <a:prstGeom prst="rect">
            <a:avLst/>
          </a:prstGeom>
          <a:noFill/>
          <a:ln w="9525">
            <a:noFill/>
            <a:miter lim="800000"/>
            <a:headEnd/>
            <a:tailEnd/>
          </a:ln>
        </p:spPr>
        <p:txBody>
          <a:bodyPr wrap="none" anchor="ctr">
            <a:spAutoFit/>
          </a:bodyPr>
          <a:lstStyle/>
          <a:p>
            <a:endParaRPr lang="ru-RU"/>
          </a:p>
        </p:txBody>
      </p:sp>
      <p:pic>
        <p:nvPicPr>
          <p:cNvPr id="41989" name="Picture 6"/>
          <p:cNvPicPr>
            <a:picLocks noChangeAspect="1" noChangeArrowheads="1"/>
          </p:cNvPicPr>
          <p:nvPr/>
        </p:nvPicPr>
        <p:blipFill>
          <a:blip r:embed="rId5"/>
          <a:srcRect/>
          <a:stretch>
            <a:fillRect/>
          </a:stretch>
        </p:blipFill>
        <p:spPr bwMode="auto">
          <a:xfrm>
            <a:off x="0" y="3716338"/>
            <a:ext cx="1182688" cy="1182687"/>
          </a:xfrm>
          <a:prstGeom prst="rect">
            <a:avLst/>
          </a:prstGeom>
          <a:noFill/>
          <a:ln w="9525">
            <a:noFill/>
            <a:miter lim="800000"/>
            <a:headEnd/>
            <a:tailEnd/>
          </a:ln>
        </p:spPr>
      </p:pic>
      <p:pic>
        <p:nvPicPr>
          <p:cNvPr id="41990" name="Рисунок 2"/>
          <p:cNvPicPr>
            <a:picLocks noChangeAspect="1" noChangeArrowheads="1"/>
          </p:cNvPicPr>
          <p:nvPr/>
        </p:nvPicPr>
        <p:blipFill>
          <a:blip r:embed="rId6"/>
          <a:srcRect b="14"/>
          <a:stretch>
            <a:fillRect/>
          </a:stretch>
        </p:blipFill>
        <p:spPr bwMode="auto">
          <a:xfrm>
            <a:off x="354013" y="944563"/>
            <a:ext cx="2987675" cy="2241550"/>
          </a:xfrm>
          <a:prstGeom prst="rect">
            <a:avLst/>
          </a:prstGeom>
          <a:noFill/>
          <a:ln w="9525">
            <a:noFill/>
            <a:miter lim="800000"/>
            <a:headEnd/>
            <a:tailEnd/>
          </a:ln>
        </p:spPr>
      </p:pic>
      <p:sp>
        <p:nvSpPr>
          <p:cNvPr id="41991" name="Text Box 8"/>
          <p:cNvSpPr txBox="1">
            <a:spLocks noChangeArrowheads="1"/>
          </p:cNvSpPr>
          <p:nvPr/>
        </p:nvSpPr>
        <p:spPr bwMode="auto">
          <a:xfrm>
            <a:off x="187325" y="3335338"/>
            <a:ext cx="3360738" cy="214312"/>
          </a:xfrm>
          <a:prstGeom prst="rect">
            <a:avLst/>
          </a:prstGeom>
          <a:noFill/>
          <a:ln w="9525">
            <a:noFill/>
            <a:miter lim="800000"/>
            <a:headEnd/>
            <a:tailEnd/>
          </a:ln>
        </p:spPr>
        <p:txBody>
          <a:bodyPr wrap="none">
            <a:spAutoFit/>
          </a:bodyPr>
          <a:lstStyle/>
          <a:p>
            <a:r>
              <a:rPr lang="en-US" sz="800" b="1"/>
              <a:t>Figure1 </a:t>
            </a:r>
            <a:r>
              <a:rPr lang="en-US" sz="800"/>
              <a:t>: M</a:t>
            </a:r>
            <a:r>
              <a:rPr lang="uk-UA" sz="800"/>
              <a:t>ucous membrane of the paranasal sinus. </a:t>
            </a:r>
            <a:r>
              <a:rPr lang="en-US" sz="800"/>
              <a:t>H&amp;E</a:t>
            </a:r>
            <a:r>
              <a:rPr lang="uk-UA" sz="800"/>
              <a:t> stain, x400.</a:t>
            </a:r>
            <a:endParaRPr lang="ru-RU" sz="800"/>
          </a:p>
        </p:txBody>
      </p:sp>
      <p:pic>
        <p:nvPicPr>
          <p:cNvPr id="41994" name="Picture 10">
            <a:hlinkClick r:id="" action="ppaction://media"/>
          </p:cNvPr>
          <p:cNvPicPr>
            <a:picLocks noRot="1" noChangeAspect="1" noChangeArrowheads="1"/>
          </p:cNvPicPr>
          <p:nvPr>
            <a:wavAudioFile r:embed="rId1" name="~PP3101.WAV"/>
          </p:nvPr>
        </p:nvPicPr>
        <p:blipFill>
          <a:blip r:embed="rId7"/>
          <a:srcRect/>
          <a:stretch>
            <a:fillRect/>
          </a:stretch>
        </p:blipFill>
        <p:spPr bwMode="auto">
          <a:xfrm>
            <a:off x="8750300" y="4749800"/>
            <a:ext cx="203200" cy="203200"/>
          </a:xfrm>
          <a:prstGeom prst="rect">
            <a:avLst/>
          </a:prstGeom>
          <a:noFill/>
        </p:spPr>
      </p:pic>
    </p:spTree>
  </p:cSld>
  <p:clrMapOvr>
    <a:masterClrMapping/>
  </p:clrMapOvr>
  <p:transition advTm="9500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199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199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2300" b="1" smtClean="0">
                <a:solidFill>
                  <a:srgbClr val="0066A1"/>
                </a:solidFill>
                <a:latin typeface="Calibri" pitchFamily="34" charset="0"/>
                <a:cs typeface="Calibri" pitchFamily="34" charset="0"/>
                <a:sym typeface="Calibri" pitchFamily="34" charset="0"/>
              </a:rPr>
              <a:t>Material and methods</a:t>
            </a:r>
            <a:endParaRPr lang="ru-RU" sz="2300" b="1" smtClean="0">
              <a:solidFill>
                <a:srgbClr val="0066A1"/>
              </a:solidFill>
              <a:latin typeface="Calibri" pitchFamily="34" charset="0"/>
              <a:cs typeface="Calibri" pitchFamily="34" charset="0"/>
              <a:sym typeface="Calibri" pitchFamily="34" charset="0"/>
            </a:endParaRPr>
          </a:p>
        </p:txBody>
      </p:sp>
      <p:sp>
        <p:nvSpPr>
          <p:cNvPr id="44034" name="Rectangle 3"/>
          <p:cNvSpPr>
            <a:spLocks noGrp="1" noChangeArrowheads="1"/>
          </p:cNvSpPr>
          <p:nvPr>
            <p:ph type="body" idx="1"/>
          </p:nvPr>
        </p:nvSpPr>
        <p:spPr bwMode="auto">
          <a:xfrm>
            <a:off x="122238" y="927100"/>
            <a:ext cx="4624387" cy="3813175"/>
          </a:xfrm>
          <a:noFill/>
          <a:ln>
            <a:miter lim="800000"/>
            <a:headEnd/>
            <a:tailEnd/>
          </a:ln>
        </p:spPr>
        <p:txBody>
          <a:bodyPr vert="horz" wrap="square" lIns="91440" tIns="45720" rIns="91440" bIns="45720" numCol="1" anchor="t" anchorCtr="0" compatLnSpc="1">
            <a:prstTxWarp prst="textNoShape">
              <a:avLst/>
            </a:prstTxWarp>
          </a:bodyPr>
          <a:lstStyle/>
          <a:p>
            <a:pPr algn="just">
              <a:lnSpc>
                <a:spcPct val="90000"/>
              </a:lnSpc>
            </a:pPr>
            <a:r>
              <a:rPr lang="en-US" smtClean="0">
                <a:latin typeface="Arial" charset="0"/>
                <a:cs typeface="Arial" charset="0"/>
              </a:rPr>
              <a:t>The image processing and mask creation method can be represented as a sequence of the following steps:</a:t>
            </a:r>
          </a:p>
          <a:p>
            <a:pPr algn="just">
              <a:lnSpc>
                <a:spcPct val="90000"/>
              </a:lnSpc>
            </a:pPr>
            <a:r>
              <a:rPr lang="en-US" smtClean="0">
                <a:latin typeface="Arial" charset="0"/>
                <a:cs typeface="Arial" charset="0"/>
              </a:rPr>
              <a:t>1. Determination of the preliminary characteristics of the image: resolution, color palette;</a:t>
            </a:r>
          </a:p>
          <a:p>
            <a:pPr algn="just">
              <a:lnSpc>
                <a:spcPct val="90000"/>
              </a:lnSpc>
            </a:pPr>
            <a:r>
              <a:rPr lang="en-US" smtClean="0">
                <a:latin typeface="Arial" charset="0"/>
                <a:cs typeface="Arial" charset="0"/>
              </a:rPr>
              <a:t>2. Setting the conditions for matching a pixel to a mask;</a:t>
            </a:r>
          </a:p>
          <a:p>
            <a:pPr algn="just">
              <a:lnSpc>
                <a:spcPct val="90000"/>
              </a:lnSpc>
            </a:pPr>
            <a:r>
              <a:rPr lang="en-US" smtClean="0">
                <a:latin typeface="Arial" charset="0"/>
                <a:cs typeface="Arial" charset="0"/>
              </a:rPr>
              <a:t>3. Iterating over all pixels of the image;</a:t>
            </a:r>
          </a:p>
          <a:p>
            <a:pPr algn="just">
              <a:lnSpc>
                <a:spcPct val="90000"/>
              </a:lnSpc>
            </a:pPr>
            <a:r>
              <a:rPr lang="en-US" smtClean="0">
                <a:latin typeface="Arial" charset="0"/>
                <a:cs typeface="Arial" charset="0"/>
              </a:rPr>
              <a:t>4. If the pixel meets the specified conditions, then it belongs to the mask, otherwise it is excluded from consideration.</a:t>
            </a:r>
          </a:p>
          <a:p>
            <a:pPr algn="just">
              <a:lnSpc>
                <a:spcPct val="90000"/>
              </a:lnSpc>
            </a:pPr>
            <a:r>
              <a:rPr lang="en-US" smtClean="0">
                <a:latin typeface="Arial" charset="0"/>
                <a:cs typeface="Arial" charset="0"/>
              </a:rPr>
              <a:t>The diagram of the algorithm for creating an image mask (Fig. 2) shows the algorithm of the software tool, however, the block “Does the pixel meet the condition?” needs further clarification. Based on the characteristics of the task and the images that form the DataSet, restrictions are imposed on the values ​​that the RGB (red, green, blue) channel parameters can take</a:t>
            </a:r>
            <a:r>
              <a:rPr lang="ru-RU" smtClean="0">
                <a:latin typeface="Arial" charset="0"/>
                <a:cs typeface="Arial" charset="0"/>
              </a:rPr>
              <a:t> </a:t>
            </a:r>
          </a:p>
        </p:txBody>
      </p:sp>
      <p:pic>
        <p:nvPicPr>
          <p:cNvPr id="44035" name="Picture 40"/>
          <p:cNvPicPr>
            <a:picLocks noChangeAspect="1" noChangeArrowheads="1"/>
          </p:cNvPicPr>
          <p:nvPr/>
        </p:nvPicPr>
        <p:blipFill>
          <a:blip r:embed="rId3"/>
          <a:srcRect/>
          <a:stretch>
            <a:fillRect/>
          </a:stretch>
        </p:blipFill>
        <p:spPr bwMode="auto">
          <a:xfrm>
            <a:off x="4886325" y="158750"/>
            <a:ext cx="3517900" cy="4413250"/>
          </a:xfrm>
          <a:prstGeom prst="rect">
            <a:avLst/>
          </a:prstGeom>
          <a:noFill/>
          <a:ln w="9525">
            <a:noFill/>
            <a:miter lim="800000"/>
            <a:headEnd/>
            <a:tailEnd/>
          </a:ln>
        </p:spPr>
      </p:pic>
      <p:sp>
        <p:nvSpPr>
          <p:cNvPr id="44036" name="Rectangle 41"/>
          <p:cNvSpPr>
            <a:spLocks noChangeArrowheads="1"/>
          </p:cNvSpPr>
          <p:nvPr/>
        </p:nvSpPr>
        <p:spPr bwMode="auto">
          <a:xfrm>
            <a:off x="3898900" y="4583113"/>
            <a:ext cx="3036888" cy="304800"/>
          </a:xfrm>
          <a:prstGeom prst="rect">
            <a:avLst/>
          </a:prstGeom>
          <a:noFill/>
          <a:ln w="9525">
            <a:noFill/>
            <a:miter lim="800000"/>
            <a:headEnd/>
            <a:tailEnd/>
          </a:ln>
        </p:spPr>
        <p:txBody>
          <a:bodyPr wrap="none" anchor="ctr">
            <a:spAutoFit/>
          </a:bodyPr>
          <a:lstStyle/>
          <a:p>
            <a:r>
              <a:rPr lang="en-US" sz="800" b="1"/>
              <a:t>Figure2</a:t>
            </a:r>
            <a:r>
              <a:rPr lang="en-US" sz="800"/>
              <a:t>: Diagram of the algorithm for creating an image mask</a:t>
            </a:r>
            <a:r>
              <a:rPr lang="ru-RU"/>
              <a:t> </a:t>
            </a:r>
          </a:p>
        </p:txBody>
      </p:sp>
      <p:pic>
        <p:nvPicPr>
          <p:cNvPr id="44037" name="Picture 5"/>
          <p:cNvPicPr>
            <a:picLocks noChangeAspect="1" noChangeArrowheads="1"/>
          </p:cNvPicPr>
          <p:nvPr/>
        </p:nvPicPr>
        <p:blipFill>
          <a:blip r:embed="rId4"/>
          <a:srcRect/>
          <a:stretch>
            <a:fillRect/>
          </a:stretch>
        </p:blipFill>
        <p:spPr bwMode="auto">
          <a:xfrm>
            <a:off x="8004175" y="3905250"/>
            <a:ext cx="1139825" cy="1139825"/>
          </a:xfrm>
          <a:prstGeom prst="rect">
            <a:avLst/>
          </a:prstGeom>
          <a:noFill/>
          <a:ln w="9525">
            <a:noFill/>
            <a:miter lim="800000"/>
            <a:headEnd/>
            <a:tailEnd/>
          </a:ln>
        </p:spPr>
      </p:pic>
      <p:pic>
        <p:nvPicPr>
          <p:cNvPr id="44038" name="Picture 43"/>
          <p:cNvPicPr>
            <a:picLocks noChangeAspect="1" noChangeArrowheads="1"/>
          </p:cNvPicPr>
          <p:nvPr/>
        </p:nvPicPr>
        <p:blipFill>
          <a:blip r:embed="rId5"/>
          <a:srcRect/>
          <a:stretch>
            <a:fillRect/>
          </a:stretch>
        </p:blipFill>
        <p:spPr bwMode="auto">
          <a:xfrm>
            <a:off x="7840663" y="211138"/>
            <a:ext cx="1182687" cy="1182687"/>
          </a:xfrm>
          <a:prstGeom prst="rect">
            <a:avLst/>
          </a:prstGeom>
          <a:noFill/>
          <a:ln w="9525">
            <a:noFill/>
            <a:miter lim="800000"/>
            <a:headEnd/>
            <a:tailEnd/>
          </a:ln>
        </p:spPr>
      </p:pic>
      <p:pic>
        <p:nvPicPr>
          <p:cNvPr id="44041" name="Picture 9">
            <a:hlinkClick r:id="" action="ppaction://media"/>
          </p:cNvPr>
          <p:cNvPicPr>
            <a:picLocks noRot="1" noChangeAspect="1" noChangeArrowheads="1"/>
          </p:cNvPicPr>
          <p:nvPr>
            <a:wavAudioFile r:embed="rId1" name="~PP302.WAV"/>
          </p:nvPr>
        </p:nvPicPr>
        <p:blipFill>
          <a:blip r:embed="rId6"/>
          <a:srcRect/>
          <a:stretch>
            <a:fillRect/>
          </a:stretch>
        </p:blipFill>
        <p:spPr bwMode="auto">
          <a:xfrm>
            <a:off x="8750300" y="4749800"/>
            <a:ext cx="203200" cy="203200"/>
          </a:xfrm>
          <a:prstGeom prst="rect">
            <a:avLst/>
          </a:prstGeom>
          <a:noFill/>
        </p:spPr>
      </p:pic>
    </p:spTree>
  </p:cSld>
  <p:clrMapOvr>
    <a:masterClrMapping/>
  </p:clrMapOvr>
  <p:transition advTm="8707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404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4041"/>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hape 196"/>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pic>
        <p:nvPicPr>
          <p:cNvPr id="45058" name="Picture 25"/>
          <p:cNvPicPr>
            <a:picLocks noChangeAspect="1" noChangeArrowheads="1"/>
          </p:cNvPicPr>
          <p:nvPr/>
        </p:nvPicPr>
        <p:blipFill>
          <a:blip r:embed="rId4"/>
          <a:srcRect/>
          <a:stretch>
            <a:fillRect/>
          </a:stretch>
        </p:blipFill>
        <p:spPr bwMode="auto">
          <a:xfrm>
            <a:off x="8004175" y="3736975"/>
            <a:ext cx="1139825" cy="1139825"/>
          </a:xfrm>
          <a:prstGeom prst="rect">
            <a:avLst/>
          </a:prstGeom>
          <a:noFill/>
          <a:ln w="9525">
            <a:noFill/>
            <a:miter lim="800000"/>
            <a:headEnd/>
            <a:tailEnd/>
          </a:ln>
        </p:spPr>
      </p:pic>
      <p:pic>
        <p:nvPicPr>
          <p:cNvPr id="45059" name="Рисунок 62"/>
          <p:cNvPicPr>
            <a:picLocks noChangeAspect="1" noChangeArrowheads="1"/>
          </p:cNvPicPr>
          <p:nvPr/>
        </p:nvPicPr>
        <p:blipFill>
          <a:blip r:embed="rId5"/>
          <a:srcRect r="58707"/>
          <a:stretch>
            <a:fillRect/>
          </a:stretch>
        </p:blipFill>
        <p:spPr bwMode="auto">
          <a:xfrm>
            <a:off x="206375" y="1500188"/>
            <a:ext cx="1685925" cy="3063875"/>
          </a:xfrm>
          <a:prstGeom prst="rect">
            <a:avLst/>
          </a:prstGeom>
          <a:noFill/>
          <a:ln w="9525">
            <a:noFill/>
            <a:miter lim="800000"/>
            <a:headEnd/>
            <a:tailEnd/>
          </a:ln>
        </p:spPr>
      </p:pic>
      <p:pic>
        <p:nvPicPr>
          <p:cNvPr id="45060" name="Рисунок 63"/>
          <p:cNvPicPr>
            <a:picLocks noChangeAspect="1" noChangeArrowheads="1"/>
          </p:cNvPicPr>
          <p:nvPr/>
        </p:nvPicPr>
        <p:blipFill>
          <a:blip r:embed="rId6"/>
          <a:srcRect l="1851" t="2" r="58511" b="24"/>
          <a:stretch>
            <a:fillRect/>
          </a:stretch>
        </p:blipFill>
        <p:spPr bwMode="auto">
          <a:xfrm>
            <a:off x="1954213" y="1531938"/>
            <a:ext cx="1668462" cy="3068637"/>
          </a:xfrm>
          <a:prstGeom prst="rect">
            <a:avLst/>
          </a:prstGeom>
          <a:noFill/>
          <a:ln w="9525">
            <a:noFill/>
            <a:miter lim="800000"/>
            <a:headEnd/>
            <a:tailEnd/>
          </a:ln>
        </p:spPr>
      </p:pic>
      <p:pic>
        <p:nvPicPr>
          <p:cNvPr id="45061" name="Рисунок 64"/>
          <p:cNvPicPr>
            <a:picLocks noChangeAspect="1" noChangeArrowheads="1"/>
          </p:cNvPicPr>
          <p:nvPr/>
        </p:nvPicPr>
        <p:blipFill>
          <a:blip r:embed="rId7"/>
          <a:srcRect r="59386"/>
          <a:stretch>
            <a:fillRect/>
          </a:stretch>
        </p:blipFill>
        <p:spPr bwMode="auto">
          <a:xfrm>
            <a:off x="3730625" y="1568450"/>
            <a:ext cx="1657350" cy="3059113"/>
          </a:xfrm>
          <a:prstGeom prst="rect">
            <a:avLst/>
          </a:prstGeom>
          <a:noFill/>
          <a:ln w="9525">
            <a:noFill/>
            <a:miter lim="800000"/>
            <a:headEnd/>
            <a:tailEnd/>
          </a:ln>
        </p:spPr>
      </p:pic>
      <p:sp>
        <p:nvSpPr>
          <p:cNvPr id="45062" name="Rectangle 19"/>
          <p:cNvSpPr>
            <a:spLocks noChangeArrowheads="1"/>
          </p:cNvSpPr>
          <p:nvPr/>
        </p:nvSpPr>
        <p:spPr bwMode="auto">
          <a:xfrm>
            <a:off x="455613" y="4591050"/>
            <a:ext cx="3906837" cy="214313"/>
          </a:xfrm>
          <a:prstGeom prst="rect">
            <a:avLst/>
          </a:prstGeom>
          <a:noFill/>
          <a:ln w="9525">
            <a:noFill/>
            <a:miter lim="800000"/>
            <a:headEnd/>
            <a:tailEnd/>
          </a:ln>
        </p:spPr>
        <p:txBody>
          <a:bodyPr wrap="none" anchor="ctr">
            <a:spAutoFit/>
          </a:bodyPr>
          <a:lstStyle/>
          <a:p>
            <a:pPr algn="just"/>
            <a:r>
              <a:rPr lang="en-US" sz="800" b="1"/>
              <a:t>Figure3: The result of obtaining an image mask for training a neural network</a:t>
            </a:r>
            <a:r>
              <a:rPr lang="en-US" sz="800"/>
              <a:t>.</a:t>
            </a:r>
          </a:p>
        </p:txBody>
      </p:sp>
      <p:sp>
        <p:nvSpPr>
          <p:cNvPr id="45063" name="Rectangle 20"/>
          <p:cNvSpPr>
            <a:spLocks noChangeArrowheads="1"/>
          </p:cNvSpPr>
          <p:nvPr/>
        </p:nvSpPr>
        <p:spPr bwMode="auto">
          <a:xfrm>
            <a:off x="5664200" y="1803400"/>
            <a:ext cx="3127375" cy="730250"/>
          </a:xfrm>
          <a:prstGeom prst="rect">
            <a:avLst/>
          </a:prstGeom>
          <a:noFill/>
          <a:ln w="9525">
            <a:noFill/>
            <a:miter lim="800000"/>
            <a:headEnd/>
            <a:tailEnd/>
          </a:ln>
        </p:spPr>
        <p:txBody>
          <a:bodyPr anchor="ctr">
            <a:spAutoFit/>
          </a:bodyPr>
          <a:lstStyle/>
          <a:p>
            <a:pPr algn="just"/>
            <a:r>
              <a:rPr lang="en-US"/>
              <a:t>Figure 3 shows: a – original image, b – labeling by a specialist, c – resulting mask.</a:t>
            </a:r>
          </a:p>
        </p:txBody>
      </p:sp>
      <p:pic>
        <p:nvPicPr>
          <p:cNvPr id="45064" name="Picture 21"/>
          <p:cNvPicPr>
            <a:picLocks noChangeAspect="1" noChangeArrowheads="1"/>
          </p:cNvPicPr>
          <p:nvPr/>
        </p:nvPicPr>
        <p:blipFill>
          <a:blip r:embed="rId8"/>
          <a:srcRect/>
          <a:stretch>
            <a:fillRect/>
          </a:stretch>
        </p:blipFill>
        <p:spPr bwMode="auto">
          <a:xfrm>
            <a:off x="7726363" y="538163"/>
            <a:ext cx="1182687" cy="1182687"/>
          </a:xfrm>
          <a:prstGeom prst="rect">
            <a:avLst/>
          </a:prstGeom>
          <a:noFill/>
          <a:ln w="9525">
            <a:noFill/>
            <a:miter lim="800000"/>
            <a:headEnd/>
            <a:tailEnd/>
          </a:ln>
        </p:spPr>
      </p:pic>
      <p:pic>
        <p:nvPicPr>
          <p:cNvPr id="45067" name="Picture 11">
            <a:hlinkClick r:id="" action="ppaction://media"/>
          </p:cNvPr>
          <p:cNvPicPr>
            <a:picLocks noRot="1" noChangeAspect="1" noChangeArrowheads="1"/>
          </p:cNvPicPr>
          <p:nvPr>
            <a:wavAudioFile r:embed="rId1" name="~PP1781.WAV"/>
          </p:nvPr>
        </p:nvPicPr>
        <p:blipFill>
          <a:blip r:embed="rId9"/>
          <a:srcRect/>
          <a:stretch>
            <a:fillRect/>
          </a:stretch>
        </p:blipFill>
        <p:spPr bwMode="auto">
          <a:xfrm>
            <a:off x="8750300" y="4749800"/>
            <a:ext cx="203200" cy="203200"/>
          </a:xfrm>
          <a:prstGeom prst="rect">
            <a:avLst/>
          </a:prstGeom>
          <a:noFill/>
        </p:spPr>
      </p:pic>
    </p:spTree>
  </p:cSld>
  <p:clrMapOvr>
    <a:masterClrMapping/>
  </p:clrMapOvr>
  <p:transition advTm="381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506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506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hape 205"/>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pic>
        <p:nvPicPr>
          <p:cNvPr id="47106" name="Picture 14"/>
          <p:cNvPicPr>
            <a:picLocks noChangeAspect="1" noChangeArrowheads="1"/>
          </p:cNvPicPr>
          <p:nvPr/>
        </p:nvPicPr>
        <p:blipFill>
          <a:blip r:embed="rId4"/>
          <a:srcRect/>
          <a:stretch>
            <a:fillRect/>
          </a:stretch>
        </p:blipFill>
        <p:spPr bwMode="auto">
          <a:xfrm>
            <a:off x="8004175" y="3654425"/>
            <a:ext cx="1139825" cy="1139825"/>
          </a:xfrm>
          <a:prstGeom prst="rect">
            <a:avLst/>
          </a:prstGeom>
          <a:noFill/>
          <a:ln w="9525">
            <a:noFill/>
            <a:miter lim="800000"/>
            <a:headEnd/>
            <a:tailEnd/>
          </a:ln>
        </p:spPr>
      </p:pic>
      <p:sp>
        <p:nvSpPr>
          <p:cNvPr id="47107" name="Text Box 119"/>
          <p:cNvSpPr txBox="1">
            <a:spLocks noChangeArrowheads="1"/>
          </p:cNvSpPr>
          <p:nvPr/>
        </p:nvSpPr>
        <p:spPr bwMode="auto">
          <a:xfrm>
            <a:off x="6392863" y="1314450"/>
            <a:ext cx="184150" cy="304800"/>
          </a:xfrm>
          <a:prstGeom prst="rect">
            <a:avLst/>
          </a:prstGeom>
          <a:noFill/>
          <a:ln w="9525">
            <a:noFill/>
            <a:miter lim="800000"/>
            <a:headEnd/>
            <a:tailEnd/>
          </a:ln>
        </p:spPr>
        <p:txBody>
          <a:bodyPr wrap="none">
            <a:spAutoFit/>
          </a:bodyPr>
          <a:lstStyle/>
          <a:p>
            <a:endParaRPr lang="ru-RU"/>
          </a:p>
        </p:txBody>
      </p:sp>
      <p:grpSp>
        <p:nvGrpSpPr>
          <p:cNvPr id="47108" name="Полотно 81"/>
          <p:cNvGrpSpPr>
            <a:grpSpLocks/>
          </p:cNvGrpSpPr>
          <p:nvPr/>
        </p:nvGrpSpPr>
        <p:grpSpPr bwMode="auto">
          <a:xfrm>
            <a:off x="373063" y="954088"/>
            <a:ext cx="5486400" cy="3382962"/>
            <a:chOff x="0" y="0"/>
            <a:chExt cx="54864" cy="33832"/>
          </a:xfrm>
        </p:grpSpPr>
        <p:sp>
          <p:nvSpPr>
            <p:cNvPr id="47112" name="AutoShape 126"/>
            <p:cNvSpPr>
              <a:spLocks noChangeAspect="1" noChangeArrowheads="1"/>
            </p:cNvSpPr>
            <p:nvPr/>
          </p:nvSpPr>
          <p:spPr bwMode="auto">
            <a:xfrm>
              <a:off x="0" y="0"/>
              <a:ext cx="54864" cy="33832"/>
            </a:xfrm>
            <a:prstGeom prst="rect">
              <a:avLst/>
            </a:prstGeom>
            <a:noFill/>
            <a:ln w="9525">
              <a:noFill/>
              <a:miter lim="800000"/>
              <a:headEnd/>
              <a:tailEnd/>
            </a:ln>
          </p:spPr>
          <p:txBody>
            <a:bodyPr/>
            <a:lstStyle/>
            <a:p>
              <a:endParaRPr lang="ru-RU"/>
            </a:p>
          </p:txBody>
        </p:sp>
        <p:sp>
          <p:nvSpPr>
            <p:cNvPr id="47113" name="Прямоугольник 75"/>
            <p:cNvSpPr>
              <a:spLocks noChangeArrowheads="1"/>
            </p:cNvSpPr>
            <p:nvPr/>
          </p:nvSpPr>
          <p:spPr bwMode="auto">
            <a:xfrm>
              <a:off x="5181" y="29921"/>
              <a:ext cx="5233" cy="3403"/>
            </a:xfrm>
            <a:prstGeom prst="rect">
              <a:avLst/>
            </a:prstGeom>
            <a:noFill/>
            <a:ln w="25400">
              <a:noFill/>
              <a:miter lim="800000"/>
              <a:headEnd/>
              <a:tailEnd/>
            </a:ln>
          </p:spPr>
          <p:txBody>
            <a:bodyPr lIns="0" tIns="0" rIns="0" bIns="0" anchor="ctr"/>
            <a:lstStyle/>
            <a:p>
              <a:pPr algn="ctr"/>
              <a:r>
                <a:rPr lang="ru-RU" sz="1200">
                  <a:latin typeface="Times New Roman" pitchFamily="18" charset="0"/>
                </a:rPr>
                <a:t>a)</a:t>
              </a:r>
              <a:endParaRPr lang="ru-RU"/>
            </a:p>
          </p:txBody>
        </p:sp>
        <p:sp>
          <p:nvSpPr>
            <p:cNvPr id="47114" name="Прямоугольник 76"/>
            <p:cNvSpPr>
              <a:spLocks noChangeArrowheads="1"/>
            </p:cNvSpPr>
            <p:nvPr/>
          </p:nvSpPr>
          <p:spPr bwMode="auto">
            <a:xfrm>
              <a:off x="25269" y="30073"/>
              <a:ext cx="5233" cy="3404"/>
            </a:xfrm>
            <a:prstGeom prst="rect">
              <a:avLst/>
            </a:prstGeom>
            <a:noFill/>
            <a:ln w="25400">
              <a:noFill/>
              <a:miter lim="800000"/>
              <a:headEnd/>
              <a:tailEnd/>
            </a:ln>
          </p:spPr>
          <p:txBody>
            <a:bodyPr lIns="0" tIns="0" rIns="0" bIns="0" anchor="ctr"/>
            <a:lstStyle/>
            <a:p>
              <a:pPr algn="ctr"/>
              <a:r>
                <a:rPr lang="en-US" sz="1100">
                  <a:latin typeface="Times New Roman" pitchFamily="18" charset="0"/>
                </a:rPr>
                <a:t>b)</a:t>
              </a:r>
              <a:endParaRPr lang="ru-RU"/>
            </a:p>
          </p:txBody>
        </p:sp>
        <p:sp>
          <p:nvSpPr>
            <p:cNvPr id="47115" name="Прямоугольник 77"/>
            <p:cNvSpPr>
              <a:spLocks noChangeArrowheads="1"/>
            </p:cNvSpPr>
            <p:nvPr/>
          </p:nvSpPr>
          <p:spPr bwMode="auto">
            <a:xfrm>
              <a:off x="44218" y="30022"/>
              <a:ext cx="5232" cy="3404"/>
            </a:xfrm>
            <a:prstGeom prst="rect">
              <a:avLst/>
            </a:prstGeom>
            <a:noFill/>
            <a:ln w="25400">
              <a:noFill/>
              <a:miter lim="800000"/>
              <a:headEnd/>
              <a:tailEnd/>
            </a:ln>
          </p:spPr>
          <p:txBody>
            <a:bodyPr lIns="0" tIns="0" rIns="0" bIns="0" anchor="ctr"/>
            <a:lstStyle/>
            <a:p>
              <a:pPr algn="ctr"/>
              <a:r>
                <a:rPr lang="en-US" sz="1100">
                  <a:latin typeface="Times New Roman" pitchFamily="18" charset="0"/>
                </a:rPr>
                <a:t>c)</a:t>
              </a:r>
              <a:endParaRPr lang="ru-RU"/>
            </a:p>
          </p:txBody>
        </p:sp>
        <p:pic>
          <p:nvPicPr>
            <p:cNvPr id="47116" name="Рисунок 82"/>
            <p:cNvPicPr>
              <a:picLocks noChangeAspect="1" noChangeArrowheads="1"/>
            </p:cNvPicPr>
            <p:nvPr/>
          </p:nvPicPr>
          <p:blipFill>
            <a:blip r:embed="rId5"/>
            <a:srcRect l="61562" t="9612" r="-226" b="-290"/>
            <a:stretch>
              <a:fillRect/>
            </a:stretch>
          </p:blipFill>
          <p:spPr bwMode="auto">
            <a:xfrm>
              <a:off x="0" y="0"/>
              <a:ext cx="17441" cy="30679"/>
            </a:xfrm>
            <a:prstGeom prst="rect">
              <a:avLst/>
            </a:prstGeom>
            <a:noFill/>
            <a:ln w="9525">
              <a:noFill/>
              <a:miter lim="800000"/>
              <a:headEnd/>
              <a:tailEnd/>
            </a:ln>
          </p:spPr>
        </p:pic>
        <p:pic>
          <p:nvPicPr>
            <p:cNvPr id="47117" name="Рисунок 83"/>
            <p:cNvPicPr>
              <a:picLocks noChangeAspect="1" noChangeArrowheads="1"/>
            </p:cNvPicPr>
            <p:nvPr/>
          </p:nvPicPr>
          <p:blipFill>
            <a:blip r:embed="rId6"/>
            <a:srcRect l="61562" t="9610" r="150" b="301"/>
            <a:stretch>
              <a:fillRect/>
            </a:stretch>
          </p:blipFill>
          <p:spPr bwMode="auto">
            <a:xfrm>
              <a:off x="18796" y="0"/>
              <a:ext cx="17272" cy="30480"/>
            </a:xfrm>
            <a:prstGeom prst="rect">
              <a:avLst/>
            </a:prstGeom>
            <a:noFill/>
            <a:ln w="9525">
              <a:noFill/>
              <a:miter lim="800000"/>
              <a:headEnd/>
              <a:tailEnd/>
            </a:ln>
          </p:spPr>
        </p:pic>
        <p:pic>
          <p:nvPicPr>
            <p:cNvPr id="47118" name="Рисунок 84"/>
            <p:cNvPicPr>
              <a:picLocks noChangeAspect="1" noChangeArrowheads="1"/>
            </p:cNvPicPr>
            <p:nvPr/>
          </p:nvPicPr>
          <p:blipFill>
            <a:blip r:embed="rId7"/>
            <a:srcRect l="61336" t="4755" r="375" b="5167"/>
            <a:stretch>
              <a:fillRect/>
            </a:stretch>
          </p:blipFill>
          <p:spPr bwMode="auto">
            <a:xfrm>
              <a:off x="37592" y="0"/>
              <a:ext cx="17272" cy="30476"/>
            </a:xfrm>
            <a:prstGeom prst="rect">
              <a:avLst/>
            </a:prstGeom>
            <a:noFill/>
            <a:ln w="9525">
              <a:noFill/>
              <a:miter lim="800000"/>
              <a:headEnd/>
              <a:tailEnd/>
            </a:ln>
          </p:spPr>
        </p:pic>
      </p:grpSp>
      <p:sp>
        <p:nvSpPr>
          <p:cNvPr id="47109" name="Rectangle 133"/>
          <p:cNvSpPr>
            <a:spLocks noChangeArrowheads="1"/>
          </p:cNvSpPr>
          <p:nvPr/>
        </p:nvSpPr>
        <p:spPr bwMode="auto">
          <a:xfrm>
            <a:off x="293688" y="4330700"/>
            <a:ext cx="5027612" cy="214313"/>
          </a:xfrm>
          <a:prstGeom prst="rect">
            <a:avLst/>
          </a:prstGeom>
          <a:noFill/>
          <a:ln w="9525">
            <a:noFill/>
            <a:miter lim="800000"/>
            <a:headEnd/>
            <a:tailEnd/>
          </a:ln>
        </p:spPr>
        <p:txBody>
          <a:bodyPr wrap="none" anchor="ctr">
            <a:spAutoFit/>
          </a:bodyPr>
          <a:lstStyle/>
          <a:p>
            <a:pPr algn="just"/>
            <a:r>
              <a:rPr lang="en-US" sz="800" b="1"/>
              <a:t>Figure4</a:t>
            </a:r>
            <a:r>
              <a:rPr lang="en-US" sz="800"/>
              <a:t>: The result of obtaining an image mask for training a neural network using the developed software.</a:t>
            </a:r>
          </a:p>
        </p:txBody>
      </p:sp>
      <p:sp>
        <p:nvSpPr>
          <p:cNvPr id="47110" name="Text Box 134"/>
          <p:cNvSpPr txBox="1">
            <a:spLocks noChangeArrowheads="1"/>
          </p:cNvSpPr>
          <p:nvPr/>
        </p:nvSpPr>
        <p:spPr bwMode="auto">
          <a:xfrm>
            <a:off x="5978525" y="1566863"/>
            <a:ext cx="2386013" cy="1793875"/>
          </a:xfrm>
          <a:prstGeom prst="rect">
            <a:avLst/>
          </a:prstGeom>
          <a:noFill/>
          <a:ln w="9525">
            <a:noFill/>
            <a:miter lim="800000"/>
            <a:headEnd/>
            <a:tailEnd/>
          </a:ln>
        </p:spPr>
        <p:txBody>
          <a:bodyPr>
            <a:spAutoFit/>
          </a:bodyPr>
          <a:lstStyle/>
          <a:p>
            <a:r>
              <a:rPr lang="en-US"/>
              <a:t>Figure 4 shows the process of compiling an image mask for training a neural network using the developed software tool: a – the original image, b – labeling by a specialist, c – the resulting mask.</a:t>
            </a:r>
            <a:endParaRPr lang="ru-RU"/>
          </a:p>
        </p:txBody>
      </p:sp>
      <p:pic>
        <p:nvPicPr>
          <p:cNvPr id="47111" name="Picture 135"/>
          <p:cNvPicPr>
            <a:picLocks noChangeAspect="1" noChangeArrowheads="1"/>
          </p:cNvPicPr>
          <p:nvPr/>
        </p:nvPicPr>
        <p:blipFill>
          <a:blip r:embed="rId8"/>
          <a:srcRect/>
          <a:stretch>
            <a:fillRect/>
          </a:stretch>
        </p:blipFill>
        <p:spPr bwMode="auto">
          <a:xfrm>
            <a:off x="7794625" y="266700"/>
            <a:ext cx="1182688" cy="1182688"/>
          </a:xfrm>
          <a:prstGeom prst="rect">
            <a:avLst/>
          </a:prstGeom>
          <a:noFill/>
          <a:ln w="9525">
            <a:noFill/>
            <a:miter lim="800000"/>
            <a:headEnd/>
            <a:tailEnd/>
          </a:ln>
        </p:spPr>
      </p:pic>
      <p:pic>
        <p:nvPicPr>
          <p:cNvPr id="47121" name="Picture 17">
            <a:hlinkClick r:id="" action="ppaction://media"/>
          </p:cNvPr>
          <p:cNvPicPr>
            <a:picLocks noRot="1" noChangeAspect="1" noChangeArrowheads="1"/>
          </p:cNvPicPr>
          <p:nvPr>
            <a:wavAudioFile r:embed="rId1" name="~PP3357.WAV"/>
          </p:nvPr>
        </p:nvPicPr>
        <p:blipFill>
          <a:blip r:embed="rId9"/>
          <a:srcRect/>
          <a:stretch>
            <a:fillRect/>
          </a:stretch>
        </p:blipFill>
        <p:spPr bwMode="auto">
          <a:xfrm>
            <a:off x="8750300" y="4749800"/>
            <a:ext cx="203200" cy="203200"/>
          </a:xfrm>
          <a:prstGeom prst="rect">
            <a:avLst/>
          </a:prstGeom>
          <a:noFill/>
        </p:spPr>
      </p:pic>
    </p:spTree>
  </p:cSld>
  <p:clrMapOvr>
    <a:masterClrMapping/>
  </p:clrMapOvr>
  <p:transition advTm="3407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71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7121"/>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2300" b="1" smtClean="0">
                <a:solidFill>
                  <a:srgbClr val="0066A1"/>
                </a:solidFill>
                <a:latin typeface="Calibri" pitchFamily="34" charset="0"/>
                <a:cs typeface="Calibri" pitchFamily="34" charset="0"/>
                <a:sym typeface="Calibri" pitchFamily="34" charset="0"/>
              </a:rPr>
              <a:t>Results</a:t>
            </a:r>
            <a:endParaRPr lang="ru-RU" sz="2300" b="1" smtClean="0">
              <a:solidFill>
                <a:srgbClr val="0066A1"/>
              </a:solidFill>
              <a:latin typeface="Calibri" pitchFamily="34" charset="0"/>
              <a:cs typeface="Calibri" pitchFamily="34" charset="0"/>
              <a:sym typeface="Calibri" pitchFamily="34" charset="0"/>
            </a:endParaRPr>
          </a:p>
        </p:txBody>
      </p:sp>
      <p:sp>
        <p:nvSpPr>
          <p:cNvPr id="49154" name="Rectangle 3"/>
          <p:cNvSpPr>
            <a:spLocks noGrp="1" noChangeArrowheads="1"/>
          </p:cNvSpPr>
          <p:nvPr>
            <p:ph type="body" idx="1"/>
          </p:nvPr>
        </p:nvSpPr>
        <p:spPr bwMode="auto">
          <a:xfrm>
            <a:off x="482600" y="615950"/>
            <a:ext cx="8229600" cy="1438275"/>
          </a:xfrm>
          <a:noFill/>
          <a:ln>
            <a:miter lim="800000"/>
            <a:headEnd/>
            <a:tailEnd/>
          </a:ln>
        </p:spPr>
        <p:txBody>
          <a:bodyPr vert="horz" wrap="square" lIns="91440" tIns="45720" rIns="91440" bIns="45720" numCol="1" anchor="t" anchorCtr="0" compatLnSpc="1">
            <a:prstTxWarp prst="textNoShape">
              <a:avLst/>
            </a:prstTxWarp>
          </a:bodyPr>
          <a:lstStyle/>
          <a:p>
            <a:r>
              <a:rPr lang="en-US" smtClean="0">
                <a:latin typeface="Arial" charset="0"/>
                <a:cs typeface="Arial" charset="0"/>
              </a:rPr>
              <a:t>Figure 5 shows the process of compiling an image mask for training a neural network using the developed software tool with a modernized algorithm: a – the original image, b – labeling by a specialist, c – the resulting mask</a:t>
            </a:r>
            <a:endParaRPr lang="ru-RU" sz="2000" smtClean="0">
              <a:latin typeface="Arial" charset="0"/>
              <a:cs typeface="Arial" charset="0"/>
            </a:endParaRPr>
          </a:p>
          <a:p>
            <a:endParaRPr lang="ru-RU" sz="2000" b="1" smtClean="0">
              <a:latin typeface="Arial" charset="0"/>
              <a:cs typeface="Arial" charset="0"/>
            </a:endParaRPr>
          </a:p>
        </p:txBody>
      </p:sp>
      <p:pic>
        <p:nvPicPr>
          <p:cNvPr id="49155" name="Picture 4"/>
          <p:cNvPicPr>
            <a:picLocks noChangeAspect="1" noChangeArrowheads="1"/>
          </p:cNvPicPr>
          <p:nvPr/>
        </p:nvPicPr>
        <p:blipFill>
          <a:blip r:embed="rId3"/>
          <a:srcRect/>
          <a:stretch>
            <a:fillRect/>
          </a:stretch>
        </p:blipFill>
        <p:spPr bwMode="auto">
          <a:xfrm>
            <a:off x="7889875" y="3714750"/>
            <a:ext cx="1139825" cy="1139825"/>
          </a:xfrm>
          <a:prstGeom prst="rect">
            <a:avLst/>
          </a:prstGeom>
          <a:noFill/>
          <a:ln w="9525">
            <a:noFill/>
            <a:miter lim="800000"/>
            <a:headEnd/>
            <a:tailEnd/>
          </a:ln>
        </p:spPr>
      </p:pic>
      <p:pic>
        <p:nvPicPr>
          <p:cNvPr id="49156" name="Picture 5"/>
          <p:cNvPicPr>
            <a:picLocks noChangeAspect="1" noChangeArrowheads="1"/>
          </p:cNvPicPr>
          <p:nvPr/>
        </p:nvPicPr>
        <p:blipFill>
          <a:blip r:embed="rId4"/>
          <a:srcRect/>
          <a:stretch>
            <a:fillRect/>
          </a:stretch>
        </p:blipFill>
        <p:spPr bwMode="auto">
          <a:xfrm>
            <a:off x="274638" y="3679825"/>
            <a:ext cx="1182687" cy="1182688"/>
          </a:xfrm>
          <a:prstGeom prst="rect">
            <a:avLst/>
          </a:prstGeom>
          <a:noFill/>
          <a:ln w="9525">
            <a:noFill/>
            <a:miter lim="800000"/>
            <a:headEnd/>
            <a:tailEnd/>
          </a:ln>
        </p:spPr>
      </p:pic>
      <p:grpSp>
        <p:nvGrpSpPr>
          <p:cNvPr id="49157" name="Полотно 71"/>
          <p:cNvGrpSpPr>
            <a:grpSpLocks/>
          </p:cNvGrpSpPr>
          <p:nvPr/>
        </p:nvGrpSpPr>
        <p:grpSpPr bwMode="auto">
          <a:xfrm>
            <a:off x="1636713" y="1362075"/>
            <a:ext cx="5486400" cy="3384550"/>
            <a:chOff x="0" y="0"/>
            <a:chExt cx="54864" cy="33832"/>
          </a:xfrm>
        </p:grpSpPr>
        <p:sp>
          <p:nvSpPr>
            <p:cNvPr id="49159" name="AutoShape 7"/>
            <p:cNvSpPr>
              <a:spLocks noChangeAspect="1" noChangeArrowheads="1"/>
            </p:cNvSpPr>
            <p:nvPr/>
          </p:nvSpPr>
          <p:spPr bwMode="auto">
            <a:xfrm>
              <a:off x="0" y="0"/>
              <a:ext cx="54864" cy="33832"/>
            </a:xfrm>
            <a:prstGeom prst="rect">
              <a:avLst/>
            </a:prstGeom>
            <a:noFill/>
            <a:ln w="9525">
              <a:noFill/>
              <a:miter lim="800000"/>
              <a:headEnd/>
              <a:tailEnd/>
            </a:ln>
          </p:spPr>
          <p:txBody>
            <a:bodyPr/>
            <a:lstStyle/>
            <a:p>
              <a:endParaRPr lang="ru-RU"/>
            </a:p>
          </p:txBody>
        </p:sp>
        <p:sp>
          <p:nvSpPr>
            <p:cNvPr id="49160" name="Прямоугольник 65"/>
            <p:cNvSpPr>
              <a:spLocks noChangeArrowheads="1"/>
            </p:cNvSpPr>
            <p:nvPr/>
          </p:nvSpPr>
          <p:spPr bwMode="auto">
            <a:xfrm>
              <a:off x="5181" y="29921"/>
              <a:ext cx="5233" cy="3403"/>
            </a:xfrm>
            <a:prstGeom prst="rect">
              <a:avLst/>
            </a:prstGeom>
            <a:noFill/>
            <a:ln w="25400">
              <a:noFill/>
              <a:miter lim="800000"/>
              <a:headEnd/>
              <a:tailEnd/>
            </a:ln>
          </p:spPr>
          <p:txBody>
            <a:bodyPr lIns="0" tIns="0" rIns="0" bIns="0" anchor="ctr"/>
            <a:lstStyle/>
            <a:p>
              <a:pPr algn="ctr"/>
              <a:r>
                <a:rPr lang="ru-RU" sz="1200">
                  <a:latin typeface="Times New Roman" pitchFamily="18" charset="0"/>
                </a:rPr>
                <a:t>a)</a:t>
              </a:r>
              <a:endParaRPr lang="ru-RU"/>
            </a:p>
          </p:txBody>
        </p:sp>
        <p:sp>
          <p:nvSpPr>
            <p:cNvPr id="49161" name="Прямоугольник 66"/>
            <p:cNvSpPr>
              <a:spLocks noChangeArrowheads="1"/>
            </p:cNvSpPr>
            <p:nvPr/>
          </p:nvSpPr>
          <p:spPr bwMode="auto">
            <a:xfrm>
              <a:off x="25269" y="30073"/>
              <a:ext cx="5233" cy="3404"/>
            </a:xfrm>
            <a:prstGeom prst="rect">
              <a:avLst/>
            </a:prstGeom>
            <a:noFill/>
            <a:ln w="25400">
              <a:noFill/>
              <a:miter lim="800000"/>
              <a:headEnd/>
              <a:tailEnd/>
            </a:ln>
          </p:spPr>
          <p:txBody>
            <a:bodyPr lIns="0" tIns="0" rIns="0" bIns="0" anchor="ctr"/>
            <a:lstStyle/>
            <a:p>
              <a:pPr algn="ctr"/>
              <a:r>
                <a:rPr lang="en-US" sz="1100">
                  <a:latin typeface="Times New Roman" pitchFamily="18" charset="0"/>
                </a:rPr>
                <a:t>b)</a:t>
              </a:r>
              <a:endParaRPr lang="ru-RU"/>
            </a:p>
          </p:txBody>
        </p:sp>
        <p:sp>
          <p:nvSpPr>
            <p:cNvPr id="49162" name="Прямоугольник 67"/>
            <p:cNvSpPr>
              <a:spLocks noChangeArrowheads="1"/>
            </p:cNvSpPr>
            <p:nvPr/>
          </p:nvSpPr>
          <p:spPr bwMode="auto">
            <a:xfrm>
              <a:off x="44218" y="30022"/>
              <a:ext cx="5232" cy="3404"/>
            </a:xfrm>
            <a:prstGeom prst="rect">
              <a:avLst/>
            </a:prstGeom>
            <a:noFill/>
            <a:ln w="25400">
              <a:noFill/>
              <a:miter lim="800000"/>
              <a:headEnd/>
              <a:tailEnd/>
            </a:ln>
          </p:spPr>
          <p:txBody>
            <a:bodyPr lIns="0" tIns="0" rIns="0" bIns="0" anchor="ctr"/>
            <a:lstStyle/>
            <a:p>
              <a:pPr algn="ctr"/>
              <a:r>
                <a:rPr lang="en-US" sz="1100">
                  <a:latin typeface="Times New Roman" pitchFamily="18" charset="0"/>
                </a:rPr>
                <a:t>c)</a:t>
              </a:r>
              <a:endParaRPr lang="ru-RU"/>
            </a:p>
          </p:txBody>
        </p:sp>
        <p:pic>
          <p:nvPicPr>
            <p:cNvPr id="49163" name="Рисунок 72"/>
            <p:cNvPicPr>
              <a:picLocks noChangeAspect="1" noChangeArrowheads="1"/>
            </p:cNvPicPr>
            <p:nvPr/>
          </p:nvPicPr>
          <p:blipFill>
            <a:blip r:embed="rId5"/>
            <a:srcRect l="63326" t="9610" r="-37"/>
            <a:stretch>
              <a:fillRect/>
            </a:stretch>
          </p:blipFill>
          <p:spPr bwMode="auto">
            <a:xfrm>
              <a:off x="0" y="0"/>
              <a:ext cx="16560" cy="30581"/>
            </a:xfrm>
            <a:prstGeom prst="rect">
              <a:avLst/>
            </a:prstGeom>
            <a:noFill/>
            <a:ln w="9525">
              <a:noFill/>
              <a:miter lim="800000"/>
              <a:headEnd/>
              <a:tailEnd/>
            </a:ln>
          </p:spPr>
        </p:pic>
        <p:pic>
          <p:nvPicPr>
            <p:cNvPr id="49164" name="Рисунок 73"/>
            <p:cNvPicPr>
              <a:picLocks noChangeAspect="1" noChangeArrowheads="1"/>
            </p:cNvPicPr>
            <p:nvPr/>
          </p:nvPicPr>
          <p:blipFill>
            <a:blip r:embed="rId6"/>
            <a:srcRect l="66158" t="17822" r="850"/>
            <a:stretch>
              <a:fillRect/>
            </a:stretch>
          </p:blipFill>
          <p:spPr bwMode="auto">
            <a:xfrm>
              <a:off x="19388" y="0"/>
              <a:ext cx="16426" cy="30683"/>
            </a:xfrm>
            <a:prstGeom prst="rect">
              <a:avLst/>
            </a:prstGeom>
            <a:noFill/>
            <a:ln w="9525">
              <a:noFill/>
              <a:miter lim="800000"/>
              <a:headEnd/>
              <a:tailEnd/>
            </a:ln>
          </p:spPr>
        </p:pic>
        <p:pic>
          <p:nvPicPr>
            <p:cNvPr id="49165" name="Рисунок 74"/>
            <p:cNvPicPr>
              <a:picLocks noChangeAspect="1" noChangeArrowheads="1"/>
            </p:cNvPicPr>
            <p:nvPr/>
          </p:nvPicPr>
          <p:blipFill>
            <a:blip r:embed="rId7"/>
            <a:srcRect l="65646" t="12926" r="1192" b="5170"/>
            <a:stretch>
              <a:fillRect/>
            </a:stretch>
          </p:blipFill>
          <p:spPr bwMode="auto">
            <a:xfrm>
              <a:off x="38354" y="0"/>
              <a:ext cx="16510" cy="30581"/>
            </a:xfrm>
            <a:prstGeom prst="rect">
              <a:avLst/>
            </a:prstGeom>
            <a:noFill/>
            <a:ln w="9525">
              <a:noFill/>
              <a:miter lim="800000"/>
              <a:headEnd/>
              <a:tailEnd/>
            </a:ln>
          </p:spPr>
        </p:pic>
      </p:grpSp>
      <p:sp>
        <p:nvSpPr>
          <p:cNvPr id="49158" name="Rectangle 14"/>
          <p:cNvSpPr>
            <a:spLocks noChangeArrowheads="1"/>
          </p:cNvSpPr>
          <p:nvPr/>
        </p:nvSpPr>
        <p:spPr bwMode="auto">
          <a:xfrm>
            <a:off x="1482725" y="4614863"/>
            <a:ext cx="6554788" cy="214312"/>
          </a:xfrm>
          <a:prstGeom prst="rect">
            <a:avLst/>
          </a:prstGeom>
          <a:noFill/>
          <a:ln w="9525">
            <a:noFill/>
            <a:miter lim="800000"/>
            <a:headEnd/>
            <a:tailEnd/>
          </a:ln>
        </p:spPr>
        <p:txBody>
          <a:bodyPr wrap="none" anchor="ctr">
            <a:spAutoFit/>
          </a:bodyPr>
          <a:lstStyle/>
          <a:p>
            <a:pPr algn="just"/>
            <a:r>
              <a:rPr lang="en-US" sz="800" b="1"/>
              <a:t>Figure 5</a:t>
            </a:r>
            <a:r>
              <a:rPr lang="en-US" sz="800"/>
              <a:t>: The result of obtaining an image mask for training a neural network using the developed software tool with a modernized algorithm.</a:t>
            </a:r>
          </a:p>
        </p:txBody>
      </p:sp>
      <p:pic>
        <p:nvPicPr>
          <p:cNvPr id="49168" name="Picture 16">
            <a:hlinkClick r:id="" action="ppaction://media"/>
          </p:cNvPr>
          <p:cNvPicPr>
            <a:picLocks noRot="1" noChangeAspect="1" noChangeArrowheads="1"/>
          </p:cNvPicPr>
          <p:nvPr>
            <a:wavAudioFile r:embed="rId1" name="~PP2167.WAV"/>
          </p:nvPr>
        </p:nvPicPr>
        <p:blipFill>
          <a:blip r:embed="rId8"/>
          <a:srcRect/>
          <a:stretch>
            <a:fillRect/>
          </a:stretch>
        </p:blipFill>
        <p:spPr bwMode="auto">
          <a:xfrm>
            <a:off x="8750300" y="4749800"/>
            <a:ext cx="203200" cy="203200"/>
          </a:xfrm>
          <a:prstGeom prst="rect">
            <a:avLst/>
          </a:prstGeom>
          <a:noFill/>
        </p:spPr>
      </p:pic>
    </p:spTree>
  </p:cSld>
  <p:clrMapOvr>
    <a:masterClrMapping/>
  </p:clrMapOvr>
  <p:transition advTm="3128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916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916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2300" b="1" smtClean="0">
                <a:solidFill>
                  <a:srgbClr val="0066A1"/>
                </a:solidFill>
                <a:latin typeface="Calibri" pitchFamily="34" charset="0"/>
                <a:cs typeface="Calibri" pitchFamily="34" charset="0"/>
                <a:sym typeface="Calibri" pitchFamily="34" charset="0"/>
              </a:rPr>
              <a:t>Results</a:t>
            </a:r>
            <a:endParaRPr lang="ru-RU" sz="2300" b="1" smtClean="0">
              <a:solidFill>
                <a:srgbClr val="0066A1"/>
              </a:solidFill>
              <a:latin typeface="Calibri" pitchFamily="34" charset="0"/>
              <a:cs typeface="Calibri" pitchFamily="34" charset="0"/>
              <a:sym typeface="Calibri" pitchFamily="34" charset="0"/>
            </a:endParaRPr>
          </a:p>
        </p:txBody>
      </p:sp>
      <p:sp>
        <p:nvSpPr>
          <p:cNvPr id="50178" name="Rectangle 3"/>
          <p:cNvSpPr>
            <a:spLocks noGrp="1" noChangeArrowheads="1"/>
          </p:cNvSpPr>
          <p:nvPr>
            <p:ph type="body" idx="1"/>
          </p:nvPr>
        </p:nvSpPr>
        <p:spPr bwMode="auto">
          <a:xfrm>
            <a:off x="381000" y="750888"/>
            <a:ext cx="8229600" cy="3394075"/>
          </a:xfrm>
          <a:noFill/>
          <a:ln>
            <a:miter lim="800000"/>
            <a:headEnd/>
            <a:tailEnd/>
          </a:ln>
        </p:spPr>
        <p:txBody>
          <a:bodyPr vert="horz" wrap="square" lIns="91440" tIns="45720" rIns="91440" bIns="45720" numCol="1" anchor="t" anchorCtr="0" compatLnSpc="1">
            <a:prstTxWarp prst="textNoShape">
              <a:avLst/>
            </a:prstTxWarp>
          </a:bodyPr>
          <a:lstStyle/>
          <a:p>
            <a:r>
              <a:rPr lang="en-US" smtClean="0">
                <a:latin typeface="Arial" charset="0"/>
                <a:cs typeface="Arial" charset="0"/>
              </a:rPr>
              <a:t>Masks were made for 25 images. The result for various methods of obtaining image masks is shown in Fig. 6.</a:t>
            </a:r>
            <a:endParaRPr lang="ru-RU" smtClean="0">
              <a:latin typeface="Arial" charset="0"/>
              <a:cs typeface="Arial" charset="0"/>
            </a:endParaRPr>
          </a:p>
        </p:txBody>
      </p:sp>
      <p:grpSp>
        <p:nvGrpSpPr>
          <p:cNvPr id="50179" name="Полотно 57"/>
          <p:cNvGrpSpPr>
            <a:grpSpLocks/>
          </p:cNvGrpSpPr>
          <p:nvPr/>
        </p:nvGrpSpPr>
        <p:grpSpPr bwMode="auto">
          <a:xfrm>
            <a:off x="2644775" y="1223963"/>
            <a:ext cx="4097338" cy="3082925"/>
            <a:chOff x="0" y="0"/>
            <a:chExt cx="40976" cy="30835"/>
          </a:xfrm>
        </p:grpSpPr>
        <p:sp>
          <p:nvSpPr>
            <p:cNvPr id="50183" name="AutoShape 5"/>
            <p:cNvSpPr>
              <a:spLocks noChangeAspect="1" noChangeArrowheads="1"/>
            </p:cNvSpPr>
            <p:nvPr/>
          </p:nvSpPr>
          <p:spPr bwMode="auto">
            <a:xfrm>
              <a:off x="0" y="0"/>
              <a:ext cx="40976" cy="30835"/>
            </a:xfrm>
            <a:prstGeom prst="rect">
              <a:avLst/>
            </a:prstGeom>
            <a:noFill/>
            <a:ln w="9525">
              <a:noFill/>
              <a:miter lim="800000"/>
              <a:headEnd/>
              <a:tailEnd/>
            </a:ln>
          </p:spPr>
          <p:txBody>
            <a:bodyPr/>
            <a:lstStyle/>
            <a:p>
              <a:endParaRPr lang="ru-RU"/>
            </a:p>
          </p:txBody>
        </p:sp>
        <p:sp>
          <p:nvSpPr>
            <p:cNvPr id="50184" name="Прямоугольник 54"/>
            <p:cNvSpPr>
              <a:spLocks noChangeArrowheads="1"/>
            </p:cNvSpPr>
            <p:nvPr/>
          </p:nvSpPr>
          <p:spPr bwMode="auto">
            <a:xfrm>
              <a:off x="2721" y="26803"/>
              <a:ext cx="5232" cy="3403"/>
            </a:xfrm>
            <a:prstGeom prst="rect">
              <a:avLst/>
            </a:prstGeom>
            <a:noFill/>
            <a:ln w="25400">
              <a:noFill/>
              <a:miter lim="800000"/>
              <a:headEnd/>
              <a:tailEnd/>
            </a:ln>
          </p:spPr>
          <p:txBody>
            <a:bodyPr lIns="0" tIns="0" rIns="0" bIns="0" anchor="ctr"/>
            <a:lstStyle/>
            <a:p>
              <a:pPr algn="ctr"/>
              <a:r>
                <a:rPr lang="ru-RU" sz="1200">
                  <a:latin typeface="Times New Roman" pitchFamily="18" charset="0"/>
                </a:rPr>
                <a:t>a)</a:t>
              </a:r>
              <a:endParaRPr lang="ru-RU"/>
            </a:p>
          </p:txBody>
        </p:sp>
        <p:sp>
          <p:nvSpPr>
            <p:cNvPr id="50185" name="Прямоугольник 55"/>
            <p:cNvSpPr>
              <a:spLocks noChangeArrowheads="1"/>
            </p:cNvSpPr>
            <p:nvPr/>
          </p:nvSpPr>
          <p:spPr bwMode="auto">
            <a:xfrm>
              <a:off x="17264" y="27075"/>
              <a:ext cx="5233" cy="3404"/>
            </a:xfrm>
            <a:prstGeom prst="rect">
              <a:avLst/>
            </a:prstGeom>
            <a:noFill/>
            <a:ln w="25400">
              <a:noFill/>
              <a:miter lim="800000"/>
              <a:headEnd/>
              <a:tailEnd/>
            </a:ln>
          </p:spPr>
          <p:txBody>
            <a:bodyPr lIns="0" tIns="0" rIns="0" bIns="0" anchor="ctr"/>
            <a:lstStyle/>
            <a:p>
              <a:pPr algn="ctr"/>
              <a:r>
                <a:rPr lang="en-US" sz="1100">
                  <a:latin typeface="Times New Roman" pitchFamily="18" charset="0"/>
                </a:rPr>
                <a:t>b)</a:t>
              </a:r>
              <a:endParaRPr lang="ru-RU"/>
            </a:p>
          </p:txBody>
        </p:sp>
        <p:sp>
          <p:nvSpPr>
            <p:cNvPr id="50186" name="Прямоугольник 56"/>
            <p:cNvSpPr>
              <a:spLocks noChangeArrowheads="1"/>
            </p:cNvSpPr>
            <p:nvPr/>
          </p:nvSpPr>
          <p:spPr bwMode="auto">
            <a:xfrm>
              <a:off x="31964" y="27021"/>
              <a:ext cx="5232" cy="3403"/>
            </a:xfrm>
            <a:prstGeom prst="rect">
              <a:avLst/>
            </a:prstGeom>
            <a:noFill/>
            <a:ln w="25400">
              <a:noFill/>
              <a:miter lim="800000"/>
              <a:headEnd/>
              <a:tailEnd/>
            </a:ln>
          </p:spPr>
          <p:txBody>
            <a:bodyPr lIns="0" tIns="0" rIns="0" bIns="0" anchor="ctr"/>
            <a:lstStyle/>
            <a:p>
              <a:pPr algn="ctr"/>
              <a:r>
                <a:rPr lang="en-US" sz="1100">
                  <a:latin typeface="Times New Roman" pitchFamily="18" charset="0"/>
                </a:rPr>
                <a:t>c)</a:t>
              </a:r>
              <a:endParaRPr lang="ru-RU"/>
            </a:p>
          </p:txBody>
        </p:sp>
        <p:pic>
          <p:nvPicPr>
            <p:cNvPr id="50187" name="Рисунок 92"/>
            <p:cNvPicPr>
              <a:picLocks noChangeAspect="1" noChangeArrowheads="1"/>
            </p:cNvPicPr>
            <p:nvPr/>
          </p:nvPicPr>
          <p:blipFill>
            <a:blip r:embed="rId3"/>
            <a:srcRect l="-5" t="33842" r="5" b="5"/>
            <a:stretch>
              <a:fillRect/>
            </a:stretch>
          </p:blipFill>
          <p:spPr bwMode="auto">
            <a:xfrm rot="5400000">
              <a:off x="6771" y="7558"/>
              <a:ext cx="26591" cy="11476"/>
            </a:xfrm>
            <a:prstGeom prst="rect">
              <a:avLst/>
            </a:prstGeom>
            <a:noFill/>
            <a:ln w="9525">
              <a:noFill/>
              <a:miter lim="800000"/>
              <a:headEnd/>
              <a:tailEnd/>
            </a:ln>
          </p:spPr>
        </p:pic>
        <p:pic>
          <p:nvPicPr>
            <p:cNvPr id="50188" name="Рисунок 93"/>
            <p:cNvPicPr>
              <a:picLocks noChangeAspect="1" noChangeArrowheads="1"/>
            </p:cNvPicPr>
            <p:nvPr/>
          </p:nvPicPr>
          <p:blipFill>
            <a:blip r:embed="rId4"/>
            <a:srcRect l="-5" t="27554" r="5" b="5"/>
            <a:stretch>
              <a:fillRect/>
            </a:stretch>
          </p:blipFill>
          <p:spPr bwMode="auto">
            <a:xfrm rot="5400000">
              <a:off x="-7067" y="7067"/>
              <a:ext cx="26496" cy="12361"/>
            </a:xfrm>
            <a:prstGeom prst="rect">
              <a:avLst/>
            </a:prstGeom>
            <a:noFill/>
            <a:ln w="9525">
              <a:noFill/>
              <a:miter lim="800000"/>
              <a:headEnd/>
              <a:tailEnd/>
            </a:ln>
          </p:spPr>
        </p:pic>
        <p:pic>
          <p:nvPicPr>
            <p:cNvPr id="50189" name="Рисунок 94"/>
            <p:cNvPicPr>
              <a:picLocks noChangeAspect="1" noChangeArrowheads="1"/>
            </p:cNvPicPr>
            <p:nvPr/>
          </p:nvPicPr>
          <p:blipFill>
            <a:blip r:embed="rId5"/>
            <a:srcRect l="-5" t="5" r="5" b="43126"/>
            <a:stretch>
              <a:fillRect/>
            </a:stretch>
          </p:blipFill>
          <p:spPr bwMode="auto">
            <a:xfrm rot="5400000">
              <a:off x="21111" y="7177"/>
              <a:ext cx="26685" cy="12331"/>
            </a:xfrm>
            <a:prstGeom prst="rect">
              <a:avLst/>
            </a:prstGeom>
            <a:noFill/>
            <a:ln w="9525">
              <a:noFill/>
              <a:miter lim="800000"/>
              <a:headEnd/>
              <a:tailEnd/>
            </a:ln>
          </p:spPr>
        </p:pic>
      </p:grpSp>
      <p:sp>
        <p:nvSpPr>
          <p:cNvPr id="50180" name="Rectangle 12"/>
          <p:cNvSpPr>
            <a:spLocks noChangeArrowheads="1"/>
          </p:cNvSpPr>
          <p:nvPr/>
        </p:nvSpPr>
        <p:spPr bwMode="auto">
          <a:xfrm>
            <a:off x="2692400" y="4308475"/>
            <a:ext cx="4551363" cy="336550"/>
          </a:xfrm>
          <a:prstGeom prst="rect">
            <a:avLst/>
          </a:prstGeom>
          <a:noFill/>
          <a:ln w="9525">
            <a:noFill/>
            <a:miter lim="800000"/>
            <a:headEnd/>
            <a:tailEnd/>
          </a:ln>
        </p:spPr>
        <p:txBody>
          <a:bodyPr wrap="none" anchor="ctr">
            <a:spAutoFit/>
          </a:bodyPr>
          <a:lstStyle/>
          <a:p>
            <a:pPr algn="just"/>
            <a:r>
              <a:rPr lang="en-US" sz="800" b="1"/>
              <a:t>Figure6: Comparison of masks a – mask made manually, b – mask made </a:t>
            </a:r>
          </a:p>
          <a:p>
            <a:pPr algn="just"/>
            <a:r>
              <a:rPr lang="en-US" sz="800" b="1"/>
              <a:t>with the help of software, c – mask made with the help of software during the upgrade.</a:t>
            </a:r>
          </a:p>
        </p:txBody>
      </p:sp>
      <p:pic>
        <p:nvPicPr>
          <p:cNvPr id="50181" name="Picture 4"/>
          <p:cNvPicPr>
            <a:picLocks noChangeAspect="1" noChangeArrowheads="1"/>
          </p:cNvPicPr>
          <p:nvPr/>
        </p:nvPicPr>
        <p:blipFill>
          <a:blip r:embed="rId6"/>
          <a:srcRect/>
          <a:stretch>
            <a:fillRect/>
          </a:stretch>
        </p:blipFill>
        <p:spPr bwMode="auto">
          <a:xfrm>
            <a:off x="7889875" y="3714750"/>
            <a:ext cx="1139825" cy="1139825"/>
          </a:xfrm>
          <a:prstGeom prst="rect">
            <a:avLst/>
          </a:prstGeom>
          <a:noFill/>
          <a:ln w="9525">
            <a:noFill/>
            <a:miter lim="800000"/>
            <a:headEnd/>
            <a:tailEnd/>
          </a:ln>
        </p:spPr>
      </p:pic>
      <p:pic>
        <p:nvPicPr>
          <p:cNvPr id="50182" name="Picture 14"/>
          <p:cNvPicPr>
            <a:picLocks noChangeAspect="1" noChangeArrowheads="1"/>
          </p:cNvPicPr>
          <p:nvPr/>
        </p:nvPicPr>
        <p:blipFill>
          <a:blip r:embed="rId7"/>
          <a:srcRect/>
          <a:stretch>
            <a:fillRect/>
          </a:stretch>
        </p:blipFill>
        <p:spPr bwMode="auto">
          <a:xfrm>
            <a:off x="212725" y="3705225"/>
            <a:ext cx="1182688" cy="1182688"/>
          </a:xfrm>
          <a:prstGeom prst="rect">
            <a:avLst/>
          </a:prstGeom>
          <a:noFill/>
          <a:ln w="9525">
            <a:noFill/>
            <a:miter lim="800000"/>
            <a:headEnd/>
            <a:tailEnd/>
          </a:ln>
        </p:spPr>
      </p:pic>
      <p:pic>
        <p:nvPicPr>
          <p:cNvPr id="50192" name="Picture 16">
            <a:hlinkClick r:id="" action="ppaction://media"/>
          </p:cNvPr>
          <p:cNvPicPr>
            <a:picLocks noRot="1" noChangeAspect="1" noChangeArrowheads="1"/>
          </p:cNvPicPr>
          <p:nvPr>
            <a:wavAudioFile r:embed="rId1" name="~PP1944.WAV"/>
          </p:nvPr>
        </p:nvPicPr>
        <p:blipFill>
          <a:blip r:embed="rId8"/>
          <a:srcRect/>
          <a:stretch>
            <a:fillRect/>
          </a:stretch>
        </p:blipFill>
        <p:spPr bwMode="auto">
          <a:xfrm>
            <a:off x="8750300" y="4749800"/>
            <a:ext cx="203200" cy="203200"/>
          </a:xfrm>
          <a:prstGeom prst="rect">
            <a:avLst/>
          </a:prstGeom>
          <a:noFill/>
        </p:spPr>
      </p:pic>
    </p:spTree>
  </p:cSld>
  <p:clrMapOvr>
    <a:masterClrMapping/>
  </p:clrMapOvr>
  <p:transition advTm="3641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019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0192"/>
                </p:tgtEl>
              </p:cMediaNode>
            </p:audio>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ivider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ntent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396</TotalTime>
  <Words>943</Words>
  <Application>Microsoft Office PowerPoint</Application>
  <PresentationFormat>Экран (16:9)</PresentationFormat>
  <Paragraphs>54</Paragraphs>
  <Slides>12</Slides>
  <Notes>7</Notes>
  <HiddenSlides>0</HiddenSlides>
  <MMClips>12</MMClips>
  <ScaleCrop>false</ScaleCrop>
  <HeadingPairs>
    <vt:vector size="6" baseType="variant">
      <vt:variant>
        <vt:lpstr>Использованные шрифты</vt:lpstr>
      </vt:variant>
      <vt:variant>
        <vt:i4>3</vt:i4>
      </vt:variant>
      <vt:variant>
        <vt:lpstr>Шаблон оформления</vt:lpstr>
      </vt:variant>
      <vt:variant>
        <vt:i4>16</vt:i4>
      </vt:variant>
      <vt:variant>
        <vt:lpstr>Заголовки слайдов</vt:lpstr>
      </vt:variant>
      <vt:variant>
        <vt:i4>12</vt:i4>
      </vt:variant>
    </vt:vector>
  </HeadingPairs>
  <TitlesOfParts>
    <vt:vector size="31" baseType="lpstr">
      <vt:lpstr>Arial</vt:lpstr>
      <vt:lpstr>Calibri</vt:lpstr>
      <vt:lpstr>Times New Roman</vt:lpstr>
      <vt:lpstr>Simple Light</vt:lpstr>
      <vt:lpstr>Title Slides</vt:lpstr>
      <vt:lpstr>Divider Slides</vt:lpstr>
      <vt:lpstr>Content Slides</vt:lpstr>
      <vt:lpstr>Simple Light</vt:lpstr>
      <vt:lpstr>Simple Light</vt:lpstr>
      <vt:lpstr>Simple Light</vt:lpstr>
      <vt:lpstr>Simple Light</vt:lpstr>
      <vt:lpstr>Simple Light</vt:lpstr>
      <vt:lpstr>Simple Light</vt:lpstr>
      <vt:lpstr>Simple Light</vt:lpstr>
      <vt:lpstr>Simple Light</vt:lpstr>
      <vt:lpstr>Simple Light</vt:lpstr>
      <vt:lpstr>Simple Light</vt:lpstr>
      <vt:lpstr>Simple Light</vt:lpstr>
      <vt:lpstr>Title Slides</vt:lpstr>
      <vt:lpstr>AUTOMATIC CREATION OF MASKS FOR MARKING MICROSCOPIC IMAGES OF THE EPITHELIUM OF THE PARANASAL SINUSES</vt:lpstr>
      <vt:lpstr>Introduction</vt:lpstr>
      <vt:lpstr>The aim of our work</vt:lpstr>
      <vt:lpstr>Material and methods</vt:lpstr>
      <vt:lpstr>Material and methods</vt:lpstr>
      <vt:lpstr>Results</vt:lpstr>
      <vt:lpstr>Results</vt:lpstr>
      <vt:lpstr>Results</vt:lpstr>
      <vt:lpstr>Results</vt:lpstr>
      <vt:lpstr>Results</vt:lpstr>
      <vt:lpstr>Results</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Ievgen Pichkalov</dc:creator>
  <cp:lastModifiedBy>Microsoft Office</cp:lastModifiedBy>
  <cp:revision>23</cp:revision>
  <dcterms:modified xsi:type="dcterms:W3CDTF">2022-11-16T01:30:33Z</dcterms:modified>
</cp:coreProperties>
</file>