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Lst>
  <p:notesMasterIdLst>
    <p:notesMasterId r:id="rId3"/>
  </p:notesMasterIdLst>
  <p:handoutMasterIdLst>
    <p:handoutMasterId r:id="rId4"/>
  </p:handoutMasterIdLst>
  <p:sldIdLst>
    <p:sldId id="256" r:id="rId2"/>
  </p:sldIdLst>
  <p:sldSz cx="21069300" cy="30240288"/>
  <p:notesSz cx="9144000" cy="6858000"/>
  <p:defaultTextStyle>
    <a:defPPr>
      <a:defRPr lang="uk-UA"/>
    </a:defPPr>
    <a:lvl1pPr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9245" userDrawn="1">
          <p15:clr>
            <a:srgbClr val="A4A3A4"/>
          </p15:clr>
        </p15:guide>
        <p15:guide id="2" pos="663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CCECFF"/>
    <a:srgbClr val="000000"/>
    <a:srgbClr val="990033"/>
    <a:srgbClr val="000066"/>
    <a:srgbClr val="003399"/>
    <a:srgbClr val="6600CC"/>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855" autoAdjust="0"/>
    <p:restoredTop sz="86431" autoAdjust="0"/>
  </p:normalViewPr>
  <p:slideViewPr>
    <p:cSldViewPr>
      <p:cViewPr>
        <p:scale>
          <a:sx n="50" d="100"/>
          <a:sy n="50" d="100"/>
        </p:scale>
        <p:origin x="3924" y="-2292"/>
      </p:cViewPr>
      <p:guideLst>
        <p:guide orient="horz" pos="9245"/>
        <p:guide pos="66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64" d="100"/>
          <a:sy n="164" d="100"/>
        </p:scale>
        <p:origin x="2922" y="120"/>
      </p:cViewPr>
      <p:guideLst/>
    </p:cSldViewPr>
  </p:notesViewPr>
  <p:gridSpacing cx="180023" cy="180023"/>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1026">
            <a:extLst>
              <a:ext uri="{FF2B5EF4-FFF2-40B4-BE49-F238E27FC236}">
                <a16:creationId xmlns:a16="http://schemas.microsoft.com/office/drawing/2014/main" id="{1C1E39BF-7810-4615-B91F-98CBAE1E3926}"/>
              </a:ext>
            </a:extLst>
          </p:cNvPr>
          <p:cNvSpPr>
            <a:spLocks noGrp="1" noChangeArrowheads="1"/>
          </p:cNvSpPr>
          <p:nvPr>
            <p:ph type="hdr" sz="quarter"/>
          </p:nvPr>
        </p:nvSpPr>
        <p:spPr bwMode="auto">
          <a:xfrm>
            <a:off x="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ru-RU" altLang="ru-RU"/>
          </a:p>
        </p:txBody>
      </p:sp>
      <p:sp>
        <p:nvSpPr>
          <p:cNvPr id="68611" name="Rectangle 1027">
            <a:extLst>
              <a:ext uri="{FF2B5EF4-FFF2-40B4-BE49-F238E27FC236}">
                <a16:creationId xmlns:a16="http://schemas.microsoft.com/office/drawing/2014/main" id="{134DBB46-F388-45D7-8AE9-721B40FFA2FB}"/>
              </a:ext>
            </a:extLst>
          </p:cNvPr>
          <p:cNvSpPr>
            <a:spLocks noGrp="1" noChangeArrowheads="1"/>
          </p:cNvSpPr>
          <p:nvPr>
            <p:ph type="dt" sz="quarter" idx="1"/>
          </p:nvPr>
        </p:nvSpPr>
        <p:spPr bwMode="auto">
          <a:xfrm>
            <a:off x="518160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ltLang="ru-RU"/>
          </a:p>
        </p:txBody>
      </p:sp>
      <p:sp>
        <p:nvSpPr>
          <p:cNvPr id="68612" name="Rectangle 1028">
            <a:extLst>
              <a:ext uri="{FF2B5EF4-FFF2-40B4-BE49-F238E27FC236}">
                <a16:creationId xmlns:a16="http://schemas.microsoft.com/office/drawing/2014/main" id="{8587DE98-6A4B-466D-B542-6AEB88EE020F}"/>
              </a:ext>
            </a:extLst>
          </p:cNvPr>
          <p:cNvSpPr>
            <a:spLocks noGrp="1" noChangeArrowheads="1"/>
          </p:cNvSpPr>
          <p:nvPr>
            <p:ph type="ftr" sz="quarter" idx="2"/>
          </p:nvPr>
        </p:nvSpPr>
        <p:spPr bwMode="auto">
          <a:xfrm>
            <a:off x="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ru-RU" altLang="ru-RU"/>
          </a:p>
        </p:txBody>
      </p:sp>
      <p:sp>
        <p:nvSpPr>
          <p:cNvPr id="68613" name="Rectangle 1029">
            <a:extLst>
              <a:ext uri="{FF2B5EF4-FFF2-40B4-BE49-F238E27FC236}">
                <a16:creationId xmlns:a16="http://schemas.microsoft.com/office/drawing/2014/main" id="{C03E7383-5D7E-479A-9F0C-EB171BC26088}"/>
              </a:ext>
            </a:extLst>
          </p:cNvPr>
          <p:cNvSpPr>
            <a:spLocks noGrp="1" noChangeArrowheads="1"/>
          </p:cNvSpPr>
          <p:nvPr>
            <p:ph type="sldNum" sz="quarter" idx="3"/>
          </p:nvPr>
        </p:nvSpPr>
        <p:spPr bwMode="auto">
          <a:xfrm>
            <a:off x="518160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577E6E5-F69F-4484-B141-D1A0D4E1CE78}" type="slidenum">
              <a:rPr lang="ru-RU" altLang="ru-RU"/>
              <a:pPr/>
              <a:t>‹#›</a:t>
            </a:fld>
            <a:endParaRPr lang="ru-RU" altLang="ru-RU"/>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61B47A7E-941D-45A3-BF6A-E7F531BD51D3}"/>
              </a:ext>
            </a:extLst>
          </p:cNvPr>
          <p:cNvSpPr>
            <a:spLocks noGrp="1" noChangeArrowheads="1"/>
          </p:cNvSpPr>
          <p:nvPr>
            <p:ph type="hdr" sz="quarter"/>
          </p:nvPr>
        </p:nvSpPr>
        <p:spPr bwMode="auto">
          <a:xfrm>
            <a:off x="0" y="0"/>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anose="020B0604020202020204" pitchFamily="34" charset="0"/>
              </a:defRPr>
            </a:lvl1pPr>
          </a:lstStyle>
          <a:p>
            <a:pPr>
              <a:defRPr/>
            </a:pPr>
            <a:endParaRPr lang="ru-RU" altLang="ru-RU"/>
          </a:p>
        </p:txBody>
      </p:sp>
      <p:sp>
        <p:nvSpPr>
          <p:cNvPr id="5123" name="Rectangle 3">
            <a:extLst>
              <a:ext uri="{FF2B5EF4-FFF2-40B4-BE49-F238E27FC236}">
                <a16:creationId xmlns:a16="http://schemas.microsoft.com/office/drawing/2014/main" id="{59302AF0-F65E-4764-B491-444FA5386E7D}"/>
              </a:ext>
            </a:extLst>
          </p:cNvPr>
          <p:cNvSpPr>
            <a:spLocks noGrp="1" noChangeArrowheads="1"/>
          </p:cNvSpPr>
          <p:nvPr>
            <p:ph type="dt" idx="1"/>
          </p:nvPr>
        </p:nvSpPr>
        <p:spPr bwMode="auto">
          <a:xfrm>
            <a:off x="5180013" y="0"/>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defRPr>
            </a:lvl1pPr>
          </a:lstStyle>
          <a:p>
            <a:pPr>
              <a:defRPr/>
            </a:pPr>
            <a:endParaRPr lang="ru-RU" altLang="ru-RU"/>
          </a:p>
        </p:txBody>
      </p:sp>
      <p:sp>
        <p:nvSpPr>
          <p:cNvPr id="2052" name="Rectangle 4">
            <a:extLst>
              <a:ext uri="{FF2B5EF4-FFF2-40B4-BE49-F238E27FC236}">
                <a16:creationId xmlns:a16="http://schemas.microsoft.com/office/drawing/2014/main" id="{D05B5CED-A2A3-4368-AA15-5C61FFC1FE8C}"/>
              </a:ext>
            </a:extLst>
          </p:cNvPr>
          <p:cNvSpPr>
            <a:spLocks noGrp="1" noRot="1" noChangeAspect="1" noChangeArrowheads="1" noTextEdit="1"/>
          </p:cNvSpPr>
          <p:nvPr>
            <p:ph type="sldImg" idx="2"/>
          </p:nvPr>
        </p:nvSpPr>
        <p:spPr bwMode="auto">
          <a:xfrm>
            <a:off x="3676650" y="514350"/>
            <a:ext cx="1790700" cy="2571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a:extLst>
              <a:ext uri="{FF2B5EF4-FFF2-40B4-BE49-F238E27FC236}">
                <a16:creationId xmlns:a16="http://schemas.microsoft.com/office/drawing/2014/main" id="{F4224F01-CC91-4537-B784-C7CA2E9C7A4F}"/>
              </a:ext>
            </a:extLst>
          </p:cNvPr>
          <p:cNvSpPr>
            <a:spLocks noGrp="1" noChangeArrowheads="1"/>
          </p:cNvSpPr>
          <p:nvPr>
            <p:ph type="body" sz="quarter" idx="3"/>
          </p:nvPr>
        </p:nvSpPr>
        <p:spPr bwMode="auto">
          <a:xfrm>
            <a:off x="914400" y="3257550"/>
            <a:ext cx="73152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noProof="0"/>
              <a:t>Образец текста</a:t>
            </a:r>
          </a:p>
          <a:p>
            <a:pPr lvl="1"/>
            <a:r>
              <a:rPr lang="ru-RU" altLang="ru-RU" noProof="0"/>
              <a:t>Второй уровень</a:t>
            </a:r>
          </a:p>
          <a:p>
            <a:pPr lvl="2"/>
            <a:r>
              <a:rPr lang="ru-RU" altLang="ru-RU" noProof="0"/>
              <a:t>Третий уровень</a:t>
            </a:r>
          </a:p>
          <a:p>
            <a:pPr lvl="3"/>
            <a:r>
              <a:rPr lang="ru-RU" altLang="ru-RU" noProof="0"/>
              <a:t>Четвертый уровень</a:t>
            </a:r>
          </a:p>
          <a:p>
            <a:pPr lvl="4"/>
            <a:r>
              <a:rPr lang="ru-RU" altLang="ru-RU" noProof="0"/>
              <a:t>Пятый уровень</a:t>
            </a:r>
          </a:p>
        </p:txBody>
      </p:sp>
      <p:sp>
        <p:nvSpPr>
          <p:cNvPr id="5126" name="Rectangle 6">
            <a:extLst>
              <a:ext uri="{FF2B5EF4-FFF2-40B4-BE49-F238E27FC236}">
                <a16:creationId xmlns:a16="http://schemas.microsoft.com/office/drawing/2014/main" id="{46F21234-9250-47C9-9691-042BE3674B56}"/>
              </a:ext>
            </a:extLst>
          </p:cNvPr>
          <p:cNvSpPr>
            <a:spLocks noGrp="1" noChangeArrowheads="1"/>
          </p:cNvSpPr>
          <p:nvPr>
            <p:ph type="ftr" sz="quarter" idx="4"/>
          </p:nvPr>
        </p:nvSpPr>
        <p:spPr bwMode="auto">
          <a:xfrm>
            <a:off x="0" y="6513513"/>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anose="020B0604020202020204" pitchFamily="34" charset="0"/>
              </a:defRPr>
            </a:lvl1pPr>
          </a:lstStyle>
          <a:p>
            <a:pPr>
              <a:defRPr/>
            </a:pPr>
            <a:endParaRPr lang="ru-RU" altLang="ru-RU"/>
          </a:p>
        </p:txBody>
      </p:sp>
      <p:sp>
        <p:nvSpPr>
          <p:cNvPr id="5127" name="Rectangle 7">
            <a:extLst>
              <a:ext uri="{FF2B5EF4-FFF2-40B4-BE49-F238E27FC236}">
                <a16:creationId xmlns:a16="http://schemas.microsoft.com/office/drawing/2014/main" id="{CBA95A34-EAB4-4518-B4AB-07D26F6686F0}"/>
              </a:ext>
            </a:extLst>
          </p:cNvPr>
          <p:cNvSpPr>
            <a:spLocks noGrp="1" noChangeArrowheads="1"/>
          </p:cNvSpPr>
          <p:nvPr>
            <p:ph type="sldNum" sz="quarter" idx="5"/>
          </p:nvPr>
        </p:nvSpPr>
        <p:spPr bwMode="auto">
          <a:xfrm>
            <a:off x="5180013" y="6513513"/>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fld id="{5EEAB507-65EA-449E-8262-DD38554B410A}" type="slidenum">
              <a:rPr lang="ru-RU" altLang="ru-RU"/>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5FD9CF86-CDF4-4BF2-8318-599EA47742D7}"/>
              </a:ext>
            </a:extLst>
          </p:cNvPr>
          <p:cNvSpPr>
            <a:spLocks noGrp="1" noChangeArrowheads="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D40B4337-C9DA-4493-9E19-E80ED22C4C12}" type="slidenum">
              <a:rPr lang="ru-RU" altLang="ru-RU">
                <a:latin typeface="Arial" panose="020B0604020202020204" pitchFamily="34" charset="0"/>
              </a:rPr>
              <a:pPr/>
              <a:t>1</a:t>
            </a:fld>
            <a:endParaRPr lang="ru-RU" altLang="ru-RU">
              <a:latin typeface="Arial" panose="020B0604020202020204" pitchFamily="34" charset="0"/>
            </a:endParaRPr>
          </a:p>
        </p:txBody>
      </p:sp>
      <p:sp>
        <p:nvSpPr>
          <p:cNvPr id="5123" name="Rectangle 2">
            <a:extLst>
              <a:ext uri="{FF2B5EF4-FFF2-40B4-BE49-F238E27FC236}">
                <a16:creationId xmlns:a16="http://schemas.microsoft.com/office/drawing/2014/main" id="{8ACB80EF-741D-4F2F-B249-825F68A15B2B}"/>
              </a:ext>
            </a:extLst>
          </p:cNvPr>
          <p:cNvSpPr>
            <a:spLocks noGrp="1" noRot="1" noChangeAspect="1" noChangeArrowheads="1" noTextEdit="1"/>
          </p:cNvSpPr>
          <p:nvPr>
            <p:ph type="sldImg"/>
          </p:nvPr>
        </p:nvSpPr>
        <p:spPr>
          <a:xfrm>
            <a:off x="3679825" y="514350"/>
            <a:ext cx="1789113" cy="2571750"/>
          </a:xfrm>
          <a:ln/>
        </p:spPr>
      </p:sp>
      <p:sp>
        <p:nvSpPr>
          <p:cNvPr id="5124" name="Rectangle 3">
            <a:extLst>
              <a:ext uri="{FF2B5EF4-FFF2-40B4-BE49-F238E27FC236}">
                <a16:creationId xmlns:a16="http://schemas.microsoft.com/office/drawing/2014/main" id="{0F165812-D29E-44A2-B476-0FB72F373D0B}"/>
              </a:ext>
            </a:extLst>
          </p:cNvPr>
          <p:cNvSpPr>
            <a:spLocks noGrp="1" noChangeArrowheads="1"/>
          </p:cNvSpPr>
          <p:nvPr>
            <p:ph type="body" idx="1"/>
          </p:nvPr>
        </p:nvSpPr>
        <p:spPr>
          <a:noFill/>
        </p:spPr>
        <p:txBody>
          <a:bodyPr/>
          <a:lstStyle/>
          <a:p>
            <a:pPr eaLnBrk="1" hangingPunct="1"/>
            <a:endParaRPr lang="ru-RU" alt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57346" name="Rectangle 1026">
            <a:extLst>
              <a:ext uri="{FF2B5EF4-FFF2-40B4-BE49-F238E27FC236}">
                <a16:creationId xmlns:a16="http://schemas.microsoft.com/office/drawing/2014/main" id="{9BC77010-5720-4D68-B917-80D239E8B9F0}"/>
              </a:ext>
            </a:extLst>
          </p:cNvPr>
          <p:cNvSpPr>
            <a:spLocks noGrp="1" noChangeArrowheads="1"/>
          </p:cNvSpPr>
          <p:nvPr>
            <p:ph type="ctrTitle" sz="quarter"/>
          </p:nvPr>
        </p:nvSpPr>
        <p:spPr>
          <a:xfrm>
            <a:off x="1579566" y="7393563"/>
            <a:ext cx="17910175" cy="8062519"/>
          </a:xfrm>
        </p:spPr>
        <p:txBody>
          <a:bodyPr/>
          <a:lstStyle>
            <a:lvl1pPr>
              <a:defRPr/>
            </a:lvl1pPr>
          </a:lstStyle>
          <a:p>
            <a:pPr lvl="0"/>
            <a:r>
              <a:rPr lang="ru-RU" altLang="ru-RU" noProof="0"/>
              <a:t>Образец заголовка</a:t>
            </a:r>
          </a:p>
        </p:txBody>
      </p:sp>
      <p:sp>
        <p:nvSpPr>
          <p:cNvPr id="57347" name="Rectangle 1027">
            <a:extLst>
              <a:ext uri="{FF2B5EF4-FFF2-40B4-BE49-F238E27FC236}">
                <a16:creationId xmlns:a16="http://schemas.microsoft.com/office/drawing/2014/main" id="{FDB80E81-BD5A-4B6B-B642-58C1FA6C296B}"/>
              </a:ext>
            </a:extLst>
          </p:cNvPr>
          <p:cNvSpPr>
            <a:spLocks noGrp="1" noChangeArrowheads="1"/>
          </p:cNvSpPr>
          <p:nvPr>
            <p:ph type="subTitle" sz="quarter" idx="1"/>
          </p:nvPr>
        </p:nvSpPr>
        <p:spPr>
          <a:xfrm>
            <a:off x="3160716" y="17134802"/>
            <a:ext cx="14747875" cy="7729501"/>
          </a:xfrm>
        </p:spPr>
        <p:txBody>
          <a:bodyPr/>
          <a:lstStyle>
            <a:lvl1pPr marL="0" indent="0" algn="ctr">
              <a:buFont typeface="Wingdings" panose="05000000000000000000" pitchFamily="2" charset="2"/>
              <a:buNone/>
              <a:defRPr/>
            </a:lvl1pPr>
          </a:lstStyle>
          <a:p>
            <a:pPr lvl="0"/>
            <a:r>
              <a:rPr lang="ru-RU" altLang="ru-RU" noProof="0"/>
              <a:t>Образец подзаголовка</a:t>
            </a:r>
          </a:p>
        </p:txBody>
      </p:sp>
      <p:sp>
        <p:nvSpPr>
          <p:cNvPr id="4" name="Rectangle 4">
            <a:extLst>
              <a:ext uri="{FF2B5EF4-FFF2-40B4-BE49-F238E27FC236}">
                <a16:creationId xmlns:a16="http://schemas.microsoft.com/office/drawing/2014/main" id="{2A0FEDB4-EA7E-4B85-864B-D5A637601B35}"/>
              </a:ext>
            </a:extLst>
          </p:cNvPr>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a:extLst>
              <a:ext uri="{FF2B5EF4-FFF2-40B4-BE49-F238E27FC236}">
                <a16:creationId xmlns:a16="http://schemas.microsoft.com/office/drawing/2014/main" id="{ECFCEA34-BCD6-4E21-A918-C15A1EA40941}"/>
              </a:ext>
            </a:extLst>
          </p:cNvPr>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a:extLst>
              <a:ext uri="{FF2B5EF4-FFF2-40B4-BE49-F238E27FC236}">
                <a16:creationId xmlns:a16="http://schemas.microsoft.com/office/drawing/2014/main" id="{044B866E-AD08-40B0-9F27-8F0ED0FEE29F}"/>
              </a:ext>
            </a:extLst>
          </p:cNvPr>
          <p:cNvSpPr>
            <a:spLocks noGrp="1" noChangeArrowheads="1"/>
          </p:cNvSpPr>
          <p:nvPr>
            <p:ph type="sldNum" sz="quarter" idx="12"/>
          </p:nvPr>
        </p:nvSpPr>
        <p:spPr>
          <a:ln/>
        </p:spPr>
        <p:txBody>
          <a:bodyPr/>
          <a:lstStyle>
            <a:lvl1pPr>
              <a:defRPr/>
            </a:lvl1pPr>
          </a:lstStyle>
          <a:p>
            <a:fld id="{6DE1E549-C300-425A-AD43-FFEC45427CC8}" type="slidenum">
              <a:rPr lang="ru-RU" altLang="ru-RU"/>
              <a:pPr/>
              <a:t>‹#›</a:t>
            </a:fld>
            <a:endParaRPr lang="ru-RU" altLang="ru-RU"/>
          </a:p>
        </p:txBody>
      </p:sp>
    </p:spTree>
    <p:extLst>
      <p:ext uri="{BB962C8B-B14F-4D97-AF65-F5344CB8AC3E}">
        <p14:creationId xmlns:p14="http://schemas.microsoft.com/office/powerpoint/2010/main" val="4087249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925A550-1855-44E0-8B62-BFF72A01EBD1}"/>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0FCED025-9F97-429C-B028-1A9A3C452CDE}"/>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a:extLst>
              <a:ext uri="{FF2B5EF4-FFF2-40B4-BE49-F238E27FC236}">
                <a16:creationId xmlns:a16="http://schemas.microsoft.com/office/drawing/2014/main" id="{CF8D4A6C-5A19-4984-A24A-A2881ADFFB43}"/>
              </a:ext>
            </a:extLst>
          </p:cNvPr>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a:extLst>
              <a:ext uri="{FF2B5EF4-FFF2-40B4-BE49-F238E27FC236}">
                <a16:creationId xmlns:a16="http://schemas.microsoft.com/office/drawing/2014/main" id="{63225202-807A-4F37-81CB-0C29A57A3D1D}"/>
              </a:ext>
            </a:extLst>
          </p:cNvPr>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a:extLst>
              <a:ext uri="{FF2B5EF4-FFF2-40B4-BE49-F238E27FC236}">
                <a16:creationId xmlns:a16="http://schemas.microsoft.com/office/drawing/2014/main" id="{0BADA5E3-8F77-46FA-89AB-2EF0286D7D28}"/>
              </a:ext>
            </a:extLst>
          </p:cNvPr>
          <p:cNvSpPr>
            <a:spLocks noGrp="1" noChangeArrowheads="1"/>
          </p:cNvSpPr>
          <p:nvPr>
            <p:ph type="sldNum" sz="quarter" idx="12"/>
          </p:nvPr>
        </p:nvSpPr>
        <p:spPr>
          <a:ln/>
        </p:spPr>
        <p:txBody>
          <a:bodyPr/>
          <a:lstStyle>
            <a:lvl1pPr>
              <a:defRPr/>
            </a:lvl1pPr>
          </a:lstStyle>
          <a:p>
            <a:fld id="{3C8449C2-2854-4C0A-BBA2-EC67FF4202E3}" type="slidenum">
              <a:rPr lang="ru-RU" altLang="ru-RU"/>
              <a:pPr/>
              <a:t>‹#›</a:t>
            </a:fld>
            <a:endParaRPr lang="ru-RU" altLang="ru-RU"/>
          </a:p>
        </p:txBody>
      </p:sp>
    </p:spTree>
    <p:extLst>
      <p:ext uri="{BB962C8B-B14F-4D97-AF65-F5344CB8AC3E}">
        <p14:creationId xmlns:p14="http://schemas.microsoft.com/office/powerpoint/2010/main" val="3691108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914E8B4D-C27E-4B33-858C-60699BA0284A}"/>
              </a:ext>
            </a:extLst>
          </p:cNvPr>
          <p:cNvSpPr>
            <a:spLocks noGrp="1"/>
          </p:cNvSpPr>
          <p:nvPr>
            <p:ph type="title" orient="vert"/>
          </p:nvPr>
        </p:nvSpPr>
        <p:spPr>
          <a:xfrm>
            <a:off x="15274928" y="1679692"/>
            <a:ext cx="4740275" cy="25200241"/>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97A32187-93FA-4109-9F33-52FB48EE0764}"/>
              </a:ext>
            </a:extLst>
          </p:cNvPr>
          <p:cNvSpPr>
            <a:spLocks noGrp="1"/>
          </p:cNvSpPr>
          <p:nvPr>
            <p:ph type="body" orient="vert" idx="1"/>
          </p:nvPr>
        </p:nvSpPr>
        <p:spPr>
          <a:xfrm>
            <a:off x="1054103" y="1679692"/>
            <a:ext cx="14068425" cy="2520024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a:extLst>
              <a:ext uri="{FF2B5EF4-FFF2-40B4-BE49-F238E27FC236}">
                <a16:creationId xmlns:a16="http://schemas.microsoft.com/office/drawing/2014/main" id="{81484CFE-198E-4592-9D6A-6373659100FD}"/>
              </a:ext>
            </a:extLst>
          </p:cNvPr>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a:extLst>
              <a:ext uri="{FF2B5EF4-FFF2-40B4-BE49-F238E27FC236}">
                <a16:creationId xmlns:a16="http://schemas.microsoft.com/office/drawing/2014/main" id="{AE35C8AB-BDE3-4FA2-A050-35A354C749A6}"/>
              </a:ext>
            </a:extLst>
          </p:cNvPr>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a:extLst>
              <a:ext uri="{FF2B5EF4-FFF2-40B4-BE49-F238E27FC236}">
                <a16:creationId xmlns:a16="http://schemas.microsoft.com/office/drawing/2014/main" id="{F2927954-9115-4599-BAB3-052F41B661DD}"/>
              </a:ext>
            </a:extLst>
          </p:cNvPr>
          <p:cNvSpPr>
            <a:spLocks noGrp="1" noChangeArrowheads="1"/>
          </p:cNvSpPr>
          <p:nvPr>
            <p:ph type="sldNum" sz="quarter" idx="12"/>
          </p:nvPr>
        </p:nvSpPr>
        <p:spPr>
          <a:ln/>
        </p:spPr>
        <p:txBody>
          <a:bodyPr/>
          <a:lstStyle>
            <a:lvl1pPr>
              <a:defRPr/>
            </a:lvl1pPr>
          </a:lstStyle>
          <a:p>
            <a:fld id="{1059B2CD-A106-410F-86C1-D36BE0750C6C}" type="slidenum">
              <a:rPr lang="ru-RU" altLang="ru-RU"/>
              <a:pPr/>
              <a:t>‹#›</a:t>
            </a:fld>
            <a:endParaRPr lang="ru-RU" altLang="ru-RU"/>
          </a:p>
        </p:txBody>
      </p:sp>
    </p:spTree>
    <p:extLst>
      <p:ext uri="{BB962C8B-B14F-4D97-AF65-F5344CB8AC3E}">
        <p14:creationId xmlns:p14="http://schemas.microsoft.com/office/powerpoint/2010/main" val="2382407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6C49FE-A11F-4859-8D77-E58B79A9DEBA}"/>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B1825BD-76C1-48FD-855B-39375FBB3941}"/>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a:extLst>
              <a:ext uri="{FF2B5EF4-FFF2-40B4-BE49-F238E27FC236}">
                <a16:creationId xmlns:a16="http://schemas.microsoft.com/office/drawing/2014/main" id="{0C4911A3-2DAE-4803-9200-101E9E77AB90}"/>
              </a:ext>
            </a:extLst>
          </p:cNvPr>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a:extLst>
              <a:ext uri="{FF2B5EF4-FFF2-40B4-BE49-F238E27FC236}">
                <a16:creationId xmlns:a16="http://schemas.microsoft.com/office/drawing/2014/main" id="{05ACFC8A-CE23-4032-B9C0-322F26DA81F0}"/>
              </a:ext>
            </a:extLst>
          </p:cNvPr>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a:extLst>
              <a:ext uri="{FF2B5EF4-FFF2-40B4-BE49-F238E27FC236}">
                <a16:creationId xmlns:a16="http://schemas.microsoft.com/office/drawing/2014/main" id="{84F0BBD8-4B86-43BE-9F0E-3FDCC49D4F3B}"/>
              </a:ext>
            </a:extLst>
          </p:cNvPr>
          <p:cNvSpPr>
            <a:spLocks noGrp="1" noChangeArrowheads="1"/>
          </p:cNvSpPr>
          <p:nvPr>
            <p:ph type="sldNum" sz="quarter" idx="12"/>
          </p:nvPr>
        </p:nvSpPr>
        <p:spPr>
          <a:ln/>
        </p:spPr>
        <p:txBody>
          <a:bodyPr/>
          <a:lstStyle>
            <a:lvl1pPr>
              <a:defRPr/>
            </a:lvl1pPr>
          </a:lstStyle>
          <a:p>
            <a:fld id="{0301DDB6-4A6A-4DC7-AA6E-AFCAB7BF9B33}" type="slidenum">
              <a:rPr lang="ru-RU" altLang="ru-RU"/>
              <a:pPr/>
              <a:t>‹#›</a:t>
            </a:fld>
            <a:endParaRPr lang="ru-RU" altLang="ru-RU"/>
          </a:p>
        </p:txBody>
      </p:sp>
    </p:spTree>
    <p:extLst>
      <p:ext uri="{BB962C8B-B14F-4D97-AF65-F5344CB8AC3E}">
        <p14:creationId xmlns:p14="http://schemas.microsoft.com/office/powerpoint/2010/main" val="2774433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E0DD41-CCA1-4A71-8E82-9A347E7A4A93}"/>
              </a:ext>
            </a:extLst>
          </p:cNvPr>
          <p:cNvSpPr>
            <a:spLocks noGrp="1"/>
          </p:cNvSpPr>
          <p:nvPr>
            <p:ph type="title"/>
          </p:nvPr>
        </p:nvSpPr>
        <p:spPr>
          <a:xfrm>
            <a:off x="1438278" y="7538651"/>
            <a:ext cx="18172113" cy="12579671"/>
          </a:xfrm>
        </p:spPr>
        <p:txBody>
          <a:bodyPr anchor="b"/>
          <a:lstStyle>
            <a:lvl1pPr>
              <a:defRPr sz="3680"/>
            </a:lvl1pPr>
          </a:lstStyle>
          <a:p>
            <a:r>
              <a:rPr lang="ru-RU"/>
              <a:t>Образец заголовка</a:t>
            </a:r>
          </a:p>
        </p:txBody>
      </p:sp>
      <p:sp>
        <p:nvSpPr>
          <p:cNvPr id="3" name="Текст 2">
            <a:extLst>
              <a:ext uri="{FF2B5EF4-FFF2-40B4-BE49-F238E27FC236}">
                <a16:creationId xmlns:a16="http://schemas.microsoft.com/office/drawing/2014/main" id="{9BDB3B55-7FBA-4A20-BC1D-0D4ECB8CD51D}"/>
              </a:ext>
            </a:extLst>
          </p:cNvPr>
          <p:cNvSpPr>
            <a:spLocks noGrp="1"/>
          </p:cNvSpPr>
          <p:nvPr>
            <p:ph type="body" idx="1"/>
          </p:nvPr>
        </p:nvSpPr>
        <p:spPr>
          <a:xfrm>
            <a:off x="1438278" y="20237119"/>
            <a:ext cx="18172113" cy="6615549"/>
          </a:xfrm>
        </p:spPr>
        <p:txBody>
          <a:bodyPr/>
          <a:lstStyle>
            <a:lvl1pPr marL="0" indent="0">
              <a:buNone/>
              <a:defRPr sz="1472"/>
            </a:lvl1pPr>
            <a:lvl2pPr marL="280481" indent="0">
              <a:buNone/>
              <a:defRPr sz="1227"/>
            </a:lvl2pPr>
            <a:lvl3pPr marL="560962" indent="0">
              <a:buNone/>
              <a:defRPr sz="1104"/>
            </a:lvl3pPr>
            <a:lvl4pPr marL="841442" indent="0">
              <a:buNone/>
              <a:defRPr sz="981"/>
            </a:lvl4pPr>
            <a:lvl5pPr marL="1121923" indent="0">
              <a:buNone/>
              <a:defRPr sz="981"/>
            </a:lvl5pPr>
            <a:lvl6pPr marL="1402404" indent="0">
              <a:buNone/>
              <a:defRPr sz="981"/>
            </a:lvl6pPr>
            <a:lvl7pPr marL="1682885" indent="0">
              <a:buNone/>
              <a:defRPr sz="981"/>
            </a:lvl7pPr>
            <a:lvl8pPr marL="1963366" indent="0">
              <a:buNone/>
              <a:defRPr sz="981"/>
            </a:lvl8pPr>
            <a:lvl9pPr marL="2243847" indent="0">
              <a:buNone/>
              <a:defRPr sz="981"/>
            </a:lvl9pPr>
          </a:lstStyle>
          <a:p>
            <a:pPr lvl="0"/>
            <a:r>
              <a:rPr lang="ru-RU"/>
              <a:t>Образец текста</a:t>
            </a:r>
          </a:p>
        </p:txBody>
      </p:sp>
      <p:sp>
        <p:nvSpPr>
          <p:cNvPr id="4" name="Rectangle 4">
            <a:extLst>
              <a:ext uri="{FF2B5EF4-FFF2-40B4-BE49-F238E27FC236}">
                <a16:creationId xmlns:a16="http://schemas.microsoft.com/office/drawing/2014/main" id="{EA4C4295-3138-47D6-BE78-BC412B3B8CA8}"/>
              </a:ext>
            </a:extLst>
          </p:cNvPr>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a:extLst>
              <a:ext uri="{FF2B5EF4-FFF2-40B4-BE49-F238E27FC236}">
                <a16:creationId xmlns:a16="http://schemas.microsoft.com/office/drawing/2014/main" id="{5E03B36D-7386-4542-860D-394FE92E9FE4}"/>
              </a:ext>
            </a:extLst>
          </p:cNvPr>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a:extLst>
              <a:ext uri="{FF2B5EF4-FFF2-40B4-BE49-F238E27FC236}">
                <a16:creationId xmlns:a16="http://schemas.microsoft.com/office/drawing/2014/main" id="{BCCD8C17-3B3B-4FFF-A0B2-1491054B33E2}"/>
              </a:ext>
            </a:extLst>
          </p:cNvPr>
          <p:cNvSpPr>
            <a:spLocks noGrp="1" noChangeArrowheads="1"/>
          </p:cNvSpPr>
          <p:nvPr>
            <p:ph type="sldNum" sz="quarter" idx="12"/>
          </p:nvPr>
        </p:nvSpPr>
        <p:spPr>
          <a:ln/>
        </p:spPr>
        <p:txBody>
          <a:bodyPr/>
          <a:lstStyle>
            <a:lvl1pPr>
              <a:defRPr/>
            </a:lvl1pPr>
          </a:lstStyle>
          <a:p>
            <a:fld id="{C590FCBF-803E-441F-B9B8-73F69F9224C7}" type="slidenum">
              <a:rPr lang="ru-RU" altLang="ru-RU"/>
              <a:pPr/>
              <a:t>‹#›</a:t>
            </a:fld>
            <a:endParaRPr lang="ru-RU" altLang="ru-RU"/>
          </a:p>
        </p:txBody>
      </p:sp>
    </p:spTree>
    <p:extLst>
      <p:ext uri="{BB962C8B-B14F-4D97-AF65-F5344CB8AC3E}">
        <p14:creationId xmlns:p14="http://schemas.microsoft.com/office/powerpoint/2010/main" val="439271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26FFA59-4330-41E6-8997-C58CA8EB495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E6FD5B74-4A80-46E2-A661-61EF9C5A5D3E}"/>
              </a:ext>
            </a:extLst>
          </p:cNvPr>
          <p:cNvSpPr>
            <a:spLocks noGrp="1"/>
          </p:cNvSpPr>
          <p:nvPr>
            <p:ph sz="half" idx="1"/>
          </p:nvPr>
        </p:nvSpPr>
        <p:spPr>
          <a:xfrm>
            <a:off x="1054100" y="8735371"/>
            <a:ext cx="9404350" cy="181445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08CE8A15-84C1-437E-8133-6BF89A692CD9}"/>
              </a:ext>
            </a:extLst>
          </p:cNvPr>
          <p:cNvSpPr>
            <a:spLocks noGrp="1"/>
          </p:cNvSpPr>
          <p:nvPr>
            <p:ph sz="half" idx="2"/>
          </p:nvPr>
        </p:nvSpPr>
        <p:spPr>
          <a:xfrm>
            <a:off x="10610851" y="8735371"/>
            <a:ext cx="9404350" cy="181445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a:extLst>
              <a:ext uri="{FF2B5EF4-FFF2-40B4-BE49-F238E27FC236}">
                <a16:creationId xmlns:a16="http://schemas.microsoft.com/office/drawing/2014/main" id="{49E7F5BE-6741-407C-9596-8522811DD4F9}"/>
              </a:ext>
            </a:extLst>
          </p:cNvPr>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a:extLst>
              <a:ext uri="{FF2B5EF4-FFF2-40B4-BE49-F238E27FC236}">
                <a16:creationId xmlns:a16="http://schemas.microsoft.com/office/drawing/2014/main" id="{90A1CC65-61C6-4D93-82E2-A9C7C1174695}"/>
              </a:ext>
            </a:extLst>
          </p:cNvPr>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a:extLst>
              <a:ext uri="{FF2B5EF4-FFF2-40B4-BE49-F238E27FC236}">
                <a16:creationId xmlns:a16="http://schemas.microsoft.com/office/drawing/2014/main" id="{2BEE932A-5A6F-49FA-B09F-E259F3B4702A}"/>
              </a:ext>
            </a:extLst>
          </p:cNvPr>
          <p:cNvSpPr>
            <a:spLocks noGrp="1" noChangeArrowheads="1"/>
          </p:cNvSpPr>
          <p:nvPr>
            <p:ph type="sldNum" sz="quarter" idx="12"/>
          </p:nvPr>
        </p:nvSpPr>
        <p:spPr>
          <a:ln/>
        </p:spPr>
        <p:txBody>
          <a:bodyPr/>
          <a:lstStyle>
            <a:lvl1pPr>
              <a:defRPr/>
            </a:lvl1pPr>
          </a:lstStyle>
          <a:p>
            <a:fld id="{0623A698-6744-42CF-A1FB-E66C2B8958B7}" type="slidenum">
              <a:rPr lang="ru-RU" altLang="ru-RU"/>
              <a:pPr/>
              <a:t>‹#›</a:t>
            </a:fld>
            <a:endParaRPr lang="ru-RU" altLang="ru-RU"/>
          </a:p>
        </p:txBody>
      </p:sp>
    </p:spTree>
    <p:extLst>
      <p:ext uri="{BB962C8B-B14F-4D97-AF65-F5344CB8AC3E}">
        <p14:creationId xmlns:p14="http://schemas.microsoft.com/office/powerpoint/2010/main" val="1647215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C091907-ADCA-495B-8354-A7272EB143A6}"/>
              </a:ext>
            </a:extLst>
          </p:cNvPr>
          <p:cNvSpPr>
            <a:spLocks noGrp="1"/>
          </p:cNvSpPr>
          <p:nvPr>
            <p:ph type="title"/>
          </p:nvPr>
        </p:nvSpPr>
        <p:spPr>
          <a:xfrm>
            <a:off x="1450978" y="1609583"/>
            <a:ext cx="18172113" cy="5845326"/>
          </a:xfrm>
        </p:spPr>
        <p:txBody>
          <a:bodyPr/>
          <a:lstStyle/>
          <a:p>
            <a:r>
              <a:rPr lang="ru-RU"/>
              <a:t>Образец заголовка</a:t>
            </a:r>
          </a:p>
        </p:txBody>
      </p:sp>
      <p:sp>
        <p:nvSpPr>
          <p:cNvPr id="3" name="Текст 2">
            <a:extLst>
              <a:ext uri="{FF2B5EF4-FFF2-40B4-BE49-F238E27FC236}">
                <a16:creationId xmlns:a16="http://schemas.microsoft.com/office/drawing/2014/main" id="{A9B06368-2127-4083-A02F-E88A8AE78ED8}"/>
              </a:ext>
            </a:extLst>
          </p:cNvPr>
          <p:cNvSpPr>
            <a:spLocks noGrp="1"/>
          </p:cNvSpPr>
          <p:nvPr>
            <p:ph type="body" idx="1"/>
          </p:nvPr>
        </p:nvSpPr>
        <p:spPr>
          <a:xfrm>
            <a:off x="1450978" y="7413039"/>
            <a:ext cx="8913813" cy="3633002"/>
          </a:xfrm>
        </p:spPr>
        <p:txBody>
          <a:bodyPr anchor="b"/>
          <a:lstStyle>
            <a:lvl1pPr marL="0" indent="0">
              <a:buNone/>
              <a:defRPr sz="1472" b="1"/>
            </a:lvl1pPr>
            <a:lvl2pPr marL="280481" indent="0">
              <a:buNone/>
              <a:defRPr sz="1227" b="1"/>
            </a:lvl2pPr>
            <a:lvl3pPr marL="560962" indent="0">
              <a:buNone/>
              <a:defRPr sz="1104" b="1"/>
            </a:lvl3pPr>
            <a:lvl4pPr marL="841442" indent="0">
              <a:buNone/>
              <a:defRPr sz="981" b="1"/>
            </a:lvl4pPr>
            <a:lvl5pPr marL="1121923" indent="0">
              <a:buNone/>
              <a:defRPr sz="981" b="1"/>
            </a:lvl5pPr>
            <a:lvl6pPr marL="1402404" indent="0">
              <a:buNone/>
              <a:defRPr sz="981" b="1"/>
            </a:lvl6pPr>
            <a:lvl7pPr marL="1682885" indent="0">
              <a:buNone/>
              <a:defRPr sz="981" b="1"/>
            </a:lvl7pPr>
            <a:lvl8pPr marL="1963366" indent="0">
              <a:buNone/>
              <a:defRPr sz="981" b="1"/>
            </a:lvl8pPr>
            <a:lvl9pPr marL="2243847" indent="0">
              <a:buNone/>
              <a:defRPr sz="981" b="1"/>
            </a:lvl9pPr>
          </a:lstStyle>
          <a:p>
            <a:pPr lvl="0"/>
            <a:r>
              <a:rPr lang="ru-RU"/>
              <a:t>Образец текста</a:t>
            </a:r>
          </a:p>
        </p:txBody>
      </p:sp>
      <p:sp>
        <p:nvSpPr>
          <p:cNvPr id="4" name="Объект 3">
            <a:extLst>
              <a:ext uri="{FF2B5EF4-FFF2-40B4-BE49-F238E27FC236}">
                <a16:creationId xmlns:a16="http://schemas.microsoft.com/office/drawing/2014/main" id="{E52659B9-63B5-4CD5-9CF4-4BC526EF21A2}"/>
              </a:ext>
            </a:extLst>
          </p:cNvPr>
          <p:cNvSpPr>
            <a:spLocks noGrp="1"/>
          </p:cNvSpPr>
          <p:nvPr>
            <p:ph sz="half" idx="2"/>
          </p:nvPr>
        </p:nvSpPr>
        <p:spPr>
          <a:xfrm>
            <a:off x="1450978" y="11046041"/>
            <a:ext cx="8913813" cy="1624675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514BC965-FC2F-45B8-BFF8-6F33EDD1E12A}"/>
              </a:ext>
            </a:extLst>
          </p:cNvPr>
          <p:cNvSpPr>
            <a:spLocks noGrp="1"/>
          </p:cNvSpPr>
          <p:nvPr>
            <p:ph type="body" sz="quarter" idx="3"/>
          </p:nvPr>
        </p:nvSpPr>
        <p:spPr>
          <a:xfrm>
            <a:off x="10666415" y="7413039"/>
            <a:ext cx="8956675" cy="3633002"/>
          </a:xfrm>
        </p:spPr>
        <p:txBody>
          <a:bodyPr anchor="b"/>
          <a:lstStyle>
            <a:lvl1pPr marL="0" indent="0">
              <a:buNone/>
              <a:defRPr sz="1472" b="1"/>
            </a:lvl1pPr>
            <a:lvl2pPr marL="280481" indent="0">
              <a:buNone/>
              <a:defRPr sz="1227" b="1"/>
            </a:lvl2pPr>
            <a:lvl3pPr marL="560962" indent="0">
              <a:buNone/>
              <a:defRPr sz="1104" b="1"/>
            </a:lvl3pPr>
            <a:lvl4pPr marL="841442" indent="0">
              <a:buNone/>
              <a:defRPr sz="981" b="1"/>
            </a:lvl4pPr>
            <a:lvl5pPr marL="1121923" indent="0">
              <a:buNone/>
              <a:defRPr sz="981" b="1"/>
            </a:lvl5pPr>
            <a:lvl6pPr marL="1402404" indent="0">
              <a:buNone/>
              <a:defRPr sz="981" b="1"/>
            </a:lvl6pPr>
            <a:lvl7pPr marL="1682885" indent="0">
              <a:buNone/>
              <a:defRPr sz="981" b="1"/>
            </a:lvl7pPr>
            <a:lvl8pPr marL="1963366" indent="0">
              <a:buNone/>
              <a:defRPr sz="981" b="1"/>
            </a:lvl8pPr>
            <a:lvl9pPr marL="2243847" indent="0">
              <a:buNone/>
              <a:defRPr sz="981" b="1"/>
            </a:lvl9pPr>
          </a:lstStyle>
          <a:p>
            <a:pPr lvl="0"/>
            <a:r>
              <a:rPr lang="ru-RU"/>
              <a:t>Образец текста</a:t>
            </a:r>
          </a:p>
        </p:txBody>
      </p:sp>
      <p:sp>
        <p:nvSpPr>
          <p:cNvPr id="6" name="Объект 5">
            <a:extLst>
              <a:ext uri="{FF2B5EF4-FFF2-40B4-BE49-F238E27FC236}">
                <a16:creationId xmlns:a16="http://schemas.microsoft.com/office/drawing/2014/main" id="{90832E20-FBF1-44AC-8A1D-CC7A07311B83}"/>
              </a:ext>
            </a:extLst>
          </p:cNvPr>
          <p:cNvSpPr>
            <a:spLocks noGrp="1"/>
          </p:cNvSpPr>
          <p:nvPr>
            <p:ph sz="quarter" idx="4"/>
          </p:nvPr>
        </p:nvSpPr>
        <p:spPr>
          <a:xfrm>
            <a:off x="10666415" y="11046041"/>
            <a:ext cx="8956675" cy="1624675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a:extLst>
              <a:ext uri="{FF2B5EF4-FFF2-40B4-BE49-F238E27FC236}">
                <a16:creationId xmlns:a16="http://schemas.microsoft.com/office/drawing/2014/main" id="{49BDDF5D-7A0E-4F05-8470-0206C2BAD8AD}"/>
              </a:ext>
            </a:extLst>
          </p:cNvPr>
          <p:cNvSpPr>
            <a:spLocks noGrp="1" noChangeArrowheads="1"/>
          </p:cNvSpPr>
          <p:nvPr>
            <p:ph type="dt" sz="half" idx="10"/>
          </p:nvPr>
        </p:nvSpPr>
        <p:spPr>
          <a:ln/>
        </p:spPr>
        <p:txBody>
          <a:bodyPr/>
          <a:lstStyle>
            <a:lvl1pPr>
              <a:defRPr/>
            </a:lvl1pPr>
          </a:lstStyle>
          <a:p>
            <a:pPr>
              <a:defRPr/>
            </a:pPr>
            <a:endParaRPr lang="ru-RU" altLang="ru-RU"/>
          </a:p>
        </p:txBody>
      </p:sp>
      <p:sp>
        <p:nvSpPr>
          <p:cNvPr id="8" name="Rectangle 5">
            <a:extLst>
              <a:ext uri="{FF2B5EF4-FFF2-40B4-BE49-F238E27FC236}">
                <a16:creationId xmlns:a16="http://schemas.microsoft.com/office/drawing/2014/main" id="{FC7A4D3D-9097-4848-A9C8-3DAE7D053387}"/>
              </a:ext>
            </a:extLst>
          </p:cNvPr>
          <p:cNvSpPr>
            <a:spLocks noGrp="1" noChangeArrowheads="1"/>
          </p:cNvSpPr>
          <p:nvPr>
            <p:ph type="ftr" sz="quarter" idx="11"/>
          </p:nvPr>
        </p:nvSpPr>
        <p:spPr>
          <a:ln/>
        </p:spPr>
        <p:txBody>
          <a:bodyPr/>
          <a:lstStyle>
            <a:lvl1pPr>
              <a:defRPr/>
            </a:lvl1pPr>
          </a:lstStyle>
          <a:p>
            <a:pPr>
              <a:defRPr/>
            </a:pPr>
            <a:endParaRPr lang="ru-RU" altLang="ru-RU"/>
          </a:p>
        </p:txBody>
      </p:sp>
      <p:sp>
        <p:nvSpPr>
          <p:cNvPr id="9" name="Rectangle 6">
            <a:extLst>
              <a:ext uri="{FF2B5EF4-FFF2-40B4-BE49-F238E27FC236}">
                <a16:creationId xmlns:a16="http://schemas.microsoft.com/office/drawing/2014/main" id="{215738F5-35B8-4C2E-AECC-2EB68C88DEAB}"/>
              </a:ext>
            </a:extLst>
          </p:cNvPr>
          <p:cNvSpPr>
            <a:spLocks noGrp="1" noChangeArrowheads="1"/>
          </p:cNvSpPr>
          <p:nvPr>
            <p:ph type="sldNum" sz="quarter" idx="12"/>
          </p:nvPr>
        </p:nvSpPr>
        <p:spPr>
          <a:ln/>
        </p:spPr>
        <p:txBody>
          <a:bodyPr/>
          <a:lstStyle>
            <a:lvl1pPr>
              <a:defRPr/>
            </a:lvl1pPr>
          </a:lstStyle>
          <a:p>
            <a:fld id="{8DDACF57-5183-499B-95DE-0DF05443BEDB}" type="slidenum">
              <a:rPr lang="ru-RU" altLang="ru-RU"/>
              <a:pPr/>
              <a:t>‹#›</a:t>
            </a:fld>
            <a:endParaRPr lang="ru-RU" altLang="ru-RU"/>
          </a:p>
        </p:txBody>
      </p:sp>
    </p:spTree>
    <p:extLst>
      <p:ext uri="{BB962C8B-B14F-4D97-AF65-F5344CB8AC3E}">
        <p14:creationId xmlns:p14="http://schemas.microsoft.com/office/powerpoint/2010/main" val="2493575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8688CDE-31CA-4533-A93A-20E78A600780}"/>
              </a:ext>
            </a:extLst>
          </p:cNvPr>
          <p:cNvSpPr>
            <a:spLocks noGrp="1"/>
          </p:cNvSpPr>
          <p:nvPr>
            <p:ph type="title"/>
          </p:nvPr>
        </p:nvSpPr>
        <p:spPr/>
        <p:txBody>
          <a:bodyPr/>
          <a:lstStyle/>
          <a:p>
            <a:r>
              <a:rPr lang="ru-RU"/>
              <a:t>Образец заголовка</a:t>
            </a:r>
          </a:p>
        </p:txBody>
      </p:sp>
      <p:sp>
        <p:nvSpPr>
          <p:cNvPr id="3" name="Rectangle 4">
            <a:extLst>
              <a:ext uri="{FF2B5EF4-FFF2-40B4-BE49-F238E27FC236}">
                <a16:creationId xmlns:a16="http://schemas.microsoft.com/office/drawing/2014/main" id="{19186222-A83C-4A75-A0DC-C3DD5894AE57}"/>
              </a:ext>
            </a:extLst>
          </p:cNvPr>
          <p:cNvSpPr>
            <a:spLocks noGrp="1" noChangeArrowheads="1"/>
          </p:cNvSpPr>
          <p:nvPr>
            <p:ph type="dt" sz="half" idx="10"/>
          </p:nvPr>
        </p:nvSpPr>
        <p:spPr>
          <a:ln/>
        </p:spPr>
        <p:txBody>
          <a:bodyPr/>
          <a:lstStyle>
            <a:lvl1pPr>
              <a:defRPr/>
            </a:lvl1pPr>
          </a:lstStyle>
          <a:p>
            <a:pPr>
              <a:defRPr/>
            </a:pPr>
            <a:endParaRPr lang="ru-RU" altLang="ru-RU"/>
          </a:p>
        </p:txBody>
      </p:sp>
      <p:sp>
        <p:nvSpPr>
          <p:cNvPr id="4" name="Rectangle 5">
            <a:extLst>
              <a:ext uri="{FF2B5EF4-FFF2-40B4-BE49-F238E27FC236}">
                <a16:creationId xmlns:a16="http://schemas.microsoft.com/office/drawing/2014/main" id="{11FD4E9C-EC0E-465A-B309-8572E4D6B48F}"/>
              </a:ext>
            </a:extLst>
          </p:cNvPr>
          <p:cNvSpPr>
            <a:spLocks noGrp="1" noChangeArrowheads="1"/>
          </p:cNvSpPr>
          <p:nvPr>
            <p:ph type="ftr" sz="quarter" idx="11"/>
          </p:nvPr>
        </p:nvSpPr>
        <p:spPr>
          <a:ln/>
        </p:spPr>
        <p:txBody>
          <a:bodyPr/>
          <a:lstStyle>
            <a:lvl1pPr>
              <a:defRPr/>
            </a:lvl1pPr>
          </a:lstStyle>
          <a:p>
            <a:pPr>
              <a:defRPr/>
            </a:pPr>
            <a:endParaRPr lang="ru-RU" altLang="ru-RU"/>
          </a:p>
        </p:txBody>
      </p:sp>
      <p:sp>
        <p:nvSpPr>
          <p:cNvPr id="5" name="Rectangle 6">
            <a:extLst>
              <a:ext uri="{FF2B5EF4-FFF2-40B4-BE49-F238E27FC236}">
                <a16:creationId xmlns:a16="http://schemas.microsoft.com/office/drawing/2014/main" id="{5C14EA5C-81C0-4CD6-B1D5-284A89A94F70}"/>
              </a:ext>
            </a:extLst>
          </p:cNvPr>
          <p:cNvSpPr>
            <a:spLocks noGrp="1" noChangeArrowheads="1"/>
          </p:cNvSpPr>
          <p:nvPr>
            <p:ph type="sldNum" sz="quarter" idx="12"/>
          </p:nvPr>
        </p:nvSpPr>
        <p:spPr>
          <a:ln/>
        </p:spPr>
        <p:txBody>
          <a:bodyPr/>
          <a:lstStyle>
            <a:lvl1pPr>
              <a:defRPr/>
            </a:lvl1pPr>
          </a:lstStyle>
          <a:p>
            <a:fld id="{547A043C-11F7-4FF1-A4B9-881F295C2835}" type="slidenum">
              <a:rPr lang="ru-RU" altLang="ru-RU"/>
              <a:pPr/>
              <a:t>‹#›</a:t>
            </a:fld>
            <a:endParaRPr lang="ru-RU" altLang="ru-RU"/>
          </a:p>
        </p:txBody>
      </p:sp>
    </p:spTree>
    <p:extLst>
      <p:ext uri="{BB962C8B-B14F-4D97-AF65-F5344CB8AC3E}">
        <p14:creationId xmlns:p14="http://schemas.microsoft.com/office/powerpoint/2010/main" val="1582767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A59AB95-38F3-4956-B275-C5182B9B1C08}"/>
              </a:ext>
            </a:extLst>
          </p:cNvPr>
          <p:cNvSpPr>
            <a:spLocks noGrp="1" noChangeArrowheads="1"/>
          </p:cNvSpPr>
          <p:nvPr>
            <p:ph type="dt" sz="half" idx="10"/>
          </p:nvPr>
        </p:nvSpPr>
        <p:spPr>
          <a:ln/>
        </p:spPr>
        <p:txBody>
          <a:bodyPr/>
          <a:lstStyle>
            <a:lvl1pPr>
              <a:defRPr/>
            </a:lvl1pPr>
          </a:lstStyle>
          <a:p>
            <a:pPr>
              <a:defRPr/>
            </a:pPr>
            <a:endParaRPr lang="ru-RU" altLang="ru-RU"/>
          </a:p>
        </p:txBody>
      </p:sp>
      <p:sp>
        <p:nvSpPr>
          <p:cNvPr id="3" name="Rectangle 5">
            <a:extLst>
              <a:ext uri="{FF2B5EF4-FFF2-40B4-BE49-F238E27FC236}">
                <a16:creationId xmlns:a16="http://schemas.microsoft.com/office/drawing/2014/main" id="{8AD9B88D-984F-46B8-8220-5F6750A505BD}"/>
              </a:ext>
            </a:extLst>
          </p:cNvPr>
          <p:cNvSpPr>
            <a:spLocks noGrp="1" noChangeArrowheads="1"/>
          </p:cNvSpPr>
          <p:nvPr>
            <p:ph type="ftr" sz="quarter" idx="11"/>
          </p:nvPr>
        </p:nvSpPr>
        <p:spPr>
          <a:ln/>
        </p:spPr>
        <p:txBody>
          <a:bodyPr/>
          <a:lstStyle>
            <a:lvl1pPr>
              <a:defRPr/>
            </a:lvl1pPr>
          </a:lstStyle>
          <a:p>
            <a:pPr>
              <a:defRPr/>
            </a:pPr>
            <a:endParaRPr lang="ru-RU" altLang="ru-RU"/>
          </a:p>
        </p:txBody>
      </p:sp>
      <p:sp>
        <p:nvSpPr>
          <p:cNvPr id="4" name="Rectangle 6">
            <a:extLst>
              <a:ext uri="{FF2B5EF4-FFF2-40B4-BE49-F238E27FC236}">
                <a16:creationId xmlns:a16="http://schemas.microsoft.com/office/drawing/2014/main" id="{D16C709C-C054-4A85-A57F-3C2072026D2B}"/>
              </a:ext>
            </a:extLst>
          </p:cNvPr>
          <p:cNvSpPr>
            <a:spLocks noGrp="1" noChangeArrowheads="1"/>
          </p:cNvSpPr>
          <p:nvPr>
            <p:ph type="sldNum" sz="quarter" idx="12"/>
          </p:nvPr>
        </p:nvSpPr>
        <p:spPr>
          <a:ln/>
        </p:spPr>
        <p:txBody>
          <a:bodyPr/>
          <a:lstStyle>
            <a:lvl1pPr>
              <a:defRPr/>
            </a:lvl1pPr>
          </a:lstStyle>
          <a:p>
            <a:fld id="{3D241175-F429-4119-AC02-0D97BC3481E1}" type="slidenum">
              <a:rPr lang="ru-RU" altLang="ru-RU"/>
              <a:pPr/>
              <a:t>‹#›</a:t>
            </a:fld>
            <a:endParaRPr lang="ru-RU" altLang="ru-RU"/>
          </a:p>
        </p:txBody>
      </p:sp>
    </p:spTree>
    <p:extLst>
      <p:ext uri="{BB962C8B-B14F-4D97-AF65-F5344CB8AC3E}">
        <p14:creationId xmlns:p14="http://schemas.microsoft.com/office/powerpoint/2010/main" val="3578944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497722-6954-4E59-983F-515286E698B3}"/>
              </a:ext>
            </a:extLst>
          </p:cNvPr>
          <p:cNvSpPr>
            <a:spLocks noGrp="1"/>
          </p:cNvSpPr>
          <p:nvPr>
            <p:ph type="title"/>
          </p:nvPr>
        </p:nvSpPr>
        <p:spPr>
          <a:xfrm>
            <a:off x="1450975" y="2015630"/>
            <a:ext cx="6796088" cy="7056652"/>
          </a:xfrm>
        </p:spPr>
        <p:txBody>
          <a:bodyPr anchor="b"/>
          <a:lstStyle>
            <a:lvl1pPr>
              <a:defRPr sz="1963"/>
            </a:lvl1pPr>
          </a:lstStyle>
          <a:p>
            <a:r>
              <a:rPr lang="ru-RU"/>
              <a:t>Образец заголовка</a:t>
            </a:r>
          </a:p>
        </p:txBody>
      </p:sp>
      <p:sp>
        <p:nvSpPr>
          <p:cNvPr id="3" name="Объект 2">
            <a:extLst>
              <a:ext uri="{FF2B5EF4-FFF2-40B4-BE49-F238E27FC236}">
                <a16:creationId xmlns:a16="http://schemas.microsoft.com/office/drawing/2014/main" id="{9B42189D-5301-449F-B4E2-EF3991781498}"/>
              </a:ext>
            </a:extLst>
          </p:cNvPr>
          <p:cNvSpPr>
            <a:spLocks noGrp="1"/>
          </p:cNvSpPr>
          <p:nvPr>
            <p:ph idx="1"/>
          </p:nvPr>
        </p:nvSpPr>
        <p:spPr>
          <a:xfrm>
            <a:off x="8956678" y="4353567"/>
            <a:ext cx="10666413" cy="21490313"/>
          </a:xfrm>
        </p:spPr>
        <p:txBody>
          <a:bodyPr/>
          <a:lstStyle>
            <a:lvl1pPr>
              <a:defRPr sz="1963"/>
            </a:lvl1pPr>
            <a:lvl2pPr>
              <a:defRPr sz="1718"/>
            </a:lvl2pPr>
            <a:lvl3pPr>
              <a:defRPr sz="1472"/>
            </a:lvl3pPr>
            <a:lvl4pPr>
              <a:defRPr sz="1227"/>
            </a:lvl4pPr>
            <a:lvl5pPr>
              <a:defRPr sz="1227"/>
            </a:lvl5pPr>
            <a:lvl6pPr>
              <a:defRPr sz="1227"/>
            </a:lvl6pPr>
            <a:lvl7pPr>
              <a:defRPr sz="1227"/>
            </a:lvl7pPr>
            <a:lvl8pPr>
              <a:defRPr sz="1227"/>
            </a:lvl8pPr>
            <a:lvl9pPr>
              <a:defRPr sz="1227"/>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23EC0C9F-5437-4E61-861B-0380ED373597}"/>
              </a:ext>
            </a:extLst>
          </p:cNvPr>
          <p:cNvSpPr>
            <a:spLocks noGrp="1"/>
          </p:cNvSpPr>
          <p:nvPr>
            <p:ph type="body" sz="half" idx="2"/>
          </p:nvPr>
        </p:nvSpPr>
        <p:spPr>
          <a:xfrm>
            <a:off x="1450975" y="9072283"/>
            <a:ext cx="6796088" cy="16806652"/>
          </a:xfrm>
        </p:spPr>
        <p:txBody>
          <a:bodyPr/>
          <a:lstStyle>
            <a:lvl1pPr marL="0" indent="0">
              <a:buNone/>
              <a:defRPr sz="981"/>
            </a:lvl1pPr>
            <a:lvl2pPr marL="280481" indent="0">
              <a:buNone/>
              <a:defRPr sz="859"/>
            </a:lvl2pPr>
            <a:lvl3pPr marL="560962" indent="0">
              <a:buNone/>
              <a:defRPr sz="736"/>
            </a:lvl3pPr>
            <a:lvl4pPr marL="841442" indent="0">
              <a:buNone/>
              <a:defRPr sz="613"/>
            </a:lvl4pPr>
            <a:lvl5pPr marL="1121923" indent="0">
              <a:buNone/>
              <a:defRPr sz="613"/>
            </a:lvl5pPr>
            <a:lvl6pPr marL="1402404" indent="0">
              <a:buNone/>
              <a:defRPr sz="613"/>
            </a:lvl6pPr>
            <a:lvl7pPr marL="1682885" indent="0">
              <a:buNone/>
              <a:defRPr sz="613"/>
            </a:lvl7pPr>
            <a:lvl8pPr marL="1963366" indent="0">
              <a:buNone/>
              <a:defRPr sz="613"/>
            </a:lvl8pPr>
            <a:lvl9pPr marL="2243847" indent="0">
              <a:buNone/>
              <a:defRPr sz="613"/>
            </a:lvl9pPr>
          </a:lstStyle>
          <a:p>
            <a:pPr lvl="0"/>
            <a:r>
              <a:rPr lang="ru-RU"/>
              <a:t>Образец текста</a:t>
            </a:r>
          </a:p>
        </p:txBody>
      </p:sp>
      <p:sp>
        <p:nvSpPr>
          <p:cNvPr id="5" name="Rectangle 4">
            <a:extLst>
              <a:ext uri="{FF2B5EF4-FFF2-40B4-BE49-F238E27FC236}">
                <a16:creationId xmlns:a16="http://schemas.microsoft.com/office/drawing/2014/main" id="{518F7989-3D74-4D8C-B7CE-2F573D17BDF0}"/>
              </a:ext>
            </a:extLst>
          </p:cNvPr>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a:extLst>
              <a:ext uri="{FF2B5EF4-FFF2-40B4-BE49-F238E27FC236}">
                <a16:creationId xmlns:a16="http://schemas.microsoft.com/office/drawing/2014/main" id="{97729224-5729-41FB-BF70-19ECF678DAB6}"/>
              </a:ext>
            </a:extLst>
          </p:cNvPr>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a:extLst>
              <a:ext uri="{FF2B5EF4-FFF2-40B4-BE49-F238E27FC236}">
                <a16:creationId xmlns:a16="http://schemas.microsoft.com/office/drawing/2014/main" id="{05045D1D-E579-4369-B166-A6818F00CDE3}"/>
              </a:ext>
            </a:extLst>
          </p:cNvPr>
          <p:cNvSpPr>
            <a:spLocks noGrp="1" noChangeArrowheads="1"/>
          </p:cNvSpPr>
          <p:nvPr>
            <p:ph type="sldNum" sz="quarter" idx="12"/>
          </p:nvPr>
        </p:nvSpPr>
        <p:spPr>
          <a:ln/>
        </p:spPr>
        <p:txBody>
          <a:bodyPr/>
          <a:lstStyle>
            <a:lvl1pPr>
              <a:defRPr/>
            </a:lvl1pPr>
          </a:lstStyle>
          <a:p>
            <a:fld id="{45ADD3C8-C236-4D22-95BE-476045344693}" type="slidenum">
              <a:rPr lang="ru-RU" altLang="ru-RU"/>
              <a:pPr/>
              <a:t>‹#›</a:t>
            </a:fld>
            <a:endParaRPr lang="ru-RU" altLang="ru-RU"/>
          </a:p>
        </p:txBody>
      </p:sp>
    </p:spTree>
    <p:extLst>
      <p:ext uri="{BB962C8B-B14F-4D97-AF65-F5344CB8AC3E}">
        <p14:creationId xmlns:p14="http://schemas.microsoft.com/office/powerpoint/2010/main" val="291907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5ACE78-EC7D-49C2-8B94-E46238570379}"/>
              </a:ext>
            </a:extLst>
          </p:cNvPr>
          <p:cNvSpPr>
            <a:spLocks noGrp="1"/>
          </p:cNvSpPr>
          <p:nvPr>
            <p:ph type="title"/>
          </p:nvPr>
        </p:nvSpPr>
        <p:spPr>
          <a:xfrm>
            <a:off x="1450975" y="2015630"/>
            <a:ext cx="6796088" cy="7056652"/>
          </a:xfrm>
        </p:spPr>
        <p:txBody>
          <a:bodyPr anchor="b"/>
          <a:lstStyle>
            <a:lvl1pPr>
              <a:defRPr sz="1963"/>
            </a:lvl1pPr>
          </a:lstStyle>
          <a:p>
            <a:r>
              <a:rPr lang="ru-RU"/>
              <a:t>Образец заголовка</a:t>
            </a:r>
          </a:p>
        </p:txBody>
      </p:sp>
      <p:sp>
        <p:nvSpPr>
          <p:cNvPr id="3" name="Рисунок 2">
            <a:extLst>
              <a:ext uri="{FF2B5EF4-FFF2-40B4-BE49-F238E27FC236}">
                <a16:creationId xmlns:a16="http://schemas.microsoft.com/office/drawing/2014/main" id="{BC51D22F-4B48-4525-B58A-91FF18A3BF45}"/>
              </a:ext>
            </a:extLst>
          </p:cNvPr>
          <p:cNvSpPr>
            <a:spLocks noGrp="1"/>
          </p:cNvSpPr>
          <p:nvPr>
            <p:ph type="pic" idx="1"/>
          </p:nvPr>
        </p:nvSpPr>
        <p:spPr>
          <a:xfrm>
            <a:off x="8956678" y="4353567"/>
            <a:ext cx="10666413" cy="21490313"/>
          </a:xfrm>
        </p:spPr>
        <p:txBody>
          <a:bodyPr/>
          <a:lstStyle>
            <a:lvl1pPr marL="0" indent="0">
              <a:buNone/>
              <a:defRPr sz="1963"/>
            </a:lvl1pPr>
            <a:lvl2pPr marL="280481" indent="0">
              <a:buNone/>
              <a:defRPr sz="1718"/>
            </a:lvl2pPr>
            <a:lvl3pPr marL="560962" indent="0">
              <a:buNone/>
              <a:defRPr sz="1472"/>
            </a:lvl3pPr>
            <a:lvl4pPr marL="841442" indent="0">
              <a:buNone/>
              <a:defRPr sz="1227"/>
            </a:lvl4pPr>
            <a:lvl5pPr marL="1121923" indent="0">
              <a:buNone/>
              <a:defRPr sz="1227"/>
            </a:lvl5pPr>
            <a:lvl6pPr marL="1402404" indent="0">
              <a:buNone/>
              <a:defRPr sz="1227"/>
            </a:lvl6pPr>
            <a:lvl7pPr marL="1682885" indent="0">
              <a:buNone/>
              <a:defRPr sz="1227"/>
            </a:lvl7pPr>
            <a:lvl8pPr marL="1963366" indent="0">
              <a:buNone/>
              <a:defRPr sz="1227"/>
            </a:lvl8pPr>
            <a:lvl9pPr marL="2243847" indent="0">
              <a:buNone/>
              <a:defRPr sz="1227"/>
            </a:lvl9pPr>
          </a:lstStyle>
          <a:p>
            <a:pPr lvl="0"/>
            <a:endParaRPr lang="ru-RU" noProof="0"/>
          </a:p>
        </p:txBody>
      </p:sp>
      <p:sp>
        <p:nvSpPr>
          <p:cNvPr id="4" name="Текст 3">
            <a:extLst>
              <a:ext uri="{FF2B5EF4-FFF2-40B4-BE49-F238E27FC236}">
                <a16:creationId xmlns:a16="http://schemas.microsoft.com/office/drawing/2014/main" id="{94BE4F10-DF92-419E-991F-9221C05F39FA}"/>
              </a:ext>
            </a:extLst>
          </p:cNvPr>
          <p:cNvSpPr>
            <a:spLocks noGrp="1"/>
          </p:cNvSpPr>
          <p:nvPr>
            <p:ph type="body" sz="half" idx="2"/>
          </p:nvPr>
        </p:nvSpPr>
        <p:spPr>
          <a:xfrm>
            <a:off x="1450975" y="9072283"/>
            <a:ext cx="6796088" cy="16806652"/>
          </a:xfrm>
        </p:spPr>
        <p:txBody>
          <a:bodyPr/>
          <a:lstStyle>
            <a:lvl1pPr marL="0" indent="0">
              <a:buNone/>
              <a:defRPr sz="981"/>
            </a:lvl1pPr>
            <a:lvl2pPr marL="280481" indent="0">
              <a:buNone/>
              <a:defRPr sz="859"/>
            </a:lvl2pPr>
            <a:lvl3pPr marL="560962" indent="0">
              <a:buNone/>
              <a:defRPr sz="736"/>
            </a:lvl3pPr>
            <a:lvl4pPr marL="841442" indent="0">
              <a:buNone/>
              <a:defRPr sz="613"/>
            </a:lvl4pPr>
            <a:lvl5pPr marL="1121923" indent="0">
              <a:buNone/>
              <a:defRPr sz="613"/>
            </a:lvl5pPr>
            <a:lvl6pPr marL="1402404" indent="0">
              <a:buNone/>
              <a:defRPr sz="613"/>
            </a:lvl6pPr>
            <a:lvl7pPr marL="1682885" indent="0">
              <a:buNone/>
              <a:defRPr sz="613"/>
            </a:lvl7pPr>
            <a:lvl8pPr marL="1963366" indent="0">
              <a:buNone/>
              <a:defRPr sz="613"/>
            </a:lvl8pPr>
            <a:lvl9pPr marL="2243847" indent="0">
              <a:buNone/>
              <a:defRPr sz="613"/>
            </a:lvl9pPr>
          </a:lstStyle>
          <a:p>
            <a:pPr lvl="0"/>
            <a:r>
              <a:rPr lang="ru-RU"/>
              <a:t>Образец текста</a:t>
            </a:r>
          </a:p>
        </p:txBody>
      </p:sp>
      <p:sp>
        <p:nvSpPr>
          <p:cNvPr id="5" name="Rectangle 4">
            <a:extLst>
              <a:ext uri="{FF2B5EF4-FFF2-40B4-BE49-F238E27FC236}">
                <a16:creationId xmlns:a16="http://schemas.microsoft.com/office/drawing/2014/main" id="{A6B38729-E07B-431A-9573-64DD97F2C561}"/>
              </a:ext>
            </a:extLst>
          </p:cNvPr>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a:extLst>
              <a:ext uri="{FF2B5EF4-FFF2-40B4-BE49-F238E27FC236}">
                <a16:creationId xmlns:a16="http://schemas.microsoft.com/office/drawing/2014/main" id="{4BB79361-EEB8-45B6-8FFC-803791F570F5}"/>
              </a:ext>
            </a:extLst>
          </p:cNvPr>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a:extLst>
              <a:ext uri="{FF2B5EF4-FFF2-40B4-BE49-F238E27FC236}">
                <a16:creationId xmlns:a16="http://schemas.microsoft.com/office/drawing/2014/main" id="{B87BE665-402F-49A7-98FA-13570C5A8D5E}"/>
              </a:ext>
            </a:extLst>
          </p:cNvPr>
          <p:cNvSpPr>
            <a:spLocks noGrp="1" noChangeArrowheads="1"/>
          </p:cNvSpPr>
          <p:nvPr>
            <p:ph type="sldNum" sz="quarter" idx="12"/>
          </p:nvPr>
        </p:nvSpPr>
        <p:spPr>
          <a:ln/>
        </p:spPr>
        <p:txBody>
          <a:bodyPr/>
          <a:lstStyle>
            <a:lvl1pPr>
              <a:defRPr/>
            </a:lvl1pPr>
          </a:lstStyle>
          <a:p>
            <a:fld id="{D26F9F25-619B-4B0D-B4D9-95D0A72633F7}" type="slidenum">
              <a:rPr lang="ru-RU" altLang="ru-RU"/>
              <a:pPr/>
              <a:t>‹#›</a:t>
            </a:fld>
            <a:endParaRPr lang="ru-RU" altLang="ru-RU"/>
          </a:p>
        </p:txBody>
      </p:sp>
    </p:spTree>
    <p:extLst>
      <p:ext uri="{BB962C8B-B14F-4D97-AF65-F5344CB8AC3E}">
        <p14:creationId xmlns:p14="http://schemas.microsoft.com/office/powerpoint/2010/main" val="4221227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65C61754-94B3-4187-9B2C-971080727F5B}"/>
              </a:ext>
            </a:extLst>
          </p:cNvPr>
          <p:cNvSpPr>
            <a:spLocks noGrp="1" noChangeArrowheads="1"/>
          </p:cNvSpPr>
          <p:nvPr>
            <p:ph type="title"/>
          </p:nvPr>
        </p:nvSpPr>
        <p:spPr bwMode="auto">
          <a:xfrm>
            <a:off x="1054100" y="1679693"/>
            <a:ext cx="18961100" cy="604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16426" tIns="158209" rIns="316426" bIns="158209" numCol="1" anchor="ctr" anchorCtr="0" compatLnSpc="1">
            <a:prstTxWarp prst="textNoShape">
              <a:avLst/>
            </a:prstTxWarp>
          </a:bodyPr>
          <a:lstStyle/>
          <a:p>
            <a:pPr lvl="0"/>
            <a:r>
              <a:rPr lang="ru-RU" altLang="ru-RU"/>
              <a:t>Образец заголовка</a:t>
            </a:r>
          </a:p>
        </p:txBody>
      </p:sp>
      <p:sp>
        <p:nvSpPr>
          <p:cNvPr id="56323" name="Rectangle 3">
            <a:extLst>
              <a:ext uri="{FF2B5EF4-FFF2-40B4-BE49-F238E27FC236}">
                <a16:creationId xmlns:a16="http://schemas.microsoft.com/office/drawing/2014/main" id="{1FD95734-8976-45B7-9ABF-6BB992BB1451}"/>
              </a:ext>
            </a:extLst>
          </p:cNvPr>
          <p:cNvSpPr>
            <a:spLocks noGrp="1" noChangeArrowheads="1"/>
          </p:cNvSpPr>
          <p:nvPr>
            <p:ph type="body" idx="1"/>
          </p:nvPr>
        </p:nvSpPr>
        <p:spPr bwMode="auto">
          <a:xfrm>
            <a:off x="1054100" y="8735371"/>
            <a:ext cx="18961100" cy="18144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16426" tIns="158209" rIns="316426" bIns="158209"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56324" name="Rectangle 4">
            <a:extLst>
              <a:ext uri="{FF2B5EF4-FFF2-40B4-BE49-F238E27FC236}">
                <a16:creationId xmlns:a16="http://schemas.microsoft.com/office/drawing/2014/main" id="{37324585-0BC6-464D-A81D-9D99696C2741}"/>
              </a:ext>
            </a:extLst>
          </p:cNvPr>
          <p:cNvSpPr>
            <a:spLocks noGrp="1" noChangeArrowheads="1"/>
          </p:cNvSpPr>
          <p:nvPr>
            <p:ph type="dt" sz="half" idx="2"/>
          </p:nvPr>
        </p:nvSpPr>
        <p:spPr bwMode="auto">
          <a:xfrm>
            <a:off x="1054100" y="27538177"/>
            <a:ext cx="4914900" cy="210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16426" tIns="158209" rIns="316426" bIns="158209" numCol="1" anchor="b" anchorCtr="0" compatLnSpc="1">
            <a:prstTxWarp prst="textNoShape">
              <a:avLst/>
            </a:prstTxWarp>
          </a:bodyPr>
          <a:lstStyle>
            <a:lvl1pPr defTabSz="1940966" eaLnBrk="1" hangingPunct="1">
              <a:defRPr sz="3006">
                <a:effectLst>
                  <a:outerShdw blurRad="38100" dist="38100" dir="2700000" algn="tl">
                    <a:srgbClr val="000000"/>
                  </a:outerShdw>
                </a:effectLst>
                <a:latin typeface="Arial" panose="020B0604020202020204" pitchFamily="34" charset="0"/>
              </a:defRPr>
            </a:lvl1pPr>
          </a:lstStyle>
          <a:p>
            <a:pPr>
              <a:defRPr/>
            </a:pPr>
            <a:endParaRPr lang="ru-RU" altLang="ru-RU"/>
          </a:p>
        </p:txBody>
      </p:sp>
      <p:sp>
        <p:nvSpPr>
          <p:cNvPr id="56325" name="Rectangle 5">
            <a:extLst>
              <a:ext uri="{FF2B5EF4-FFF2-40B4-BE49-F238E27FC236}">
                <a16:creationId xmlns:a16="http://schemas.microsoft.com/office/drawing/2014/main" id="{9D42D3B7-D314-4C51-923F-43DAA2D5947A}"/>
              </a:ext>
            </a:extLst>
          </p:cNvPr>
          <p:cNvSpPr>
            <a:spLocks noGrp="1" noChangeArrowheads="1"/>
          </p:cNvSpPr>
          <p:nvPr>
            <p:ph type="ftr" sz="quarter" idx="3"/>
          </p:nvPr>
        </p:nvSpPr>
        <p:spPr bwMode="auto">
          <a:xfrm>
            <a:off x="7199316" y="27538177"/>
            <a:ext cx="6670675" cy="210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16426" tIns="158209" rIns="316426" bIns="158209" numCol="1" anchor="b" anchorCtr="0" compatLnSpc="1">
            <a:prstTxWarp prst="textNoShape">
              <a:avLst/>
            </a:prstTxWarp>
          </a:bodyPr>
          <a:lstStyle>
            <a:lvl1pPr algn="ctr" defTabSz="1940966" eaLnBrk="1" hangingPunct="1">
              <a:defRPr sz="3006">
                <a:effectLst>
                  <a:outerShdw blurRad="38100" dist="38100" dir="2700000" algn="tl">
                    <a:srgbClr val="000000"/>
                  </a:outerShdw>
                </a:effectLst>
                <a:latin typeface="Arial" panose="020B0604020202020204" pitchFamily="34" charset="0"/>
              </a:defRPr>
            </a:lvl1pPr>
          </a:lstStyle>
          <a:p>
            <a:pPr>
              <a:defRPr/>
            </a:pPr>
            <a:endParaRPr lang="ru-RU" altLang="ru-RU"/>
          </a:p>
        </p:txBody>
      </p:sp>
      <p:sp>
        <p:nvSpPr>
          <p:cNvPr id="56326" name="Rectangle 6">
            <a:extLst>
              <a:ext uri="{FF2B5EF4-FFF2-40B4-BE49-F238E27FC236}">
                <a16:creationId xmlns:a16="http://schemas.microsoft.com/office/drawing/2014/main" id="{9D82FAE1-53DD-4ED3-BC54-BEC64FA57C74}"/>
              </a:ext>
            </a:extLst>
          </p:cNvPr>
          <p:cNvSpPr>
            <a:spLocks noGrp="1" noChangeArrowheads="1"/>
          </p:cNvSpPr>
          <p:nvPr>
            <p:ph type="sldNum" sz="quarter" idx="4"/>
          </p:nvPr>
        </p:nvSpPr>
        <p:spPr bwMode="auto">
          <a:xfrm>
            <a:off x="15100300" y="27538177"/>
            <a:ext cx="4914900" cy="210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16426" tIns="158209" rIns="316426" bIns="158209" numCol="1" anchor="b" anchorCtr="0" compatLnSpc="1">
            <a:prstTxWarp prst="textNoShape">
              <a:avLst/>
            </a:prstTxWarp>
          </a:bodyPr>
          <a:lstStyle>
            <a:lvl1pPr algn="r" defTabSz="1940966" eaLnBrk="1" hangingPunct="1">
              <a:defRPr sz="3006">
                <a:effectLst>
                  <a:outerShdw blurRad="38100" dist="38100" dir="2700000" algn="tl">
                    <a:srgbClr val="000000"/>
                  </a:outerShdw>
                </a:effectLst>
                <a:latin typeface="Arial" panose="020B0604020202020204" pitchFamily="34" charset="0"/>
              </a:defRPr>
            </a:lvl1pPr>
          </a:lstStyle>
          <a:p>
            <a:fld id="{9BFDADB4-6675-48AC-970C-4742022AC5E1}" type="slidenum">
              <a:rPr lang="ru-RU" altLang="ru-RU"/>
              <a:pPr/>
              <a:t>‹#›</a:t>
            </a:fld>
            <a:endParaRPr lang="ru-RU" altLang="ru-RU"/>
          </a:p>
        </p:txBody>
      </p:sp>
    </p:spTree>
  </p:cSld>
  <p:clrMap bg1="dk2" tx1="lt1" bg2="dk1" tx2="lt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ctr" defTabSz="1940966" rtl="0" eaLnBrk="0" fontAlgn="base" hangingPunct="0">
        <a:spcBef>
          <a:spcPct val="0"/>
        </a:spcBef>
        <a:spcAft>
          <a:spcPct val="0"/>
        </a:spcAft>
        <a:defRPr sz="9325" kern="1200">
          <a:solidFill>
            <a:schemeClr val="tx2"/>
          </a:solidFill>
          <a:effectLst>
            <a:outerShdw blurRad="38100" dist="38100" dir="2700000" algn="tl">
              <a:srgbClr val="000000"/>
            </a:outerShdw>
          </a:effectLst>
          <a:latin typeface="+mj-lt"/>
          <a:ea typeface="+mj-ea"/>
          <a:cs typeface="+mj-cs"/>
        </a:defRPr>
      </a:lvl1pPr>
      <a:lvl2pPr algn="ctr" defTabSz="1940966" rtl="0" eaLnBrk="0" fontAlgn="base" hangingPunct="0">
        <a:spcBef>
          <a:spcPct val="0"/>
        </a:spcBef>
        <a:spcAft>
          <a:spcPct val="0"/>
        </a:spcAft>
        <a:defRPr sz="9325">
          <a:solidFill>
            <a:schemeClr val="tx2"/>
          </a:solidFill>
          <a:effectLst>
            <a:outerShdw blurRad="38100" dist="38100" dir="2700000" algn="tl">
              <a:srgbClr val="000000"/>
            </a:outerShdw>
          </a:effectLst>
          <a:latin typeface="Tahoma" panose="020B0604030504040204" pitchFamily="34" charset="0"/>
        </a:defRPr>
      </a:lvl2pPr>
      <a:lvl3pPr algn="ctr" defTabSz="1940966" rtl="0" eaLnBrk="0" fontAlgn="base" hangingPunct="0">
        <a:spcBef>
          <a:spcPct val="0"/>
        </a:spcBef>
        <a:spcAft>
          <a:spcPct val="0"/>
        </a:spcAft>
        <a:defRPr sz="9325">
          <a:solidFill>
            <a:schemeClr val="tx2"/>
          </a:solidFill>
          <a:effectLst>
            <a:outerShdw blurRad="38100" dist="38100" dir="2700000" algn="tl">
              <a:srgbClr val="000000"/>
            </a:outerShdw>
          </a:effectLst>
          <a:latin typeface="Tahoma" panose="020B0604030504040204" pitchFamily="34" charset="0"/>
        </a:defRPr>
      </a:lvl3pPr>
      <a:lvl4pPr algn="ctr" defTabSz="1940966" rtl="0" eaLnBrk="0" fontAlgn="base" hangingPunct="0">
        <a:spcBef>
          <a:spcPct val="0"/>
        </a:spcBef>
        <a:spcAft>
          <a:spcPct val="0"/>
        </a:spcAft>
        <a:defRPr sz="9325">
          <a:solidFill>
            <a:schemeClr val="tx2"/>
          </a:solidFill>
          <a:effectLst>
            <a:outerShdw blurRad="38100" dist="38100" dir="2700000" algn="tl">
              <a:srgbClr val="000000"/>
            </a:outerShdw>
          </a:effectLst>
          <a:latin typeface="Tahoma" panose="020B0604030504040204" pitchFamily="34" charset="0"/>
        </a:defRPr>
      </a:lvl4pPr>
      <a:lvl5pPr algn="ctr" defTabSz="1940966" rtl="0" eaLnBrk="0" fontAlgn="base" hangingPunct="0">
        <a:spcBef>
          <a:spcPct val="0"/>
        </a:spcBef>
        <a:spcAft>
          <a:spcPct val="0"/>
        </a:spcAft>
        <a:defRPr sz="9325">
          <a:solidFill>
            <a:schemeClr val="tx2"/>
          </a:solidFill>
          <a:effectLst>
            <a:outerShdw blurRad="38100" dist="38100" dir="2700000" algn="tl">
              <a:srgbClr val="000000"/>
            </a:outerShdw>
          </a:effectLst>
          <a:latin typeface="Tahoma" panose="020B0604030504040204" pitchFamily="34" charset="0"/>
        </a:defRPr>
      </a:lvl5pPr>
      <a:lvl6pPr marL="280481" algn="ctr" defTabSz="1940966" rtl="0" fontAlgn="base">
        <a:spcBef>
          <a:spcPct val="0"/>
        </a:spcBef>
        <a:spcAft>
          <a:spcPct val="0"/>
        </a:spcAft>
        <a:defRPr sz="9325">
          <a:solidFill>
            <a:schemeClr val="tx2"/>
          </a:solidFill>
          <a:effectLst>
            <a:outerShdw blurRad="38100" dist="38100" dir="2700000" algn="tl">
              <a:srgbClr val="000000"/>
            </a:outerShdw>
          </a:effectLst>
          <a:latin typeface="Tahoma" panose="020B0604030504040204" pitchFamily="34" charset="0"/>
        </a:defRPr>
      </a:lvl6pPr>
      <a:lvl7pPr marL="560962" algn="ctr" defTabSz="1940966" rtl="0" fontAlgn="base">
        <a:spcBef>
          <a:spcPct val="0"/>
        </a:spcBef>
        <a:spcAft>
          <a:spcPct val="0"/>
        </a:spcAft>
        <a:defRPr sz="9325">
          <a:solidFill>
            <a:schemeClr val="tx2"/>
          </a:solidFill>
          <a:effectLst>
            <a:outerShdw blurRad="38100" dist="38100" dir="2700000" algn="tl">
              <a:srgbClr val="000000"/>
            </a:outerShdw>
          </a:effectLst>
          <a:latin typeface="Tahoma" panose="020B0604030504040204" pitchFamily="34" charset="0"/>
        </a:defRPr>
      </a:lvl7pPr>
      <a:lvl8pPr marL="841442" algn="ctr" defTabSz="1940966" rtl="0" fontAlgn="base">
        <a:spcBef>
          <a:spcPct val="0"/>
        </a:spcBef>
        <a:spcAft>
          <a:spcPct val="0"/>
        </a:spcAft>
        <a:defRPr sz="9325">
          <a:solidFill>
            <a:schemeClr val="tx2"/>
          </a:solidFill>
          <a:effectLst>
            <a:outerShdw blurRad="38100" dist="38100" dir="2700000" algn="tl">
              <a:srgbClr val="000000"/>
            </a:outerShdw>
          </a:effectLst>
          <a:latin typeface="Tahoma" panose="020B0604030504040204" pitchFamily="34" charset="0"/>
        </a:defRPr>
      </a:lvl8pPr>
      <a:lvl9pPr marL="1121923" algn="ctr" defTabSz="1940966" rtl="0" fontAlgn="base">
        <a:spcBef>
          <a:spcPct val="0"/>
        </a:spcBef>
        <a:spcAft>
          <a:spcPct val="0"/>
        </a:spcAft>
        <a:defRPr sz="9325">
          <a:solidFill>
            <a:schemeClr val="tx2"/>
          </a:solidFill>
          <a:effectLst>
            <a:outerShdw blurRad="38100" dist="38100" dir="2700000" algn="tl">
              <a:srgbClr val="000000"/>
            </a:outerShdw>
          </a:effectLst>
          <a:latin typeface="Tahoma" panose="020B0604030504040204" pitchFamily="34" charset="0"/>
        </a:defRPr>
      </a:lvl9pPr>
    </p:titleStyle>
    <p:bodyStyle>
      <a:lvl1pPr marL="728471" indent="-728471" algn="l" defTabSz="1940966" rtl="0" eaLnBrk="0" fontAlgn="base" hangingPunct="0">
        <a:spcBef>
          <a:spcPct val="20000"/>
        </a:spcBef>
        <a:spcAft>
          <a:spcPct val="0"/>
        </a:spcAft>
        <a:buClr>
          <a:schemeClr val="hlink"/>
        </a:buClr>
        <a:buSzPct val="65000"/>
        <a:buFont typeface="Wingdings" panose="05000000000000000000" pitchFamily="2" charset="2"/>
        <a:buChar char="n"/>
        <a:defRPr sz="6809" kern="1200">
          <a:solidFill>
            <a:schemeClr val="tx1"/>
          </a:solidFill>
          <a:effectLst>
            <a:outerShdw blurRad="38100" dist="38100" dir="2700000" algn="tl">
              <a:srgbClr val="000000"/>
            </a:outerShdw>
          </a:effectLst>
          <a:latin typeface="+mn-lt"/>
          <a:ea typeface="+mn-ea"/>
          <a:cs typeface="+mn-cs"/>
        </a:defRPr>
      </a:lvl1pPr>
      <a:lvl2pPr marL="1577705" indent="-606735" algn="l" defTabSz="1940966" rtl="0" eaLnBrk="0" fontAlgn="base" hangingPunct="0">
        <a:spcBef>
          <a:spcPct val="20000"/>
        </a:spcBef>
        <a:spcAft>
          <a:spcPct val="0"/>
        </a:spcAft>
        <a:buClr>
          <a:schemeClr val="folHlink"/>
        </a:buClr>
        <a:buSzPct val="65000"/>
        <a:buFont typeface="Wingdings" panose="05000000000000000000" pitchFamily="2" charset="2"/>
        <a:buChar char="n"/>
        <a:defRPr sz="5951" kern="1200">
          <a:solidFill>
            <a:schemeClr val="tx1"/>
          </a:solidFill>
          <a:effectLst>
            <a:outerShdw blurRad="38100" dist="38100" dir="2700000" algn="tl">
              <a:srgbClr val="000000"/>
            </a:outerShdw>
          </a:effectLst>
          <a:latin typeface="+mn-lt"/>
          <a:ea typeface="+mn-ea"/>
          <a:cs typeface="+mn-cs"/>
        </a:defRPr>
      </a:lvl2pPr>
      <a:lvl3pPr marL="2425964" indent="-484998" algn="l" defTabSz="1940966" rtl="0" eaLnBrk="0" fontAlgn="base" hangingPunct="0">
        <a:spcBef>
          <a:spcPct val="20000"/>
        </a:spcBef>
        <a:spcAft>
          <a:spcPct val="0"/>
        </a:spcAft>
        <a:buClr>
          <a:schemeClr val="hlink"/>
        </a:buClr>
        <a:buSzPct val="65000"/>
        <a:buFont typeface="Wingdings" panose="05000000000000000000" pitchFamily="2" charset="2"/>
        <a:buChar char="n"/>
        <a:defRPr sz="5092" kern="1200">
          <a:solidFill>
            <a:schemeClr val="tx1"/>
          </a:solidFill>
          <a:effectLst>
            <a:outerShdw blurRad="38100" dist="38100" dir="2700000" algn="tl">
              <a:srgbClr val="000000"/>
            </a:outerShdw>
          </a:effectLst>
          <a:latin typeface="+mn-lt"/>
          <a:ea typeface="+mn-ea"/>
          <a:cs typeface="+mn-cs"/>
        </a:defRPr>
      </a:lvl3pPr>
      <a:lvl4pPr marL="3398882" indent="-485972" algn="l" defTabSz="1940966" rtl="0" eaLnBrk="0" fontAlgn="base" hangingPunct="0">
        <a:spcBef>
          <a:spcPct val="20000"/>
        </a:spcBef>
        <a:spcAft>
          <a:spcPct val="0"/>
        </a:spcAft>
        <a:buClr>
          <a:schemeClr val="folHlink"/>
        </a:buClr>
        <a:buSzPct val="65000"/>
        <a:buFont typeface="Wingdings" panose="05000000000000000000" pitchFamily="2" charset="2"/>
        <a:buChar char="n"/>
        <a:defRPr sz="4294" kern="1200">
          <a:solidFill>
            <a:schemeClr val="tx1"/>
          </a:solidFill>
          <a:effectLst>
            <a:outerShdw blurRad="38100" dist="38100" dir="2700000" algn="tl">
              <a:srgbClr val="000000"/>
            </a:outerShdw>
          </a:effectLst>
          <a:latin typeface="+mn-lt"/>
          <a:ea typeface="+mn-ea"/>
          <a:cs typeface="+mn-cs"/>
        </a:defRPr>
      </a:lvl4pPr>
      <a:lvl5pPr marL="4368877" indent="-484998" algn="l" defTabSz="1940966" rtl="0" eaLnBrk="0" fontAlgn="base" hangingPunct="0">
        <a:spcBef>
          <a:spcPct val="20000"/>
        </a:spcBef>
        <a:spcAft>
          <a:spcPct val="0"/>
        </a:spcAft>
        <a:buClr>
          <a:schemeClr val="hlink"/>
        </a:buClr>
        <a:buSzPct val="65000"/>
        <a:buFont typeface="Wingdings" panose="05000000000000000000" pitchFamily="2" charset="2"/>
        <a:buChar char="n"/>
        <a:defRPr sz="4294" kern="1200">
          <a:solidFill>
            <a:schemeClr val="tx1"/>
          </a:solidFill>
          <a:effectLst>
            <a:outerShdw blurRad="38100" dist="38100" dir="2700000" algn="tl">
              <a:srgbClr val="000000"/>
            </a:outerShdw>
          </a:effectLst>
          <a:latin typeface="+mn-lt"/>
          <a:ea typeface="+mn-ea"/>
          <a:cs typeface="+mn-cs"/>
        </a:defRPr>
      </a:lvl5pPr>
      <a:lvl6pPr marL="1542645" indent="-140240" algn="l" defTabSz="560962" rtl="0" eaLnBrk="1" latinLnBrk="0" hangingPunct="1">
        <a:lnSpc>
          <a:spcPct val="90000"/>
        </a:lnSpc>
        <a:spcBef>
          <a:spcPts val="307"/>
        </a:spcBef>
        <a:buFont typeface="Arial" panose="020B0604020202020204" pitchFamily="34" charset="0"/>
        <a:buChar char="•"/>
        <a:defRPr sz="1104" kern="1200">
          <a:solidFill>
            <a:schemeClr val="tx1"/>
          </a:solidFill>
          <a:latin typeface="+mn-lt"/>
          <a:ea typeface="+mn-ea"/>
          <a:cs typeface="+mn-cs"/>
        </a:defRPr>
      </a:lvl6pPr>
      <a:lvl7pPr marL="1823125" indent="-140240" algn="l" defTabSz="560962" rtl="0" eaLnBrk="1" latinLnBrk="0" hangingPunct="1">
        <a:lnSpc>
          <a:spcPct val="90000"/>
        </a:lnSpc>
        <a:spcBef>
          <a:spcPts val="307"/>
        </a:spcBef>
        <a:buFont typeface="Arial" panose="020B0604020202020204" pitchFamily="34" charset="0"/>
        <a:buChar char="•"/>
        <a:defRPr sz="1104" kern="1200">
          <a:solidFill>
            <a:schemeClr val="tx1"/>
          </a:solidFill>
          <a:latin typeface="+mn-lt"/>
          <a:ea typeface="+mn-ea"/>
          <a:cs typeface="+mn-cs"/>
        </a:defRPr>
      </a:lvl7pPr>
      <a:lvl8pPr marL="2103606" indent="-140240" algn="l" defTabSz="560962" rtl="0" eaLnBrk="1" latinLnBrk="0" hangingPunct="1">
        <a:lnSpc>
          <a:spcPct val="90000"/>
        </a:lnSpc>
        <a:spcBef>
          <a:spcPts val="307"/>
        </a:spcBef>
        <a:buFont typeface="Arial" panose="020B0604020202020204" pitchFamily="34" charset="0"/>
        <a:buChar char="•"/>
        <a:defRPr sz="1104" kern="1200">
          <a:solidFill>
            <a:schemeClr val="tx1"/>
          </a:solidFill>
          <a:latin typeface="+mn-lt"/>
          <a:ea typeface="+mn-ea"/>
          <a:cs typeface="+mn-cs"/>
        </a:defRPr>
      </a:lvl8pPr>
      <a:lvl9pPr marL="2384086" indent="-140240" algn="l" defTabSz="560962" rtl="0" eaLnBrk="1" latinLnBrk="0" hangingPunct="1">
        <a:lnSpc>
          <a:spcPct val="90000"/>
        </a:lnSpc>
        <a:spcBef>
          <a:spcPts val="307"/>
        </a:spcBef>
        <a:buFont typeface="Arial" panose="020B0604020202020204" pitchFamily="34" charset="0"/>
        <a:buChar char="•"/>
        <a:defRPr sz="1104" kern="1200">
          <a:solidFill>
            <a:schemeClr val="tx1"/>
          </a:solidFill>
          <a:latin typeface="+mn-lt"/>
          <a:ea typeface="+mn-ea"/>
          <a:cs typeface="+mn-cs"/>
        </a:defRPr>
      </a:lvl9pPr>
    </p:bodyStyle>
    <p:otherStyle>
      <a:defPPr>
        <a:defRPr lang="ru-RU"/>
      </a:defPPr>
      <a:lvl1pPr marL="0" algn="l" defTabSz="560962" rtl="0" eaLnBrk="1" latinLnBrk="0" hangingPunct="1">
        <a:defRPr sz="1104" kern="1200">
          <a:solidFill>
            <a:schemeClr val="tx1"/>
          </a:solidFill>
          <a:latin typeface="+mn-lt"/>
          <a:ea typeface="+mn-ea"/>
          <a:cs typeface="+mn-cs"/>
        </a:defRPr>
      </a:lvl1pPr>
      <a:lvl2pPr marL="280481" algn="l" defTabSz="560962" rtl="0" eaLnBrk="1" latinLnBrk="0" hangingPunct="1">
        <a:defRPr sz="1104" kern="1200">
          <a:solidFill>
            <a:schemeClr val="tx1"/>
          </a:solidFill>
          <a:latin typeface="+mn-lt"/>
          <a:ea typeface="+mn-ea"/>
          <a:cs typeface="+mn-cs"/>
        </a:defRPr>
      </a:lvl2pPr>
      <a:lvl3pPr marL="560962" algn="l" defTabSz="560962" rtl="0" eaLnBrk="1" latinLnBrk="0" hangingPunct="1">
        <a:defRPr sz="1104" kern="1200">
          <a:solidFill>
            <a:schemeClr val="tx1"/>
          </a:solidFill>
          <a:latin typeface="+mn-lt"/>
          <a:ea typeface="+mn-ea"/>
          <a:cs typeface="+mn-cs"/>
        </a:defRPr>
      </a:lvl3pPr>
      <a:lvl4pPr marL="841442" algn="l" defTabSz="560962" rtl="0" eaLnBrk="1" latinLnBrk="0" hangingPunct="1">
        <a:defRPr sz="1104" kern="1200">
          <a:solidFill>
            <a:schemeClr val="tx1"/>
          </a:solidFill>
          <a:latin typeface="+mn-lt"/>
          <a:ea typeface="+mn-ea"/>
          <a:cs typeface="+mn-cs"/>
        </a:defRPr>
      </a:lvl4pPr>
      <a:lvl5pPr marL="1121923" algn="l" defTabSz="560962" rtl="0" eaLnBrk="1" latinLnBrk="0" hangingPunct="1">
        <a:defRPr sz="1104" kern="1200">
          <a:solidFill>
            <a:schemeClr val="tx1"/>
          </a:solidFill>
          <a:latin typeface="+mn-lt"/>
          <a:ea typeface="+mn-ea"/>
          <a:cs typeface="+mn-cs"/>
        </a:defRPr>
      </a:lvl5pPr>
      <a:lvl6pPr marL="1402404" algn="l" defTabSz="560962" rtl="0" eaLnBrk="1" latinLnBrk="0" hangingPunct="1">
        <a:defRPr sz="1104" kern="1200">
          <a:solidFill>
            <a:schemeClr val="tx1"/>
          </a:solidFill>
          <a:latin typeface="+mn-lt"/>
          <a:ea typeface="+mn-ea"/>
          <a:cs typeface="+mn-cs"/>
        </a:defRPr>
      </a:lvl6pPr>
      <a:lvl7pPr marL="1682885" algn="l" defTabSz="560962" rtl="0" eaLnBrk="1" latinLnBrk="0" hangingPunct="1">
        <a:defRPr sz="1104" kern="1200">
          <a:solidFill>
            <a:schemeClr val="tx1"/>
          </a:solidFill>
          <a:latin typeface="+mn-lt"/>
          <a:ea typeface="+mn-ea"/>
          <a:cs typeface="+mn-cs"/>
        </a:defRPr>
      </a:lvl7pPr>
      <a:lvl8pPr marL="1963366" algn="l" defTabSz="560962" rtl="0" eaLnBrk="1" latinLnBrk="0" hangingPunct="1">
        <a:defRPr sz="1104" kern="1200">
          <a:solidFill>
            <a:schemeClr val="tx1"/>
          </a:solidFill>
          <a:latin typeface="+mn-lt"/>
          <a:ea typeface="+mn-ea"/>
          <a:cs typeface="+mn-cs"/>
        </a:defRPr>
      </a:lvl8pPr>
      <a:lvl9pPr marL="2243847" algn="l" defTabSz="560962" rtl="0" eaLnBrk="1" latinLnBrk="0" hangingPunct="1">
        <a:defRPr sz="110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Line 57">
            <a:extLst>
              <a:ext uri="{FF2B5EF4-FFF2-40B4-BE49-F238E27FC236}">
                <a16:creationId xmlns:a16="http://schemas.microsoft.com/office/drawing/2014/main" id="{1A75B5B7-1E78-45BB-BE06-1C558C1EFEC9}"/>
              </a:ext>
            </a:extLst>
          </p:cNvPr>
          <p:cNvSpPr>
            <a:spLocks noChangeShapeType="1"/>
          </p:cNvSpPr>
          <p:nvPr/>
        </p:nvSpPr>
        <p:spPr bwMode="auto">
          <a:xfrm>
            <a:off x="10727451" y="15554429"/>
            <a:ext cx="14868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050" name="Rectangle 2">
            <a:extLst>
              <a:ext uri="{FF2B5EF4-FFF2-40B4-BE49-F238E27FC236}">
                <a16:creationId xmlns:a16="http://schemas.microsoft.com/office/drawing/2014/main" id="{381EC03E-B6AB-4BE5-A999-6E8C708EF5D9}"/>
              </a:ext>
            </a:extLst>
          </p:cNvPr>
          <p:cNvSpPr>
            <a:spLocks noGrp="1" noChangeArrowheads="1"/>
          </p:cNvSpPr>
          <p:nvPr>
            <p:ph type="ctrTitle"/>
          </p:nvPr>
        </p:nvSpPr>
        <p:spPr>
          <a:xfrm>
            <a:off x="0" y="1"/>
            <a:ext cx="21069300" cy="3281484"/>
          </a:xfrm>
          <a:solidFill>
            <a:srgbClr val="0000FF"/>
          </a:solidFill>
        </p:spPr>
        <p:txBody>
          <a:bodyPr/>
          <a:lstStyle/>
          <a:p>
            <a:pPr eaLnBrk="1" hangingPunct="1">
              <a:defRPr/>
            </a:pPr>
            <a:r>
              <a:rPr lang="en-US" altLang="ru-RU" sz="3200" b="1" dirty="0">
                <a:solidFill>
                  <a:srgbClr val="FFFF66"/>
                </a:solidFill>
                <a:cs typeface="Times New Roman" panose="02020603050405020304" pitchFamily="18" charset="0"/>
              </a:rPr>
              <a:t>Risk factors and prognosis of acute-on-chronic liver failure during surgical treatment of patients with liver cirrhosis</a:t>
            </a:r>
            <a:r>
              <a:rPr lang="ru-RU" altLang="ru-RU" sz="3200" b="1" dirty="0">
                <a:solidFill>
                  <a:srgbClr val="FFFF66"/>
                </a:solidFill>
                <a:cs typeface="Times New Roman" panose="02020603050405020304" pitchFamily="18" charset="0"/>
              </a:rPr>
              <a:t> </a:t>
            </a:r>
            <a:br>
              <a:rPr lang="ru-RU" altLang="ru-RU" sz="3200" b="1" dirty="0">
                <a:solidFill>
                  <a:srgbClr val="FFFF66"/>
                </a:solidFill>
                <a:cs typeface="Times New Roman" panose="02020603050405020304" pitchFamily="18" charset="0"/>
              </a:rPr>
            </a:br>
            <a:r>
              <a:rPr lang="en-US" altLang="ru-RU" sz="3200" b="1" dirty="0">
                <a:solidFill>
                  <a:srgbClr val="FFFF66"/>
                </a:solidFill>
                <a:cs typeface="Times New Roman" panose="02020603050405020304" pitchFamily="18" charset="0"/>
              </a:rPr>
              <a:t>O. G. Petiunin</a:t>
            </a:r>
            <a:r>
              <a:rPr lang="en-US" altLang="ru-RU" sz="3200" b="1" baseline="30000" dirty="0">
                <a:solidFill>
                  <a:srgbClr val="FFFF66"/>
                </a:solidFill>
                <a:cs typeface="Times New Roman" panose="02020603050405020304" pitchFamily="18" charset="0"/>
              </a:rPr>
              <a:t>1</a:t>
            </a:r>
            <a:r>
              <a:rPr lang="en-US" altLang="ru-RU" sz="3200" b="1" dirty="0">
                <a:solidFill>
                  <a:srgbClr val="FFFF66"/>
                </a:solidFill>
                <a:cs typeface="Times New Roman" panose="02020603050405020304" pitchFamily="18" charset="0"/>
              </a:rPr>
              <a:t>, V. O. Syplyviy</a:t>
            </a:r>
            <a:r>
              <a:rPr lang="en-US" altLang="ru-RU" sz="3200" b="1" baseline="30000" dirty="0">
                <a:solidFill>
                  <a:srgbClr val="FFFF66"/>
                </a:solidFill>
                <a:cs typeface="Times New Roman" panose="02020603050405020304" pitchFamily="18" charset="0"/>
              </a:rPr>
              <a:t>1</a:t>
            </a:r>
            <a:r>
              <a:rPr lang="en-US" altLang="ru-RU" sz="3200" b="1" dirty="0">
                <a:solidFill>
                  <a:srgbClr val="FFFF66"/>
                </a:solidFill>
                <a:cs typeface="Times New Roman" panose="02020603050405020304" pitchFamily="18" charset="0"/>
              </a:rPr>
              <a:t>, A. Y. Korolevska</a:t>
            </a:r>
            <a:r>
              <a:rPr lang="en-US" altLang="ru-RU" sz="3200" b="1" baseline="30000" dirty="0">
                <a:solidFill>
                  <a:srgbClr val="FFFF66"/>
                </a:solidFill>
                <a:cs typeface="Times New Roman" panose="02020603050405020304" pitchFamily="18" charset="0"/>
              </a:rPr>
              <a:t>2,1</a:t>
            </a:r>
            <a:r>
              <a:rPr lang="en-US" altLang="ru-RU" sz="3200" b="1" dirty="0">
                <a:solidFill>
                  <a:srgbClr val="FFFF66"/>
                </a:solidFill>
                <a:cs typeface="Times New Roman" panose="02020603050405020304" pitchFamily="18" charset="0"/>
              </a:rPr>
              <a:t>, V. I. Robak</a:t>
            </a:r>
            <a:r>
              <a:rPr lang="en-US" altLang="ru-RU" sz="3200" b="1" baseline="30000" dirty="0">
                <a:solidFill>
                  <a:srgbClr val="FFFF66"/>
                </a:solidFill>
                <a:cs typeface="Times New Roman" panose="02020603050405020304" pitchFamily="18" charset="0"/>
              </a:rPr>
              <a:t>1</a:t>
            </a:r>
            <a:r>
              <a:rPr lang="en-US" altLang="ru-RU" sz="3200" b="1" dirty="0">
                <a:solidFill>
                  <a:srgbClr val="FFFF66"/>
                </a:solidFill>
                <a:cs typeface="Times New Roman" panose="02020603050405020304" pitchFamily="18" charset="0"/>
              </a:rPr>
              <a:t>, V. O. Kurbatov</a:t>
            </a:r>
            <a:r>
              <a:rPr lang="en-US" altLang="ru-RU" sz="3200" b="1" baseline="30000" dirty="0">
                <a:solidFill>
                  <a:srgbClr val="FFFF66"/>
                </a:solidFill>
                <a:cs typeface="Times New Roman" panose="02020603050405020304" pitchFamily="18" charset="0"/>
              </a:rPr>
              <a:t>1</a:t>
            </a:r>
            <a:br>
              <a:rPr lang="en-US" altLang="ru-RU" sz="3200" b="1" baseline="30000" dirty="0">
                <a:solidFill>
                  <a:srgbClr val="FFFF66"/>
                </a:solidFill>
                <a:cs typeface="Times New Roman" panose="02020603050405020304" pitchFamily="18" charset="0"/>
              </a:rPr>
            </a:br>
            <a:br>
              <a:rPr lang="ru-RU" altLang="ru-RU" sz="3200" b="1" dirty="0">
                <a:solidFill>
                  <a:srgbClr val="FFFF66"/>
                </a:solidFill>
              </a:rPr>
            </a:br>
            <a:r>
              <a:rPr lang="ru-RU" altLang="ru-RU" sz="3200" b="1" dirty="0">
                <a:solidFill>
                  <a:srgbClr val="FFFF66"/>
                </a:solidFill>
              </a:rPr>
              <a:t>1 - </a:t>
            </a:r>
            <a:r>
              <a:rPr lang="en-US" altLang="ru-RU" sz="3200" b="1" dirty="0" err="1">
                <a:solidFill>
                  <a:srgbClr val="FFFF66"/>
                </a:solidFill>
                <a:cs typeface="Times New Roman" panose="02020603050405020304" pitchFamily="18" charset="0"/>
              </a:rPr>
              <a:t>Kharkiv</a:t>
            </a:r>
            <a:r>
              <a:rPr lang="en-US" altLang="ru-RU" sz="3200" b="1" dirty="0">
                <a:solidFill>
                  <a:srgbClr val="FFFF66"/>
                </a:solidFill>
                <a:cs typeface="Times New Roman" panose="02020603050405020304" pitchFamily="18" charset="0"/>
              </a:rPr>
              <a:t> National Medical University, </a:t>
            </a:r>
            <a:r>
              <a:rPr lang="en-US" altLang="ru-RU" sz="3200" b="1" dirty="0" err="1">
                <a:solidFill>
                  <a:srgbClr val="FFFF66"/>
                </a:solidFill>
              </a:rPr>
              <a:t>Kharkiv</a:t>
            </a:r>
            <a:r>
              <a:rPr lang="en-US" altLang="ru-RU" sz="3200" b="1" dirty="0">
                <a:solidFill>
                  <a:srgbClr val="FFFF66"/>
                </a:solidFill>
              </a:rPr>
              <a:t>, Ukraine</a:t>
            </a:r>
            <a:br>
              <a:rPr lang="ru-RU" altLang="ru-RU" sz="3200" b="1" dirty="0">
                <a:solidFill>
                  <a:srgbClr val="FFFF66"/>
                </a:solidFill>
              </a:rPr>
            </a:br>
            <a:r>
              <a:rPr lang="ru-RU" altLang="ru-RU" sz="3200" b="1" dirty="0">
                <a:solidFill>
                  <a:srgbClr val="FFFF66"/>
                </a:solidFill>
              </a:rPr>
              <a:t>2- </a:t>
            </a:r>
            <a:r>
              <a:rPr lang="en-US" altLang="ru-RU" sz="3200" b="1" dirty="0">
                <a:solidFill>
                  <a:srgbClr val="FFFF66"/>
                </a:solidFill>
              </a:rPr>
              <a:t>SI " </a:t>
            </a:r>
            <a:r>
              <a:rPr lang="en-US" altLang="ru-RU" sz="3200" b="1" dirty="0" err="1">
                <a:solidFill>
                  <a:srgbClr val="FFFF66"/>
                </a:solidFill>
              </a:rPr>
              <a:t>Zaycev</a:t>
            </a:r>
            <a:r>
              <a:rPr lang="en-US" altLang="ru-RU" sz="3200" b="1" dirty="0">
                <a:solidFill>
                  <a:srgbClr val="FFFF66"/>
                </a:solidFill>
              </a:rPr>
              <a:t> V. T. Institute of General and Urgent Surgery NAMS of Ukraine", </a:t>
            </a:r>
            <a:r>
              <a:rPr lang="en-US" altLang="ru-RU" sz="3200" b="1" dirty="0" err="1">
                <a:solidFill>
                  <a:srgbClr val="FFFF66"/>
                </a:solidFill>
              </a:rPr>
              <a:t>Kharkiv</a:t>
            </a:r>
            <a:r>
              <a:rPr lang="en-US" altLang="ru-RU" sz="3200" b="1" dirty="0">
                <a:solidFill>
                  <a:srgbClr val="FFFF66"/>
                </a:solidFill>
              </a:rPr>
              <a:t>, Ukraine.</a:t>
            </a:r>
            <a:endParaRPr lang="uk-UA" altLang="ru-RU" sz="3200" b="1" dirty="0">
              <a:solidFill>
                <a:srgbClr val="FFFF66"/>
              </a:solidFill>
            </a:endParaRPr>
          </a:p>
        </p:txBody>
      </p:sp>
      <p:sp>
        <p:nvSpPr>
          <p:cNvPr id="2051" name="Rectangle 3">
            <a:extLst>
              <a:ext uri="{FF2B5EF4-FFF2-40B4-BE49-F238E27FC236}">
                <a16:creationId xmlns:a16="http://schemas.microsoft.com/office/drawing/2014/main" id="{9029B01E-A87D-4EBC-9D80-8F1CDE05E77D}"/>
              </a:ext>
            </a:extLst>
          </p:cNvPr>
          <p:cNvSpPr>
            <a:spLocks noGrp="1" noChangeArrowheads="1"/>
          </p:cNvSpPr>
          <p:nvPr>
            <p:ph type="subTitle" idx="1"/>
          </p:nvPr>
        </p:nvSpPr>
        <p:spPr>
          <a:xfrm>
            <a:off x="0" y="26007795"/>
            <a:ext cx="21069299" cy="4282795"/>
          </a:xfrm>
          <a:solidFill>
            <a:srgbClr val="0000FF"/>
          </a:solidFill>
        </p:spPr>
        <p:txBody>
          <a:bodyPr/>
          <a:lstStyle/>
          <a:p>
            <a:pPr eaLnBrk="1" hangingPunct="1">
              <a:lnSpc>
                <a:spcPct val="90000"/>
              </a:lnSpc>
              <a:defRPr/>
            </a:pPr>
            <a:r>
              <a:rPr lang="en-US" altLang="ru-RU" sz="2800" b="1" dirty="0">
                <a:solidFill>
                  <a:srgbClr val="FFFF00"/>
                </a:solidFill>
              </a:rPr>
              <a:t>CONCLUSIONS:</a:t>
            </a:r>
            <a:endParaRPr lang="ru-RU" altLang="ru-RU" sz="2800" b="1" dirty="0">
              <a:solidFill>
                <a:srgbClr val="FFFF00"/>
              </a:solidFill>
            </a:endParaRPr>
          </a:p>
          <a:p>
            <a:pPr algn="just" eaLnBrk="1" hangingPunct="1">
              <a:lnSpc>
                <a:spcPct val="90000"/>
              </a:lnSpc>
              <a:buFont typeface="Wingdings" panose="05000000000000000000" pitchFamily="2" charset="2"/>
              <a:buChar char="n"/>
              <a:defRPr/>
            </a:pPr>
            <a:r>
              <a:rPr lang="en-US" altLang="ru-RU" sz="2800" b="1" dirty="0">
                <a:solidFill>
                  <a:srgbClr val="FFFF00"/>
                </a:solidFill>
              </a:rPr>
              <a:t>T</a:t>
            </a:r>
            <a:r>
              <a:rPr lang="en-US" altLang="ru-RU" sz="2800" b="1" dirty="0">
                <a:solidFill>
                  <a:srgbClr val="FFFF00"/>
                </a:solidFill>
                <a:cs typeface="Times New Roman" panose="02020603050405020304" pitchFamily="18" charset="0"/>
              </a:rPr>
              <a:t>he highest risk of a ACLF is after shunting operations, at presence of </a:t>
            </a:r>
            <a:r>
              <a:rPr lang="en-US" altLang="ru-RU" sz="2800" b="1" dirty="0" err="1">
                <a:solidFill>
                  <a:srgbClr val="FFFF00"/>
                </a:solidFill>
                <a:cs typeface="Times New Roman" panose="02020603050405020304" pitchFamily="18" charset="0"/>
              </a:rPr>
              <a:t>ascities</a:t>
            </a:r>
            <a:r>
              <a:rPr lang="en-US" altLang="ru-RU" sz="2800" b="1" dirty="0">
                <a:solidFill>
                  <a:srgbClr val="FFFF00"/>
                </a:solidFill>
                <a:cs typeface="Times New Roman" panose="02020603050405020304" pitchFamily="18" charset="0"/>
              </a:rPr>
              <a:t>, combination of </a:t>
            </a:r>
            <a:r>
              <a:rPr lang="en-US" altLang="ru-RU" sz="2800" b="1" dirty="0" err="1">
                <a:solidFill>
                  <a:srgbClr val="FFFF00"/>
                </a:solidFill>
                <a:cs typeface="Times New Roman" panose="02020603050405020304" pitchFamily="18" charset="0"/>
              </a:rPr>
              <a:t>ascities</a:t>
            </a:r>
            <a:r>
              <a:rPr lang="en-US" altLang="ru-RU" sz="2800" b="1" dirty="0">
                <a:solidFill>
                  <a:srgbClr val="FFFF00"/>
                </a:solidFill>
                <a:cs typeface="Times New Roman" panose="02020603050405020304" pitchFamily="18" charset="0"/>
              </a:rPr>
              <a:t> and hemorrhage from esophageal and gastric variceal veins. </a:t>
            </a:r>
          </a:p>
          <a:p>
            <a:pPr algn="just" eaLnBrk="1" hangingPunct="1">
              <a:lnSpc>
                <a:spcPct val="90000"/>
              </a:lnSpc>
              <a:buFont typeface="Wingdings" panose="05000000000000000000" pitchFamily="2" charset="2"/>
              <a:buChar char="n"/>
              <a:defRPr/>
            </a:pPr>
            <a:endParaRPr lang="ru-RU" altLang="ru-RU" sz="2800" b="1" dirty="0">
              <a:solidFill>
                <a:srgbClr val="FFFF00"/>
              </a:solidFill>
            </a:endParaRPr>
          </a:p>
          <a:p>
            <a:pPr algn="just" eaLnBrk="1" hangingPunct="1">
              <a:lnSpc>
                <a:spcPct val="90000"/>
              </a:lnSpc>
              <a:buFont typeface="Wingdings" panose="05000000000000000000" pitchFamily="2" charset="2"/>
              <a:buChar char="n"/>
              <a:defRPr/>
            </a:pPr>
            <a:r>
              <a:rPr lang="en-US" altLang="ru-RU" sz="2800" b="1" dirty="0">
                <a:solidFill>
                  <a:srgbClr val="FFFF00"/>
                </a:solidFill>
                <a:cs typeface="Times New Roman" panose="02020603050405020304" pitchFamily="18" charset="0"/>
              </a:rPr>
              <a:t>Morphological changes in liver at cirrhosis reflects it's functional reserves, risk of the postoperative ACLF is on the highest level in case of a C- type cirrhosis. </a:t>
            </a:r>
          </a:p>
          <a:p>
            <a:pPr algn="just" eaLnBrk="1" hangingPunct="1">
              <a:lnSpc>
                <a:spcPct val="90000"/>
              </a:lnSpc>
              <a:buFont typeface="Wingdings" panose="05000000000000000000" pitchFamily="2" charset="2"/>
              <a:buChar char="n"/>
              <a:defRPr/>
            </a:pPr>
            <a:endParaRPr lang="ru-RU" altLang="ru-RU" sz="2800" b="1" dirty="0">
              <a:solidFill>
                <a:srgbClr val="FFFF00"/>
              </a:solidFill>
            </a:endParaRPr>
          </a:p>
          <a:p>
            <a:pPr algn="just" eaLnBrk="1" hangingPunct="1">
              <a:lnSpc>
                <a:spcPct val="90000"/>
              </a:lnSpc>
              <a:buFont typeface="Wingdings" panose="05000000000000000000" pitchFamily="2" charset="2"/>
              <a:buChar char="n"/>
              <a:defRPr/>
            </a:pPr>
            <a:r>
              <a:rPr lang="en-US" altLang="ru-RU" sz="2800" b="1" dirty="0">
                <a:solidFill>
                  <a:srgbClr val="FFFF00"/>
                </a:solidFill>
                <a:cs typeface="Times New Roman" panose="02020603050405020304" pitchFamily="18" charset="0"/>
              </a:rPr>
              <a:t>Patients with portal vein diameter more than 1</a:t>
            </a:r>
            <a:r>
              <a:rPr lang="uk-UA" altLang="ru-RU" sz="2800" b="1" dirty="0">
                <a:solidFill>
                  <a:srgbClr val="FFFF00"/>
                </a:solidFill>
                <a:cs typeface="Times New Roman" panose="02020603050405020304" pitchFamily="18" charset="0"/>
              </a:rPr>
              <a:t>,5 </a:t>
            </a:r>
            <a:r>
              <a:rPr lang="en-US" altLang="ru-RU" sz="2800" b="1" dirty="0">
                <a:solidFill>
                  <a:srgbClr val="FFFF00"/>
                </a:solidFill>
                <a:cs typeface="Times New Roman" panose="02020603050405020304" pitchFamily="18" charset="0"/>
              </a:rPr>
              <a:t>cm</a:t>
            </a:r>
            <a:r>
              <a:rPr lang="uk-UA" altLang="ru-RU" sz="2800" b="1" dirty="0">
                <a:solidFill>
                  <a:srgbClr val="FFFF00"/>
                </a:solidFill>
                <a:cs typeface="Times New Roman" panose="02020603050405020304" pitchFamily="18" charset="0"/>
              </a:rPr>
              <a:t>, </a:t>
            </a:r>
            <a:r>
              <a:rPr lang="en-US" altLang="ru-RU" sz="2800" b="1" dirty="0">
                <a:solidFill>
                  <a:srgbClr val="FFFF00"/>
                </a:solidFill>
                <a:cs typeface="Times New Roman" panose="02020603050405020304" pitchFamily="18" charset="0"/>
              </a:rPr>
              <a:t>linear portal blood velocity less than</a:t>
            </a:r>
            <a:r>
              <a:rPr lang="uk-UA" altLang="ru-RU" sz="2800" b="1" dirty="0">
                <a:solidFill>
                  <a:srgbClr val="FFFF00"/>
                </a:solidFill>
                <a:cs typeface="Times New Roman" panose="02020603050405020304" pitchFamily="18" charset="0"/>
              </a:rPr>
              <a:t> 10</a:t>
            </a:r>
            <a:r>
              <a:rPr lang="en-US" altLang="ru-RU" sz="2800" b="1" dirty="0">
                <a:solidFill>
                  <a:srgbClr val="FFFF00"/>
                </a:solidFill>
                <a:cs typeface="Times New Roman" panose="02020603050405020304" pitchFamily="18" charset="0"/>
              </a:rPr>
              <a:t>,8</a:t>
            </a:r>
            <a:r>
              <a:rPr lang="uk-UA" altLang="ru-RU" sz="2800" b="1" dirty="0">
                <a:solidFill>
                  <a:srgbClr val="FFFF00"/>
                </a:solidFill>
                <a:cs typeface="Times New Roman" panose="02020603050405020304" pitchFamily="18" charset="0"/>
              </a:rPr>
              <a:t> </a:t>
            </a:r>
            <a:r>
              <a:rPr lang="en-US" altLang="ru-RU" sz="2800" b="1" dirty="0">
                <a:solidFill>
                  <a:srgbClr val="FFFF00"/>
                </a:solidFill>
                <a:cs typeface="Times New Roman" panose="02020603050405020304" pitchFamily="18" charset="0"/>
              </a:rPr>
              <a:t>cm</a:t>
            </a:r>
            <a:r>
              <a:rPr lang="uk-UA" altLang="ru-RU" sz="2800" b="1" dirty="0">
                <a:solidFill>
                  <a:srgbClr val="FFFF00"/>
                </a:solidFill>
                <a:cs typeface="Times New Roman" panose="02020603050405020304" pitchFamily="18" charset="0"/>
              </a:rPr>
              <a:t>/</a:t>
            </a:r>
            <a:r>
              <a:rPr lang="en-US" altLang="ru-RU" sz="2800" b="1" dirty="0">
                <a:solidFill>
                  <a:srgbClr val="FFFF00"/>
                </a:solidFill>
                <a:cs typeface="Times New Roman" panose="02020603050405020304" pitchFamily="18" charset="0"/>
              </a:rPr>
              <a:t>sec, portal congestion index more than </a:t>
            </a:r>
            <a:r>
              <a:rPr lang="uk-UA" altLang="ru-RU" sz="2800" b="1" dirty="0">
                <a:solidFill>
                  <a:srgbClr val="FFFF00"/>
                </a:solidFill>
                <a:cs typeface="Times New Roman" panose="02020603050405020304" pitchFamily="18" charset="0"/>
              </a:rPr>
              <a:t>0,14 </a:t>
            </a:r>
            <a:r>
              <a:rPr lang="en-US" altLang="ru-RU" sz="2800" b="1" dirty="0">
                <a:solidFill>
                  <a:srgbClr val="FFFF00"/>
                </a:solidFill>
                <a:cs typeface="Times New Roman" panose="02020603050405020304" pitchFamily="18" charset="0"/>
              </a:rPr>
              <a:t>cm</a:t>
            </a:r>
            <a:r>
              <a:rPr lang="uk-UA" altLang="ru-RU" sz="2800" b="1" dirty="0">
                <a:solidFill>
                  <a:srgbClr val="FFFF00"/>
                </a:solidFill>
                <a:cs typeface="Times New Roman" panose="02020603050405020304" pitchFamily="18" charset="0"/>
              </a:rPr>
              <a:t>х</a:t>
            </a:r>
            <a:r>
              <a:rPr lang="en-US" altLang="ru-RU" sz="2800" b="1" dirty="0">
                <a:solidFill>
                  <a:srgbClr val="FFFF00"/>
                </a:solidFill>
                <a:cs typeface="Times New Roman" panose="02020603050405020304" pitchFamily="18" charset="0"/>
              </a:rPr>
              <a:t>sec are in risk of a ACLF</a:t>
            </a:r>
            <a:endParaRPr lang="ru-RU" altLang="ru-RU" sz="2800" b="1" dirty="0">
              <a:solidFill>
                <a:srgbClr val="FFFF00"/>
              </a:solidFill>
              <a:cs typeface="Times New Roman" panose="02020603050405020304" pitchFamily="18" charset="0"/>
            </a:endParaRPr>
          </a:p>
        </p:txBody>
      </p:sp>
      <p:sp>
        <p:nvSpPr>
          <p:cNvPr id="4101" name="Text Box 6">
            <a:extLst>
              <a:ext uri="{FF2B5EF4-FFF2-40B4-BE49-F238E27FC236}">
                <a16:creationId xmlns:a16="http://schemas.microsoft.com/office/drawing/2014/main" id="{D69810C6-FA14-4BF8-8AD5-19F8272BE060}"/>
              </a:ext>
            </a:extLst>
          </p:cNvPr>
          <p:cNvSpPr txBox="1">
            <a:spLocks noChangeArrowheads="1"/>
          </p:cNvSpPr>
          <p:nvPr/>
        </p:nvSpPr>
        <p:spPr bwMode="auto">
          <a:xfrm>
            <a:off x="827226" y="3527840"/>
            <a:ext cx="9591459" cy="836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40" tIns="25370" rIns="50740" bIns="25370">
            <a:spAutoFit/>
          </a:bodyPr>
          <a:lstStyle>
            <a:lvl1pPr defTabSz="3163888">
              <a:spcBef>
                <a:spcPct val="20000"/>
              </a:spcBef>
              <a:buClr>
                <a:schemeClr val="hlink"/>
              </a:buClr>
              <a:buSzPct val="65000"/>
              <a:buFont typeface="Wingdings" panose="05000000000000000000" pitchFamily="2" charset="2"/>
              <a:buChar char="n"/>
              <a:defRPr sz="11100">
                <a:solidFill>
                  <a:schemeClr val="tx1"/>
                </a:solidFill>
                <a:latin typeface="Tahoma" panose="020B0604030504040204" pitchFamily="34" charset="0"/>
              </a:defRPr>
            </a:lvl1pPr>
            <a:lvl2pPr marL="412750" indent="-989013" defTabSz="3163888">
              <a:spcBef>
                <a:spcPct val="20000"/>
              </a:spcBef>
              <a:buClr>
                <a:schemeClr val="folHlink"/>
              </a:buClr>
              <a:buSzPct val="65000"/>
              <a:buFont typeface="Wingdings" panose="05000000000000000000" pitchFamily="2" charset="2"/>
              <a:buChar char="n"/>
              <a:defRPr sz="9700">
                <a:solidFill>
                  <a:schemeClr val="tx1"/>
                </a:solidFill>
                <a:latin typeface="Tahoma" panose="020B0604030504040204" pitchFamily="34" charset="0"/>
              </a:defRPr>
            </a:lvl2pPr>
            <a:lvl3pPr marL="830263" indent="-790575" defTabSz="3163888">
              <a:spcBef>
                <a:spcPct val="20000"/>
              </a:spcBef>
              <a:buClr>
                <a:schemeClr val="hlink"/>
              </a:buClr>
              <a:buSzPct val="65000"/>
              <a:buFont typeface="Wingdings" panose="05000000000000000000" pitchFamily="2" charset="2"/>
              <a:buChar char="n"/>
              <a:defRPr sz="8300">
                <a:solidFill>
                  <a:schemeClr val="tx1"/>
                </a:solidFill>
                <a:latin typeface="Tahoma" panose="020B0604030504040204" pitchFamily="34" charset="0"/>
              </a:defRPr>
            </a:lvl3pPr>
            <a:lvl4pPr marL="1241425" indent="-792163" defTabSz="3163888">
              <a:spcBef>
                <a:spcPct val="20000"/>
              </a:spcBef>
              <a:buClr>
                <a:schemeClr val="folHlink"/>
              </a:buClr>
              <a:buSzPct val="65000"/>
              <a:buFont typeface="Wingdings" panose="05000000000000000000" pitchFamily="2" charset="2"/>
              <a:buChar char="n"/>
              <a:defRPr sz="7000">
                <a:solidFill>
                  <a:schemeClr val="tx1"/>
                </a:solidFill>
                <a:latin typeface="Tahoma" panose="020B0604030504040204" pitchFamily="34" charset="0"/>
              </a:defRPr>
            </a:lvl4pPr>
            <a:lvl5pPr marL="1652588" indent="-790575" defTabSz="3163888">
              <a:spcBef>
                <a:spcPct val="20000"/>
              </a:spcBef>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5pPr>
            <a:lvl6pPr marL="21097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6pPr>
            <a:lvl7pPr marL="25669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7pPr>
            <a:lvl8pPr marL="30241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8pPr>
            <a:lvl9pPr marL="34813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9pPr>
          </a:lstStyle>
          <a:p>
            <a:pPr algn="just">
              <a:spcBef>
                <a:spcPct val="0"/>
              </a:spcBef>
              <a:buClrTx/>
              <a:buSzTx/>
              <a:buFontTx/>
              <a:buChar char="•"/>
            </a:pPr>
            <a:r>
              <a:rPr lang="en-US" altLang="ru-RU" sz="1700" b="1" dirty="0">
                <a:solidFill>
                  <a:schemeClr val="bg2"/>
                </a:solidFill>
              </a:rPr>
              <a:t>Background</a:t>
            </a:r>
            <a:r>
              <a:rPr lang="uk-UA" altLang="ru-RU" sz="1700" b="1" dirty="0">
                <a:solidFill>
                  <a:schemeClr val="bg2"/>
                </a:solidFill>
              </a:rPr>
              <a:t>:</a:t>
            </a:r>
            <a:r>
              <a:rPr lang="ru-RU" altLang="ru-RU" sz="1700" b="1" dirty="0">
                <a:solidFill>
                  <a:schemeClr val="bg2"/>
                </a:solidFill>
              </a:rPr>
              <a:t> </a:t>
            </a:r>
            <a:r>
              <a:rPr lang="en-US" altLang="ru-RU" sz="1700" b="1" dirty="0">
                <a:solidFill>
                  <a:schemeClr val="bg2"/>
                </a:solidFill>
              </a:rPr>
              <a:t>Acute-on-chronic liver failure (ACLF)</a:t>
            </a:r>
            <a:r>
              <a:rPr lang="ru-RU" altLang="ru-RU" sz="1700" b="1" dirty="0">
                <a:solidFill>
                  <a:schemeClr val="bg2"/>
                </a:solidFill>
              </a:rPr>
              <a:t> </a:t>
            </a:r>
            <a:r>
              <a:rPr lang="en-US" altLang="ru-RU" sz="1700" b="1" dirty="0">
                <a:solidFill>
                  <a:schemeClr val="bg2"/>
                </a:solidFill>
              </a:rPr>
              <a:t>is the </a:t>
            </a:r>
            <a:r>
              <a:rPr lang="en-US" altLang="ru-RU" sz="1700" b="1" dirty="0">
                <a:solidFill>
                  <a:schemeClr val="bg2"/>
                </a:solidFill>
                <a:cs typeface="Times New Roman" panose="02020603050405020304" pitchFamily="18" charset="0"/>
              </a:rPr>
              <a:t>most dangerous postoperative complication in liver cirrhotic patients, which is a most common cause of their death in early postoperative period. </a:t>
            </a:r>
            <a:endParaRPr lang="ru-RU" altLang="ru-RU" sz="1700" b="1" dirty="0">
              <a:solidFill>
                <a:schemeClr val="bg2"/>
              </a:solidFill>
              <a:cs typeface="Times New Roman" panose="02020603050405020304" pitchFamily="18" charset="0"/>
            </a:endParaRPr>
          </a:p>
        </p:txBody>
      </p:sp>
      <p:sp>
        <p:nvSpPr>
          <p:cNvPr id="4102" name="Text Box 9">
            <a:extLst>
              <a:ext uri="{FF2B5EF4-FFF2-40B4-BE49-F238E27FC236}">
                <a16:creationId xmlns:a16="http://schemas.microsoft.com/office/drawing/2014/main" id="{4AC246FE-2095-4627-A48E-6BF4A5E90D53}"/>
              </a:ext>
            </a:extLst>
          </p:cNvPr>
          <p:cNvSpPr txBox="1">
            <a:spLocks noChangeArrowheads="1"/>
          </p:cNvSpPr>
          <p:nvPr/>
        </p:nvSpPr>
        <p:spPr bwMode="auto">
          <a:xfrm flipV="1">
            <a:off x="4072950" y="4967992"/>
            <a:ext cx="4572656" cy="466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lIns="50740" tIns="25370" rIns="50740" bIns="25370">
            <a:spAutoFit/>
          </a:bodyPr>
          <a:lstStyle>
            <a:lvl1pPr defTabSz="3163888">
              <a:spcBef>
                <a:spcPct val="20000"/>
              </a:spcBef>
              <a:buClr>
                <a:schemeClr val="hlink"/>
              </a:buClr>
              <a:buSzPct val="65000"/>
              <a:buFont typeface="Wingdings" panose="05000000000000000000" pitchFamily="2" charset="2"/>
              <a:buChar char="n"/>
              <a:defRPr sz="11100">
                <a:solidFill>
                  <a:schemeClr val="tx1"/>
                </a:solidFill>
                <a:latin typeface="Tahoma" panose="020B0604030504040204" pitchFamily="34" charset="0"/>
              </a:defRPr>
            </a:lvl1pPr>
            <a:lvl2pPr marL="412750" indent="-989013" defTabSz="3163888">
              <a:spcBef>
                <a:spcPct val="20000"/>
              </a:spcBef>
              <a:buClr>
                <a:schemeClr val="folHlink"/>
              </a:buClr>
              <a:buSzPct val="65000"/>
              <a:buFont typeface="Wingdings" panose="05000000000000000000" pitchFamily="2" charset="2"/>
              <a:buChar char="n"/>
              <a:defRPr sz="9700">
                <a:solidFill>
                  <a:schemeClr val="tx1"/>
                </a:solidFill>
                <a:latin typeface="Tahoma" panose="020B0604030504040204" pitchFamily="34" charset="0"/>
              </a:defRPr>
            </a:lvl2pPr>
            <a:lvl3pPr marL="830263" indent="-790575" defTabSz="3163888">
              <a:spcBef>
                <a:spcPct val="20000"/>
              </a:spcBef>
              <a:buClr>
                <a:schemeClr val="hlink"/>
              </a:buClr>
              <a:buSzPct val="65000"/>
              <a:buFont typeface="Wingdings" panose="05000000000000000000" pitchFamily="2" charset="2"/>
              <a:buChar char="n"/>
              <a:defRPr sz="8300">
                <a:solidFill>
                  <a:schemeClr val="tx1"/>
                </a:solidFill>
                <a:latin typeface="Tahoma" panose="020B0604030504040204" pitchFamily="34" charset="0"/>
              </a:defRPr>
            </a:lvl3pPr>
            <a:lvl4pPr marL="1241425" indent="-792163" defTabSz="3163888">
              <a:spcBef>
                <a:spcPct val="20000"/>
              </a:spcBef>
              <a:buClr>
                <a:schemeClr val="folHlink"/>
              </a:buClr>
              <a:buSzPct val="65000"/>
              <a:buFont typeface="Wingdings" panose="05000000000000000000" pitchFamily="2" charset="2"/>
              <a:buChar char="n"/>
              <a:defRPr sz="7000">
                <a:solidFill>
                  <a:schemeClr val="tx1"/>
                </a:solidFill>
                <a:latin typeface="Tahoma" panose="020B0604030504040204" pitchFamily="34" charset="0"/>
              </a:defRPr>
            </a:lvl4pPr>
            <a:lvl5pPr marL="1652588" indent="-790575" defTabSz="3163888">
              <a:spcBef>
                <a:spcPct val="20000"/>
              </a:spcBef>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5pPr>
            <a:lvl6pPr marL="21097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6pPr>
            <a:lvl7pPr marL="25669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7pPr>
            <a:lvl8pPr marL="30241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8pPr>
            <a:lvl9pPr marL="34813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9pPr>
          </a:lstStyle>
          <a:p>
            <a:pPr algn="ctr" eaLnBrk="1" hangingPunct="1">
              <a:spcBef>
                <a:spcPct val="50000"/>
              </a:spcBef>
              <a:buClrTx/>
              <a:buSzTx/>
              <a:buFontTx/>
              <a:buNone/>
            </a:pPr>
            <a:endParaRPr lang="ru-RU" altLang="ru-RU" sz="2700">
              <a:solidFill>
                <a:srgbClr val="990033"/>
              </a:solidFill>
              <a:latin typeface="Arial" panose="020B0604020202020204" pitchFamily="34" charset="0"/>
            </a:endParaRPr>
          </a:p>
        </p:txBody>
      </p:sp>
      <p:sp>
        <p:nvSpPr>
          <p:cNvPr id="4103" name="Text Box 19">
            <a:extLst>
              <a:ext uri="{FF2B5EF4-FFF2-40B4-BE49-F238E27FC236}">
                <a16:creationId xmlns:a16="http://schemas.microsoft.com/office/drawing/2014/main" id="{D122F5B8-D16B-4235-B2BA-9D897C8BAE32}"/>
              </a:ext>
            </a:extLst>
          </p:cNvPr>
          <p:cNvSpPr txBox="1">
            <a:spLocks noChangeArrowheads="1"/>
          </p:cNvSpPr>
          <p:nvPr/>
        </p:nvSpPr>
        <p:spPr bwMode="auto">
          <a:xfrm>
            <a:off x="8740059" y="17712225"/>
            <a:ext cx="4652502" cy="325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740" tIns="25370" rIns="50740" bIns="25370">
            <a:spAutoFit/>
          </a:bodyPr>
          <a:lstStyle>
            <a:lvl1pPr defTabSz="3163888">
              <a:spcBef>
                <a:spcPct val="20000"/>
              </a:spcBef>
              <a:buClr>
                <a:schemeClr val="hlink"/>
              </a:buClr>
              <a:buSzPct val="65000"/>
              <a:buFont typeface="Wingdings" panose="05000000000000000000" pitchFamily="2" charset="2"/>
              <a:buChar char="n"/>
              <a:defRPr sz="11100">
                <a:solidFill>
                  <a:schemeClr val="tx1"/>
                </a:solidFill>
                <a:latin typeface="Tahoma" panose="020B0604030504040204" pitchFamily="34" charset="0"/>
              </a:defRPr>
            </a:lvl1pPr>
            <a:lvl2pPr marL="412750" indent="-989013" defTabSz="3163888">
              <a:spcBef>
                <a:spcPct val="20000"/>
              </a:spcBef>
              <a:buClr>
                <a:schemeClr val="folHlink"/>
              </a:buClr>
              <a:buSzPct val="65000"/>
              <a:buFont typeface="Wingdings" panose="05000000000000000000" pitchFamily="2" charset="2"/>
              <a:buChar char="n"/>
              <a:defRPr sz="9700">
                <a:solidFill>
                  <a:schemeClr val="tx1"/>
                </a:solidFill>
                <a:latin typeface="Tahoma" panose="020B0604030504040204" pitchFamily="34" charset="0"/>
              </a:defRPr>
            </a:lvl2pPr>
            <a:lvl3pPr marL="830263" indent="-790575" defTabSz="3163888">
              <a:spcBef>
                <a:spcPct val="20000"/>
              </a:spcBef>
              <a:buClr>
                <a:schemeClr val="hlink"/>
              </a:buClr>
              <a:buSzPct val="65000"/>
              <a:buFont typeface="Wingdings" panose="05000000000000000000" pitchFamily="2" charset="2"/>
              <a:buChar char="n"/>
              <a:defRPr sz="8300">
                <a:solidFill>
                  <a:schemeClr val="tx1"/>
                </a:solidFill>
                <a:latin typeface="Tahoma" panose="020B0604030504040204" pitchFamily="34" charset="0"/>
              </a:defRPr>
            </a:lvl3pPr>
            <a:lvl4pPr marL="1241425" indent="-792163" defTabSz="3163888">
              <a:spcBef>
                <a:spcPct val="20000"/>
              </a:spcBef>
              <a:buClr>
                <a:schemeClr val="folHlink"/>
              </a:buClr>
              <a:buSzPct val="65000"/>
              <a:buFont typeface="Wingdings" panose="05000000000000000000" pitchFamily="2" charset="2"/>
              <a:buChar char="n"/>
              <a:defRPr sz="7000">
                <a:solidFill>
                  <a:schemeClr val="tx1"/>
                </a:solidFill>
                <a:latin typeface="Tahoma" panose="020B0604030504040204" pitchFamily="34" charset="0"/>
              </a:defRPr>
            </a:lvl4pPr>
            <a:lvl5pPr marL="1652588" indent="-790575" defTabSz="3163888">
              <a:spcBef>
                <a:spcPct val="20000"/>
              </a:spcBef>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5pPr>
            <a:lvl6pPr marL="21097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6pPr>
            <a:lvl7pPr marL="25669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7pPr>
            <a:lvl8pPr marL="30241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8pPr>
            <a:lvl9pPr marL="34813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9pPr>
          </a:lstStyle>
          <a:p>
            <a:pPr algn="just" eaLnBrk="1" hangingPunct="1">
              <a:spcBef>
                <a:spcPct val="50000"/>
              </a:spcBef>
              <a:buClrTx/>
              <a:buSzTx/>
              <a:buFontTx/>
              <a:buNone/>
            </a:pPr>
            <a:endParaRPr lang="ru-RU" altLang="ru-RU" sz="1779" b="1">
              <a:solidFill>
                <a:srgbClr val="000066"/>
              </a:solidFill>
              <a:latin typeface="Arial Unicode MS" pitchFamily="34" charset="-128"/>
            </a:endParaRPr>
          </a:p>
        </p:txBody>
      </p:sp>
      <p:sp>
        <p:nvSpPr>
          <p:cNvPr id="4104" name="Text Box 24">
            <a:extLst>
              <a:ext uri="{FF2B5EF4-FFF2-40B4-BE49-F238E27FC236}">
                <a16:creationId xmlns:a16="http://schemas.microsoft.com/office/drawing/2014/main" id="{ADCBCBCB-B1A7-4AB4-A077-265FBE905BBB}"/>
              </a:ext>
            </a:extLst>
          </p:cNvPr>
          <p:cNvSpPr txBox="1">
            <a:spLocks noChangeArrowheads="1"/>
          </p:cNvSpPr>
          <p:nvPr/>
        </p:nvSpPr>
        <p:spPr bwMode="auto">
          <a:xfrm>
            <a:off x="10957093" y="5100642"/>
            <a:ext cx="9332997" cy="504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40" tIns="25370" rIns="50740" bIns="25370">
            <a:spAutoFit/>
          </a:bodyPr>
          <a:lstStyle>
            <a:lvl1pPr defTabSz="3163888">
              <a:spcBef>
                <a:spcPct val="20000"/>
              </a:spcBef>
              <a:buClr>
                <a:schemeClr val="hlink"/>
              </a:buClr>
              <a:buSzPct val="65000"/>
              <a:buFont typeface="Wingdings" panose="05000000000000000000" pitchFamily="2" charset="2"/>
              <a:buChar char="n"/>
              <a:defRPr sz="11100">
                <a:solidFill>
                  <a:schemeClr val="tx1"/>
                </a:solidFill>
                <a:latin typeface="Tahoma" panose="020B0604030504040204" pitchFamily="34" charset="0"/>
              </a:defRPr>
            </a:lvl1pPr>
            <a:lvl2pPr marL="412750" indent="-989013" defTabSz="3163888">
              <a:spcBef>
                <a:spcPct val="20000"/>
              </a:spcBef>
              <a:buClr>
                <a:schemeClr val="folHlink"/>
              </a:buClr>
              <a:buSzPct val="65000"/>
              <a:buFont typeface="Wingdings" panose="05000000000000000000" pitchFamily="2" charset="2"/>
              <a:buChar char="n"/>
              <a:defRPr sz="9700">
                <a:solidFill>
                  <a:schemeClr val="tx1"/>
                </a:solidFill>
                <a:latin typeface="Tahoma" panose="020B0604030504040204" pitchFamily="34" charset="0"/>
              </a:defRPr>
            </a:lvl2pPr>
            <a:lvl3pPr marL="830263" indent="-790575" defTabSz="3163888">
              <a:spcBef>
                <a:spcPct val="20000"/>
              </a:spcBef>
              <a:buClr>
                <a:schemeClr val="hlink"/>
              </a:buClr>
              <a:buSzPct val="65000"/>
              <a:buFont typeface="Wingdings" panose="05000000000000000000" pitchFamily="2" charset="2"/>
              <a:buChar char="n"/>
              <a:defRPr sz="8300">
                <a:solidFill>
                  <a:schemeClr val="tx1"/>
                </a:solidFill>
                <a:latin typeface="Tahoma" panose="020B0604030504040204" pitchFamily="34" charset="0"/>
              </a:defRPr>
            </a:lvl3pPr>
            <a:lvl4pPr marL="1241425" indent="-792163" defTabSz="3163888">
              <a:spcBef>
                <a:spcPct val="20000"/>
              </a:spcBef>
              <a:buClr>
                <a:schemeClr val="folHlink"/>
              </a:buClr>
              <a:buSzPct val="65000"/>
              <a:buFont typeface="Wingdings" panose="05000000000000000000" pitchFamily="2" charset="2"/>
              <a:buChar char="n"/>
              <a:defRPr sz="7000">
                <a:solidFill>
                  <a:schemeClr val="tx1"/>
                </a:solidFill>
                <a:latin typeface="Tahoma" panose="020B0604030504040204" pitchFamily="34" charset="0"/>
              </a:defRPr>
            </a:lvl4pPr>
            <a:lvl5pPr marL="1652588" indent="-790575" defTabSz="3163888">
              <a:spcBef>
                <a:spcPct val="20000"/>
              </a:spcBef>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5pPr>
            <a:lvl6pPr marL="21097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6pPr>
            <a:lvl7pPr marL="25669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7pPr>
            <a:lvl8pPr marL="30241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8pPr>
            <a:lvl9pPr marL="3481388" indent="-790575" defTabSz="3163888" eaLnBrk="0" fontAlgn="base" hangingPunct="0">
              <a:spcBef>
                <a:spcPct val="20000"/>
              </a:spcBef>
              <a:spcAft>
                <a:spcPct val="0"/>
              </a:spcAft>
              <a:buClr>
                <a:schemeClr val="hlink"/>
              </a:buClr>
              <a:buSzPct val="65000"/>
              <a:buFont typeface="Wingdings" panose="05000000000000000000" pitchFamily="2" charset="2"/>
              <a:buChar char="n"/>
              <a:defRPr sz="7000">
                <a:solidFill>
                  <a:schemeClr val="tx1"/>
                </a:solidFill>
                <a:latin typeface="Tahoma" panose="020B0604030504040204" pitchFamily="34" charset="0"/>
              </a:defRPr>
            </a:lvl9pPr>
          </a:lstStyle>
          <a:p>
            <a:pPr algn="ctr" eaLnBrk="1" hangingPunct="1">
              <a:spcBef>
                <a:spcPct val="50000"/>
              </a:spcBef>
              <a:buClrTx/>
              <a:buSzTx/>
              <a:buFontTx/>
              <a:buNone/>
            </a:pPr>
            <a:r>
              <a:rPr lang="ru-RU" altLang="ru-RU" sz="1472" b="1" dirty="0">
                <a:solidFill>
                  <a:schemeClr val="bg2"/>
                </a:solidFill>
                <a:cs typeface="Times New Roman" panose="02020603050405020304" pitchFamily="18" charset="0"/>
              </a:rPr>
              <a:t>Т</a:t>
            </a:r>
            <a:r>
              <a:rPr lang="en-US" altLang="ru-RU" sz="1472" b="1" dirty="0">
                <a:solidFill>
                  <a:schemeClr val="bg2"/>
                </a:solidFill>
                <a:cs typeface="Times New Roman" panose="02020603050405020304" pitchFamily="18" charset="0"/>
              </a:rPr>
              <a:t>able 2. </a:t>
            </a:r>
            <a:r>
              <a:rPr lang="en-US" altLang="ru-RU" sz="1472" b="1" dirty="0">
                <a:solidFill>
                  <a:schemeClr val="bg2"/>
                </a:solidFill>
              </a:rPr>
              <a:t>Clinical course of postoperative period </a:t>
            </a:r>
            <a:r>
              <a:rPr lang="en-US" altLang="ru-RU" sz="1472" b="1" dirty="0">
                <a:solidFill>
                  <a:schemeClr val="bg2"/>
                </a:solidFill>
                <a:cs typeface="Times New Roman" panose="02020603050405020304" pitchFamily="18" charset="0"/>
              </a:rPr>
              <a:t>in liver cirrhotic patients depending on type of morphological changes </a:t>
            </a:r>
            <a:endParaRPr lang="ru-RU" altLang="ru-RU" sz="1472" b="1" dirty="0">
              <a:solidFill>
                <a:schemeClr val="bg2"/>
              </a:solidFill>
              <a:cs typeface="Times New Roman" panose="02020603050405020304" pitchFamily="18" charset="0"/>
            </a:endParaRPr>
          </a:p>
        </p:txBody>
      </p:sp>
      <p:sp>
        <p:nvSpPr>
          <p:cNvPr id="4105" name="Rectangle 29">
            <a:extLst>
              <a:ext uri="{FF2B5EF4-FFF2-40B4-BE49-F238E27FC236}">
                <a16:creationId xmlns:a16="http://schemas.microsoft.com/office/drawing/2014/main" id="{2BCF602B-DA25-44DA-B8FA-11CF6C8D4A4A}"/>
              </a:ext>
            </a:extLst>
          </p:cNvPr>
          <p:cNvSpPr>
            <a:spLocks noChangeArrowheads="1"/>
          </p:cNvSpPr>
          <p:nvPr/>
        </p:nvSpPr>
        <p:spPr bwMode="auto">
          <a:xfrm>
            <a:off x="13837557" y="15921629"/>
            <a:ext cx="3094527" cy="325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740" tIns="25370" rIns="50740" bIns="25370" anchor="ctr">
            <a:spAutoFit/>
          </a:bodyPr>
          <a:lstStyle>
            <a:lvl1pPr defTabSz="830263">
              <a:defRPr>
                <a:solidFill>
                  <a:schemeClr val="tx1"/>
                </a:solidFill>
                <a:latin typeface="Tahoma" panose="020B0604030504040204" pitchFamily="34" charset="0"/>
              </a:defRPr>
            </a:lvl1pPr>
            <a:lvl2pPr marL="742950" indent="-285750" defTabSz="830263">
              <a:defRPr>
                <a:solidFill>
                  <a:schemeClr val="tx1"/>
                </a:solidFill>
                <a:latin typeface="Tahoma" panose="020B0604030504040204" pitchFamily="34" charset="0"/>
              </a:defRPr>
            </a:lvl2pPr>
            <a:lvl3pPr marL="1143000" indent="-228600" defTabSz="830263">
              <a:defRPr>
                <a:solidFill>
                  <a:schemeClr val="tx1"/>
                </a:solidFill>
                <a:latin typeface="Tahoma" panose="020B0604030504040204" pitchFamily="34" charset="0"/>
              </a:defRPr>
            </a:lvl3pPr>
            <a:lvl4pPr marL="1600200" indent="-228600" defTabSz="830263">
              <a:defRPr>
                <a:solidFill>
                  <a:schemeClr val="tx1"/>
                </a:solidFill>
                <a:latin typeface="Tahoma" panose="020B0604030504040204" pitchFamily="34" charset="0"/>
              </a:defRPr>
            </a:lvl4pPr>
            <a:lvl5pPr marL="2057400" indent="-228600" defTabSz="830263">
              <a:defRPr>
                <a:solidFill>
                  <a:schemeClr val="tx1"/>
                </a:solidFill>
                <a:latin typeface="Tahoma" panose="020B0604030504040204" pitchFamily="34" charset="0"/>
              </a:defRPr>
            </a:lvl5pPr>
            <a:lvl6pPr marL="2514600" indent="-228600" defTabSz="830263" eaLnBrk="0" fontAlgn="base" hangingPunct="0">
              <a:spcBef>
                <a:spcPct val="0"/>
              </a:spcBef>
              <a:spcAft>
                <a:spcPct val="0"/>
              </a:spcAft>
              <a:defRPr>
                <a:solidFill>
                  <a:schemeClr val="tx1"/>
                </a:solidFill>
                <a:latin typeface="Tahoma" panose="020B0604030504040204" pitchFamily="34" charset="0"/>
              </a:defRPr>
            </a:lvl6pPr>
            <a:lvl7pPr marL="2971800" indent="-228600" defTabSz="830263" eaLnBrk="0" fontAlgn="base" hangingPunct="0">
              <a:spcBef>
                <a:spcPct val="0"/>
              </a:spcBef>
              <a:spcAft>
                <a:spcPct val="0"/>
              </a:spcAft>
              <a:defRPr>
                <a:solidFill>
                  <a:schemeClr val="tx1"/>
                </a:solidFill>
                <a:latin typeface="Tahoma" panose="020B0604030504040204" pitchFamily="34" charset="0"/>
              </a:defRPr>
            </a:lvl7pPr>
            <a:lvl8pPr marL="3429000" indent="-228600" defTabSz="830263" eaLnBrk="0" fontAlgn="base" hangingPunct="0">
              <a:spcBef>
                <a:spcPct val="0"/>
              </a:spcBef>
              <a:spcAft>
                <a:spcPct val="0"/>
              </a:spcAft>
              <a:defRPr>
                <a:solidFill>
                  <a:schemeClr val="tx1"/>
                </a:solidFill>
                <a:latin typeface="Tahoma" panose="020B0604030504040204" pitchFamily="34" charset="0"/>
              </a:defRPr>
            </a:lvl8pPr>
            <a:lvl9pPr marL="3886200" indent="-228600" defTabSz="830263" eaLnBrk="0" fontAlgn="base" hangingPunct="0">
              <a:spcBef>
                <a:spcPct val="0"/>
              </a:spcBef>
              <a:spcAft>
                <a:spcPct val="0"/>
              </a:spcAft>
              <a:defRPr>
                <a:solidFill>
                  <a:schemeClr val="tx1"/>
                </a:solidFill>
                <a:latin typeface="Tahoma" panose="020B0604030504040204" pitchFamily="34" charset="0"/>
              </a:defRPr>
            </a:lvl9pPr>
          </a:lstStyle>
          <a:p>
            <a:pPr algn="just" eaLnBrk="1" hangingPunct="1"/>
            <a:r>
              <a:rPr lang="uk-UA" altLang="ru-RU" sz="1779" b="1">
                <a:solidFill>
                  <a:srgbClr val="000066"/>
                </a:solidFill>
                <a:latin typeface="Arial Unicode MS" pitchFamily="34" charset="-128"/>
              </a:rPr>
              <a:t> </a:t>
            </a:r>
          </a:p>
        </p:txBody>
      </p:sp>
      <p:sp>
        <p:nvSpPr>
          <p:cNvPr id="4106" name="Text Box 33">
            <a:extLst>
              <a:ext uri="{FF2B5EF4-FFF2-40B4-BE49-F238E27FC236}">
                <a16:creationId xmlns:a16="http://schemas.microsoft.com/office/drawing/2014/main" id="{C4237626-0759-42B0-8481-903F528CC04B}"/>
              </a:ext>
            </a:extLst>
          </p:cNvPr>
          <p:cNvSpPr txBox="1">
            <a:spLocks noChangeArrowheads="1"/>
          </p:cNvSpPr>
          <p:nvPr/>
        </p:nvSpPr>
        <p:spPr bwMode="auto">
          <a:xfrm>
            <a:off x="11568757" y="17493135"/>
            <a:ext cx="1120378" cy="249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40" tIns="25370" rIns="50740" bIns="25370">
            <a:spAutoFit/>
          </a:bodyPr>
          <a:lstStyle>
            <a:lvl1pPr defTabSz="830263">
              <a:defRPr>
                <a:solidFill>
                  <a:schemeClr val="tx1"/>
                </a:solidFill>
                <a:latin typeface="Tahoma" panose="020B0604030504040204" pitchFamily="34" charset="0"/>
              </a:defRPr>
            </a:lvl1pPr>
            <a:lvl2pPr marL="742950" indent="-285750" defTabSz="830263">
              <a:defRPr>
                <a:solidFill>
                  <a:schemeClr val="tx1"/>
                </a:solidFill>
                <a:latin typeface="Tahoma" panose="020B0604030504040204" pitchFamily="34" charset="0"/>
              </a:defRPr>
            </a:lvl2pPr>
            <a:lvl3pPr marL="1143000" indent="-228600" defTabSz="830263">
              <a:defRPr>
                <a:solidFill>
                  <a:schemeClr val="tx1"/>
                </a:solidFill>
                <a:latin typeface="Tahoma" panose="020B0604030504040204" pitchFamily="34" charset="0"/>
              </a:defRPr>
            </a:lvl3pPr>
            <a:lvl4pPr marL="1600200" indent="-228600" defTabSz="830263">
              <a:defRPr>
                <a:solidFill>
                  <a:schemeClr val="tx1"/>
                </a:solidFill>
                <a:latin typeface="Tahoma" panose="020B0604030504040204" pitchFamily="34" charset="0"/>
              </a:defRPr>
            </a:lvl4pPr>
            <a:lvl5pPr marL="2057400" indent="-228600" defTabSz="830263">
              <a:defRPr>
                <a:solidFill>
                  <a:schemeClr val="tx1"/>
                </a:solidFill>
                <a:latin typeface="Tahoma" panose="020B0604030504040204" pitchFamily="34" charset="0"/>
              </a:defRPr>
            </a:lvl5pPr>
            <a:lvl6pPr marL="2514600" indent="-228600" defTabSz="830263" eaLnBrk="0" fontAlgn="base" hangingPunct="0">
              <a:spcBef>
                <a:spcPct val="0"/>
              </a:spcBef>
              <a:spcAft>
                <a:spcPct val="0"/>
              </a:spcAft>
              <a:defRPr>
                <a:solidFill>
                  <a:schemeClr val="tx1"/>
                </a:solidFill>
                <a:latin typeface="Tahoma" panose="020B0604030504040204" pitchFamily="34" charset="0"/>
              </a:defRPr>
            </a:lvl6pPr>
            <a:lvl7pPr marL="2971800" indent="-228600" defTabSz="830263" eaLnBrk="0" fontAlgn="base" hangingPunct="0">
              <a:spcBef>
                <a:spcPct val="0"/>
              </a:spcBef>
              <a:spcAft>
                <a:spcPct val="0"/>
              </a:spcAft>
              <a:defRPr>
                <a:solidFill>
                  <a:schemeClr val="tx1"/>
                </a:solidFill>
                <a:latin typeface="Tahoma" panose="020B0604030504040204" pitchFamily="34" charset="0"/>
              </a:defRPr>
            </a:lvl7pPr>
            <a:lvl8pPr marL="3429000" indent="-228600" defTabSz="830263" eaLnBrk="0" fontAlgn="base" hangingPunct="0">
              <a:spcBef>
                <a:spcPct val="0"/>
              </a:spcBef>
              <a:spcAft>
                <a:spcPct val="0"/>
              </a:spcAft>
              <a:defRPr>
                <a:solidFill>
                  <a:schemeClr val="tx1"/>
                </a:solidFill>
                <a:latin typeface="Tahoma" panose="020B0604030504040204" pitchFamily="34" charset="0"/>
              </a:defRPr>
            </a:lvl8pPr>
            <a:lvl9pPr marL="3886200" indent="-228600" defTabSz="830263" eaLnBrk="0" fontAlgn="base" hangingPunct="0">
              <a:spcBef>
                <a:spcPct val="0"/>
              </a:spcBef>
              <a:spcAft>
                <a:spcPct val="0"/>
              </a:spcAft>
              <a:defRPr>
                <a:solidFill>
                  <a:schemeClr val="tx1"/>
                </a:solidFill>
                <a:latin typeface="Tahoma" panose="020B0604030504040204" pitchFamily="34" charset="0"/>
              </a:defRPr>
            </a:lvl9pPr>
          </a:lstStyle>
          <a:p>
            <a:pPr eaLnBrk="1" hangingPunct="1"/>
            <a:r>
              <a:rPr lang="uk-UA" altLang="ru-RU" sz="1288"/>
              <a:t>Групи хворих</a:t>
            </a:r>
          </a:p>
        </p:txBody>
      </p:sp>
      <p:sp>
        <p:nvSpPr>
          <p:cNvPr id="4107" name="Rectangle 298">
            <a:extLst>
              <a:ext uri="{FF2B5EF4-FFF2-40B4-BE49-F238E27FC236}">
                <a16:creationId xmlns:a16="http://schemas.microsoft.com/office/drawing/2014/main" id="{8CB23A24-B26E-45EC-A674-D5AFA5C218F1}"/>
              </a:ext>
            </a:extLst>
          </p:cNvPr>
          <p:cNvSpPr>
            <a:spLocks noChangeArrowheads="1"/>
          </p:cNvSpPr>
          <p:nvPr/>
        </p:nvSpPr>
        <p:spPr bwMode="auto">
          <a:xfrm>
            <a:off x="10957093" y="17701323"/>
            <a:ext cx="8984938" cy="504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48" tIns="25374" rIns="50748" bIns="25374">
            <a:spAutoFit/>
          </a:bodyPr>
          <a:lstStyle>
            <a:lvl1pPr defTabSz="830263">
              <a:defRPr>
                <a:solidFill>
                  <a:schemeClr val="tx1"/>
                </a:solidFill>
                <a:latin typeface="Tahoma" panose="020B0604030504040204" pitchFamily="34" charset="0"/>
              </a:defRPr>
            </a:lvl1pPr>
            <a:lvl2pPr marL="742950" indent="-285750" defTabSz="830263">
              <a:defRPr>
                <a:solidFill>
                  <a:schemeClr val="tx1"/>
                </a:solidFill>
                <a:latin typeface="Tahoma" panose="020B0604030504040204" pitchFamily="34" charset="0"/>
              </a:defRPr>
            </a:lvl2pPr>
            <a:lvl3pPr marL="1143000" indent="-228600" defTabSz="830263">
              <a:defRPr>
                <a:solidFill>
                  <a:schemeClr val="tx1"/>
                </a:solidFill>
                <a:latin typeface="Tahoma" panose="020B0604030504040204" pitchFamily="34" charset="0"/>
              </a:defRPr>
            </a:lvl3pPr>
            <a:lvl4pPr marL="1600200" indent="-228600" defTabSz="830263">
              <a:defRPr>
                <a:solidFill>
                  <a:schemeClr val="tx1"/>
                </a:solidFill>
                <a:latin typeface="Tahoma" panose="020B0604030504040204" pitchFamily="34" charset="0"/>
              </a:defRPr>
            </a:lvl4pPr>
            <a:lvl5pPr marL="2057400" indent="-228600" defTabSz="830263">
              <a:defRPr>
                <a:solidFill>
                  <a:schemeClr val="tx1"/>
                </a:solidFill>
                <a:latin typeface="Tahoma" panose="020B0604030504040204" pitchFamily="34" charset="0"/>
              </a:defRPr>
            </a:lvl5pPr>
            <a:lvl6pPr marL="2514600" indent="-228600" defTabSz="830263" eaLnBrk="0" fontAlgn="base" hangingPunct="0">
              <a:spcBef>
                <a:spcPct val="0"/>
              </a:spcBef>
              <a:spcAft>
                <a:spcPct val="0"/>
              </a:spcAft>
              <a:defRPr>
                <a:solidFill>
                  <a:schemeClr val="tx1"/>
                </a:solidFill>
                <a:latin typeface="Tahoma" panose="020B0604030504040204" pitchFamily="34" charset="0"/>
              </a:defRPr>
            </a:lvl6pPr>
            <a:lvl7pPr marL="2971800" indent="-228600" defTabSz="830263" eaLnBrk="0" fontAlgn="base" hangingPunct="0">
              <a:spcBef>
                <a:spcPct val="0"/>
              </a:spcBef>
              <a:spcAft>
                <a:spcPct val="0"/>
              </a:spcAft>
              <a:defRPr>
                <a:solidFill>
                  <a:schemeClr val="tx1"/>
                </a:solidFill>
                <a:latin typeface="Tahoma" panose="020B0604030504040204" pitchFamily="34" charset="0"/>
              </a:defRPr>
            </a:lvl7pPr>
            <a:lvl8pPr marL="3429000" indent="-228600" defTabSz="830263" eaLnBrk="0" fontAlgn="base" hangingPunct="0">
              <a:spcBef>
                <a:spcPct val="0"/>
              </a:spcBef>
              <a:spcAft>
                <a:spcPct val="0"/>
              </a:spcAft>
              <a:defRPr>
                <a:solidFill>
                  <a:schemeClr val="tx1"/>
                </a:solidFill>
                <a:latin typeface="Tahoma" panose="020B0604030504040204" pitchFamily="34" charset="0"/>
              </a:defRPr>
            </a:lvl8pPr>
            <a:lvl9pPr marL="3886200" indent="-228600" defTabSz="830263" eaLnBrk="0" fontAlgn="base" hangingPunct="0">
              <a:spcBef>
                <a:spcPct val="0"/>
              </a:spcBef>
              <a:spcAft>
                <a:spcPct val="0"/>
              </a:spcAft>
              <a:defRPr>
                <a:solidFill>
                  <a:schemeClr val="tx1"/>
                </a:solidFill>
                <a:latin typeface="Tahoma" panose="020B0604030504040204" pitchFamily="34" charset="0"/>
              </a:defRPr>
            </a:lvl9pPr>
          </a:lstStyle>
          <a:p>
            <a:pPr algn="ctr"/>
            <a:r>
              <a:rPr lang="en-US" altLang="ru-RU" sz="1472" b="1" dirty="0">
                <a:solidFill>
                  <a:schemeClr val="bg2"/>
                </a:solidFill>
              </a:rPr>
              <a:t>Table 4. Clinical course of postoperative period depending on indices of portal blood vessels and portal hemodynamics</a:t>
            </a:r>
            <a:endParaRPr lang="ru-RU" altLang="ru-RU" sz="1472" b="1" dirty="0">
              <a:solidFill>
                <a:schemeClr val="bg2"/>
              </a:solidFill>
            </a:endParaRPr>
          </a:p>
        </p:txBody>
      </p:sp>
      <p:sp>
        <p:nvSpPr>
          <p:cNvPr id="4108" name="Text Box 309">
            <a:extLst>
              <a:ext uri="{FF2B5EF4-FFF2-40B4-BE49-F238E27FC236}">
                <a16:creationId xmlns:a16="http://schemas.microsoft.com/office/drawing/2014/main" id="{2F758DE8-F11F-4F37-AB5F-506EEA633A52}"/>
              </a:ext>
            </a:extLst>
          </p:cNvPr>
          <p:cNvSpPr txBox="1">
            <a:spLocks noChangeArrowheads="1"/>
          </p:cNvSpPr>
          <p:nvPr/>
        </p:nvSpPr>
        <p:spPr bwMode="auto">
          <a:xfrm>
            <a:off x="4288146" y="10152152"/>
            <a:ext cx="2325277" cy="24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756" tIns="25378" rIns="50756" bIns="25378">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lgn="ctr">
              <a:lnSpc>
                <a:spcPct val="80000"/>
              </a:lnSpc>
            </a:pPr>
            <a:endParaRPr lang="ru-RU" altLang="ru-RU" sz="1534" b="1">
              <a:solidFill>
                <a:srgbClr val="000099"/>
              </a:solidFill>
            </a:endParaRPr>
          </a:p>
        </p:txBody>
      </p:sp>
      <p:sp>
        <p:nvSpPr>
          <p:cNvPr id="4109" name="Text Box 312">
            <a:extLst>
              <a:ext uri="{FF2B5EF4-FFF2-40B4-BE49-F238E27FC236}">
                <a16:creationId xmlns:a16="http://schemas.microsoft.com/office/drawing/2014/main" id="{A5826B90-B4A4-4B5F-BFF7-0B1132F3E5FC}"/>
              </a:ext>
            </a:extLst>
          </p:cNvPr>
          <p:cNvSpPr txBox="1">
            <a:spLocks noChangeArrowheads="1"/>
          </p:cNvSpPr>
          <p:nvPr/>
        </p:nvSpPr>
        <p:spPr bwMode="auto">
          <a:xfrm>
            <a:off x="403403" y="4431867"/>
            <a:ext cx="9965323" cy="836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56" tIns="25378" rIns="50756" bIns="25378">
            <a:spAutoFit/>
          </a:bodyPr>
          <a:lstStyle>
            <a:lvl1pPr marL="342900" indent="-342900" defTabSz="828675">
              <a:tabLst>
                <a:tab pos="3557588" algn="l"/>
              </a:tabLst>
              <a:defRPr>
                <a:solidFill>
                  <a:schemeClr val="tx1"/>
                </a:solidFill>
                <a:latin typeface="Tahoma" panose="020B0604030504040204" pitchFamily="34" charset="0"/>
              </a:defRPr>
            </a:lvl1pPr>
            <a:lvl2pPr marL="412750" defTabSz="828675">
              <a:tabLst>
                <a:tab pos="3557588" algn="l"/>
              </a:tabLst>
              <a:defRPr>
                <a:solidFill>
                  <a:schemeClr val="tx1"/>
                </a:solidFill>
                <a:latin typeface="Tahoma" panose="020B0604030504040204" pitchFamily="34" charset="0"/>
              </a:defRPr>
            </a:lvl2pPr>
            <a:lvl3pPr marL="1143000" indent="-228600" defTabSz="828675">
              <a:tabLst>
                <a:tab pos="3557588" algn="l"/>
              </a:tabLst>
              <a:defRPr>
                <a:solidFill>
                  <a:schemeClr val="tx1"/>
                </a:solidFill>
                <a:latin typeface="Tahoma" panose="020B0604030504040204" pitchFamily="34" charset="0"/>
              </a:defRPr>
            </a:lvl3pPr>
            <a:lvl4pPr marL="1600200" indent="-228600" defTabSz="828675">
              <a:tabLst>
                <a:tab pos="3557588" algn="l"/>
              </a:tabLst>
              <a:defRPr>
                <a:solidFill>
                  <a:schemeClr val="tx1"/>
                </a:solidFill>
                <a:latin typeface="Tahoma" panose="020B0604030504040204" pitchFamily="34" charset="0"/>
              </a:defRPr>
            </a:lvl4pPr>
            <a:lvl5pPr marL="2057400" indent="-228600" defTabSz="828675">
              <a:tabLst>
                <a:tab pos="3557588" algn="l"/>
              </a:tabLst>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tabLst>
                <a:tab pos="3557588" algn="l"/>
              </a:tabLs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tabLst>
                <a:tab pos="3557588" algn="l"/>
              </a:tabLs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tabLst>
                <a:tab pos="3557588" algn="l"/>
              </a:tabLs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tabLst>
                <a:tab pos="3557588" algn="l"/>
              </a:tabLst>
              <a:defRPr>
                <a:solidFill>
                  <a:schemeClr val="tx1"/>
                </a:solidFill>
                <a:latin typeface="Tahoma" panose="020B0604030504040204" pitchFamily="34" charset="0"/>
              </a:defRPr>
            </a:lvl9pPr>
          </a:lstStyle>
          <a:p>
            <a:pPr lvl="1" algn="just" eaLnBrk="1" hangingPunct="1">
              <a:buFontTx/>
              <a:buChar char="•"/>
            </a:pPr>
            <a:r>
              <a:rPr lang="en-US" altLang="ru-RU" sz="1700" b="1" dirty="0">
                <a:solidFill>
                  <a:schemeClr val="bg2"/>
                </a:solidFill>
              </a:rPr>
              <a:t>The purpose of our research was to improve the results of surgical treatment, based on the determination of risk factors and prognosis of ACLF at choice of surgical treatment method. </a:t>
            </a:r>
            <a:endParaRPr lang="ru-RU" altLang="ru-RU" sz="1700" b="1" dirty="0">
              <a:solidFill>
                <a:schemeClr val="bg2"/>
              </a:solidFill>
              <a:cs typeface="Times New Roman" panose="02020603050405020304" pitchFamily="18" charset="0"/>
            </a:endParaRPr>
          </a:p>
        </p:txBody>
      </p:sp>
      <p:sp>
        <p:nvSpPr>
          <p:cNvPr id="4110" name="Text Box 322">
            <a:extLst>
              <a:ext uri="{FF2B5EF4-FFF2-40B4-BE49-F238E27FC236}">
                <a16:creationId xmlns:a16="http://schemas.microsoft.com/office/drawing/2014/main" id="{8BD398F2-03C1-42FD-B0DC-25431149BB81}"/>
              </a:ext>
            </a:extLst>
          </p:cNvPr>
          <p:cNvSpPr txBox="1">
            <a:spLocks noChangeArrowheads="1"/>
          </p:cNvSpPr>
          <p:nvPr/>
        </p:nvSpPr>
        <p:spPr bwMode="auto">
          <a:xfrm>
            <a:off x="4711121" y="14639861"/>
            <a:ext cx="5375012" cy="277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756" tIns="25378" rIns="50756" bIns="25378">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en-US" altLang="ru-RU" sz="1472" b="1" dirty="0">
                <a:solidFill>
                  <a:schemeClr val="bg2"/>
                </a:solidFill>
              </a:rPr>
              <a:t>Fig. 2. Morphological B-type cirrhosis</a:t>
            </a:r>
            <a:endParaRPr lang="ru-RU" altLang="ru-RU" sz="1472" b="1" dirty="0">
              <a:solidFill>
                <a:schemeClr val="bg2"/>
              </a:solidFill>
            </a:endParaRPr>
          </a:p>
        </p:txBody>
      </p:sp>
      <p:sp>
        <p:nvSpPr>
          <p:cNvPr id="4111" name="Line 394">
            <a:extLst>
              <a:ext uri="{FF2B5EF4-FFF2-40B4-BE49-F238E27FC236}">
                <a16:creationId xmlns:a16="http://schemas.microsoft.com/office/drawing/2014/main" id="{A68FE426-686F-42EC-872E-3D3A1B308BFD}"/>
              </a:ext>
            </a:extLst>
          </p:cNvPr>
          <p:cNvSpPr>
            <a:spLocks noChangeShapeType="1"/>
          </p:cNvSpPr>
          <p:nvPr/>
        </p:nvSpPr>
        <p:spPr bwMode="auto">
          <a:xfrm>
            <a:off x="10081865" y="19488315"/>
            <a:ext cx="356387" cy="0"/>
          </a:xfrm>
          <a:prstGeom prst="line">
            <a:avLst/>
          </a:prstGeom>
          <a:noFill/>
          <a:ln w="25400">
            <a:solidFill>
              <a:srgbClr val="FFFFFF"/>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112" name="Line 395">
            <a:extLst>
              <a:ext uri="{FF2B5EF4-FFF2-40B4-BE49-F238E27FC236}">
                <a16:creationId xmlns:a16="http://schemas.microsoft.com/office/drawing/2014/main" id="{C3BA15EE-38F7-47A6-AA3D-0A711E8C9480}"/>
              </a:ext>
            </a:extLst>
          </p:cNvPr>
          <p:cNvSpPr>
            <a:spLocks noChangeShapeType="1"/>
          </p:cNvSpPr>
          <p:nvPr/>
        </p:nvSpPr>
        <p:spPr bwMode="auto">
          <a:xfrm>
            <a:off x="11503517" y="19488315"/>
            <a:ext cx="356387" cy="974"/>
          </a:xfrm>
          <a:prstGeom prst="line">
            <a:avLst/>
          </a:prstGeom>
          <a:noFill/>
          <a:ln w="25400">
            <a:solidFill>
              <a:srgbClr val="FFFFFF"/>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4113" name="Text Box 405">
            <a:extLst>
              <a:ext uri="{FF2B5EF4-FFF2-40B4-BE49-F238E27FC236}">
                <a16:creationId xmlns:a16="http://schemas.microsoft.com/office/drawing/2014/main" id="{C7636A9D-1DB9-47A2-8FFD-4A123139A6CA}"/>
              </a:ext>
            </a:extLst>
          </p:cNvPr>
          <p:cNvSpPr txBox="1">
            <a:spLocks noChangeArrowheads="1"/>
          </p:cNvSpPr>
          <p:nvPr/>
        </p:nvSpPr>
        <p:spPr bwMode="auto">
          <a:xfrm flipV="1">
            <a:off x="7812090" y="22465995"/>
            <a:ext cx="5935883" cy="32504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lIns="50756" tIns="25378" rIns="50756" bIns="25378">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spcBef>
                <a:spcPct val="50000"/>
              </a:spcBef>
            </a:pPr>
            <a:endParaRPr lang="ru-RU" altLang="ru-RU" sz="1779">
              <a:solidFill>
                <a:srgbClr val="000000"/>
              </a:solidFill>
            </a:endParaRPr>
          </a:p>
        </p:txBody>
      </p:sp>
      <p:sp>
        <p:nvSpPr>
          <p:cNvPr id="4114" name="Text Box 412">
            <a:extLst>
              <a:ext uri="{FF2B5EF4-FFF2-40B4-BE49-F238E27FC236}">
                <a16:creationId xmlns:a16="http://schemas.microsoft.com/office/drawing/2014/main" id="{163BF07A-22D9-4D33-95BE-D1734C26FAA7}"/>
              </a:ext>
            </a:extLst>
          </p:cNvPr>
          <p:cNvSpPr txBox="1">
            <a:spLocks noChangeArrowheads="1"/>
          </p:cNvSpPr>
          <p:nvPr/>
        </p:nvSpPr>
        <p:spPr bwMode="auto">
          <a:xfrm>
            <a:off x="813408" y="5273745"/>
            <a:ext cx="9656680" cy="3213656"/>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56" tIns="25378" rIns="50756" bIns="25378">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lgn="just" eaLnBrk="1" hangingPunct="1">
              <a:spcBef>
                <a:spcPct val="50000"/>
              </a:spcBef>
              <a:buFontTx/>
              <a:buChar char="•"/>
            </a:pPr>
            <a:r>
              <a:rPr lang="en-US" altLang="ru-RU" sz="1700" b="1" dirty="0">
                <a:solidFill>
                  <a:schemeClr val="bg2"/>
                </a:solidFill>
              </a:rPr>
              <a:t>Methods: We included </a:t>
            </a:r>
            <a:r>
              <a:rPr lang="uk-UA" altLang="ru-RU" sz="1700" b="1" dirty="0">
                <a:solidFill>
                  <a:schemeClr val="bg2"/>
                </a:solidFill>
                <a:cs typeface="Times New Roman" panose="02020603050405020304" pitchFamily="18" charset="0"/>
              </a:rPr>
              <a:t>1</a:t>
            </a:r>
            <a:r>
              <a:rPr lang="en-US" altLang="ru-RU" sz="1700" b="1" dirty="0">
                <a:solidFill>
                  <a:schemeClr val="bg2"/>
                </a:solidFill>
                <a:cs typeface="Times New Roman" panose="02020603050405020304" pitchFamily="18" charset="0"/>
              </a:rPr>
              <a:t>37</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patients</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with</a:t>
            </a:r>
            <a:r>
              <a:rPr lang="uk-UA" altLang="ru-RU" sz="1700" b="1" dirty="0">
                <a:solidFill>
                  <a:schemeClr val="bg2"/>
                </a:solidFill>
                <a:cs typeface="Times New Roman" panose="02020603050405020304" pitchFamily="18" charset="0"/>
              </a:rPr>
              <a:t> </a:t>
            </a:r>
            <a:r>
              <a:rPr lang="en-US" altLang="ru-RU" sz="1700" b="1" dirty="0">
                <a:solidFill>
                  <a:schemeClr val="bg2"/>
                </a:solidFill>
                <a:cs typeface="Times New Roman" panose="02020603050405020304" pitchFamily="18" charset="0"/>
              </a:rPr>
              <a:t>liver cirrhosis, at whom surgical treatment was performed</a:t>
            </a:r>
            <a:r>
              <a:rPr lang="uk-UA" altLang="ru-RU" sz="1700" b="1" dirty="0">
                <a:solidFill>
                  <a:schemeClr val="bg2"/>
                </a:solidFill>
                <a:cs typeface="Times New Roman" panose="02020603050405020304" pitchFamily="18" charset="0"/>
              </a:rPr>
              <a:t>. </a:t>
            </a:r>
            <a:r>
              <a:rPr lang="en-US" altLang="ru-RU" sz="1700" b="1" dirty="0">
                <a:solidFill>
                  <a:schemeClr val="bg2"/>
                </a:solidFill>
                <a:cs typeface="Times New Roman" panose="02020603050405020304" pitchFamily="18" charset="0"/>
              </a:rPr>
              <a:t>In</a:t>
            </a:r>
            <a:r>
              <a:rPr lang="uk-UA" altLang="ru-RU" sz="1700" b="1" dirty="0">
                <a:solidFill>
                  <a:schemeClr val="bg2"/>
                </a:solidFill>
                <a:cs typeface="Times New Roman" panose="02020603050405020304" pitchFamily="18" charset="0"/>
              </a:rPr>
              <a:t> 81</a:t>
            </a:r>
            <a:r>
              <a:rPr lang="en-US" altLang="ru-RU" sz="1700" b="1" dirty="0">
                <a:solidFill>
                  <a:schemeClr val="bg2"/>
                </a:solidFill>
                <a:cs typeface="Times New Roman" panose="02020603050405020304" pitchFamily="18" charset="0"/>
              </a:rPr>
              <a:t>(59,12%)</a:t>
            </a:r>
            <a:r>
              <a:rPr lang="uk-UA" altLang="ru-RU" sz="1700" b="1" dirty="0">
                <a:solidFill>
                  <a:schemeClr val="bg2"/>
                </a:solidFill>
                <a:cs typeface="Times New Roman" panose="02020603050405020304" pitchFamily="18" charset="0"/>
              </a:rPr>
              <a:t> </a:t>
            </a:r>
            <a:r>
              <a:rPr lang="en-US" altLang="ru-RU" sz="1700" b="1" dirty="0">
                <a:solidFill>
                  <a:schemeClr val="bg2"/>
                </a:solidFill>
                <a:cs typeface="Times New Roman" panose="02020603050405020304" pitchFamily="18" charset="0"/>
              </a:rPr>
              <a:t>cases</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was</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performed</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the</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distal</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splenorenal</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shunt</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by</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Warren</a:t>
            </a:r>
            <a:r>
              <a:rPr lang="uk-UA" altLang="ru-RU" sz="1700" b="1" dirty="0">
                <a:solidFill>
                  <a:schemeClr val="bg2"/>
                </a:solidFill>
                <a:cs typeface="Times New Roman" panose="02020603050405020304" pitchFamily="18" charset="0"/>
              </a:rPr>
              <a:t>, </a:t>
            </a:r>
            <a:r>
              <a:rPr lang="en-US" altLang="ru-RU" sz="1700" b="1" dirty="0">
                <a:solidFill>
                  <a:schemeClr val="bg2"/>
                </a:solidFill>
                <a:cs typeface="Times New Roman" panose="02020603050405020304" pitchFamily="18" charset="0"/>
              </a:rPr>
              <a:t>in 56 (40,88%)</a:t>
            </a:r>
            <a:r>
              <a:rPr lang="uk-UA" altLang="ru-RU" sz="1700" b="1" dirty="0">
                <a:solidFill>
                  <a:schemeClr val="bg2"/>
                </a:solidFill>
                <a:cs typeface="Times New Roman" panose="02020603050405020304" pitchFamily="18" charset="0"/>
              </a:rPr>
              <a:t>– </a:t>
            </a:r>
            <a:r>
              <a:rPr lang="en-US" altLang="ru-RU" sz="1700" b="1" dirty="0">
                <a:solidFill>
                  <a:schemeClr val="bg2"/>
                </a:solidFill>
                <a:cs typeface="Times New Roman" panose="02020603050405020304" pitchFamily="18" charset="0"/>
              </a:rPr>
              <a:t>devascularization surgery. Clinical and biochemical blood</a:t>
            </a:r>
            <a:r>
              <a:rPr lang="ru-RU" altLang="ru-RU" sz="1700" b="1" dirty="0">
                <a:solidFill>
                  <a:schemeClr val="bg2"/>
                </a:solidFill>
              </a:rPr>
              <a:t> </a:t>
            </a:r>
            <a:r>
              <a:rPr lang="en-US" altLang="ru-RU" sz="1700" b="1" dirty="0">
                <a:solidFill>
                  <a:schemeClr val="bg2"/>
                </a:solidFill>
                <a:cs typeface="Times New Roman" panose="02020603050405020304" pitchFamily="18" charset="0"/>
              </a:rPr>
              <a:t>examinations, mor</a:t>
            </a:r>
            <a:r>
              <a:rPr lang="uk-UA" altLang="ru-RU" sz="1700" b="1" dirty="0" err="1">
                <a:solidFill>
                  <a:schemeClr val="bg2"/>
                </a:solidFill>
                <a:cs typeface="Times New Roman" panose="02020603050405020304" pitchFamily="18" charset="0"/>
              </a:rPr>
              <a:t>phological</a:t>
            </a:r>
            <a:r>
              <a:rPr lang="en-US" altLang="ru-RU" sz="1700" b="1" dirty="0">
                <a:solidFill>
                  <a:schemeClr val="bg2"/>
                </a:solidFill>
                <a:cs typeface="Times New Roman" panose="02020603050405020304" pitchFamily="18" charset="0"/>
              </a:rPr>
              <a:t> examinations with morphometry of intraoperative li</a:t>
            </a:r>
            <a:r>
              <a:rPr lang="uk-UA" altLang="ru-RU" sz="1700" b="1" dirty="0" err="1">
                <a:solidFill>
                  <a:schemeClr val="bg2"/>
                </a:solidFill>
                <a:cs typeface="Times New Roman" panose="02020603050405020304" pitchFamily="18" charset="0"/>
              </a:rPr>
              <a:t>ver</a:t>
            </a:r>
            <a:r>
              <a:rPr lang="uk-UA" altLang="ru-RU" sz="1700" b="1" dirty="0">
                <a:solidFill>
                  <a:schemeClr val="bg2"/>
                </a:solidFill>
                <a:cs typeface="Times New Roman" panose="02020603050405020304" pitchFamily="18" charset="0"/>
              </a:rPr>
              <a:t> </a:t>
            </a:r>
            <a:r>
              <a:rPr lang="en-US" altLang="ru-RU" sz="1700" b="1" dirty="0">
                <a:solidFill>
                  <a:schemeClr val="bg2"/>
                </a:solidFill>
                <a:cs typeface="Times New Roman" panose="02020603050405020304" pitchFamily="18" charset="0"/>
              </a:rPr>
              <a:t>biopsies by V. </a:t>
            </a:r>
            <a:r>
              <a:rPr lang="en-US" altLang="ru-RU" sz="1700" b="1" dirty="0" err="1">
                <a:solidFill>
                  <a:schemeClr val="bg2"/>
                </a:solidFill>
                <a:cs typeface="Times New Roman" panose="02020603050405020304" pitchFamily="18" charset="0"/>
              </a:rPr>
              <a:t>Syplyviy`s</a:t>
            </a:r>
            <a:r>
              <a:rPr lang="en-US" altLang="ru-RU" sz="1700" b="1" dirty="0">
                <a:solidFill>
                  <a:schemeClr val="bg2"/>
                </a:solidFill>
                <a:cs typeface="Times New Roman" panose="02020603050405020304" pitchFamily="18" charset="0"/>
              </a:rPr>
              <a:t> method, doppler ultrasound of portal blood vessels </a:t>
            </a:r>
            <a:r>
              <a:rPr lang="en-US" altLang="ru-RU" sz="1700" b="1" dirty="0">
                <a:solidFill>
                  <a:schemeClr val="bg2"/>
                </a:solidFill>
              </a:rPr>
              <a:t>at admission by </a:t>
            </a:r>
            <a:r>
              <a:rPr lang="en-US" altLang="ru-RU" sz="1700" b="1" dirty="0" err="1">
                <a:solidFill>
                  <a:schemeClr val="bg2"/>
                </a:solidFill>
                <a:cs typeface="Times New Roman" panose="02020603050405020304" pitchFamily="18" charset="0"/>
              </a:rPr>
              <a:t>Moriyasu</a:t>
            </a:r>
            <a:r>
              <a:rPr lang="en-US" altLang="ru-RU" sz="1700" b="1" dirty="0">
                <a:solidFill>
                  <a:schemeClr val="bg2"/>
                </a:solidFill>
                <a:cs typeface="Times New Roman" panose="02020603050405020304" pitchFamily="18" charset="0"/>
              </a:rPr>
              <a:t> et al</a:t>
            </a:r>
            <a:r>
              <a:rPr lang="ru-RU" altLang="ru-RU" sz="1700" b="1" dirty="0">
                <a:solidFill>
                  <a:schemeClr val="bg2"/>
                </a:solidFill>
                <a:cs typeface="Times New Roman" panose="02020603050405020304" pitchFamily="18" charset="0"/>
              </a:rPr>
              <a:t>. </a:t>
            </a:r>
            <a:r>
              <a:rPr lang="en-US" altLang="ru-RU" sz="1700" b="1" dirty="0">
                <a:solidFill>
                  <a:schemeClr val="bg2"/>
                </a:solidFill>
                <a:cs typeface="Times New Roman" panose="02020603050405020304" pitchFamily="18" charset="0"/>
              </a:rPr>
              <a:t>method were done</a:t>
            </a:r>
            <a:r>
              <a:rPr lang="uk-UA" altLang="ru-RU" sz="1700" b="1" dirty="0">
                <a:solidFill>
                  <a:schemeClr val="bg2"/>
                </a:solidFill>
                <a:cs typeface="Times New Roman" panose="02020603050405020304" pitchFamily="18" charset="0"/>
              </a:rPr>
              <a:t>. </a:t>
            </a:r>
            <a:endParaRPr lang="en-US" altLang="ru-RU" sz="1700" b="1" dirty="0">
              <a:solidFill>
                <a:schemeClr val="bg2"/>
              </a:solidFill>
              <a:cs typeface="Times New Roman" panose="02020603050405020304" pitchFamily="18" charset="0"/>
            </a:endParaRPr>
          </a:p>
          <a:p>
            <a:pPr algn="just" eaLnBrk="1" hangingPunct="1">
              <a:spcBef>
                <a:spcPct val="50000"/>
              </a:spcBef>
              <a:buFontTx/>
              <a:buChar char="•"/>
            </a:pPr>
            <a:r>
              <a:rPr lang="en-US" altLang="ru-RU" sz="1700" b="1" dirty="0">
                <a:solidFill>
                  <a:schemeClr val="bg2"/>
                </a:solidFill>
                <a:cs typeface="Times New Roman" panose="02020603050405020304" pitchFamily="18" charset="0"/>
              </a:rPr>
              <a:t>Results: On the basis of the analysis three (A, B, C) types of cirrhosis with statistically significant differences in area of unchanged hepatocytes, volume of dividing hepatocytes, connective tissue area, stroma to parenchyma ratio, volume of hepatocytes in the state of necrosis and/or necrobiosis were determined (fig. 1-3).</a:t>
            </a:r>
          </a:p>
          <a:p>
            <a:pPr algn="just" eaLnBrk="1" hangingPunct="1">
              <a:spcBef>
                <a:spcPct val="50000"/>
              </a:spcBef>
              <a:buFontTx/>
              <a:buChar char="•"/>
            </a:pPr>
            <a:endParaRPr lang="ru-RU" altLang="ru-RU" b="1" dirty="0">
              <a:solidFill>
                <a:schemeClr val="bg2"/>
              </a:solidFill>
            </a:endParaRPr>
          </a:p>
        </p:txBody>
      </p:sp>
      <p:pic>
        <p:nvPicPr>
          <p:cNvPr id="4115" name="Picture 4">
            <a:extLst>
              <a:ext uri="{FF2B5EF4-FFF2-40B4-BE49-F238E27FC236}">
                <a16:creationId xmlns:a16="http://schemas.microsoft.com/office/drawing/2014/main" id="{926154A2-B55B-4DBB-A5C2-B0DC8FB8A2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226" y="15159657"/>
            <a:ext cx="4558840" cy="3100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6" name="Picture 5">
            <a:extLst>
              <a:ext uri="{FF2B5EF4-FFF2-40B4-BE49-F238E27FC236}">
                <a16:creationId xmlns:a16="http://schemas.microsoft.com/office/drawing/2014/main" id="{F9F341E1-09FE-4F74-90D9-6D72987D29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226" y="11803382"/>
            <a:ext cx="4572656" cy="317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7" name="Picture 5">
            <a:extLst>
              <a:ext uri="{FF2B5EF4-FFF2-40B4-BE49-F238E27FC236}">
                <a16:creationId xmlns:a16="http://schemas.microsoft.com/office/drawing/2014/main" id="{2151789D-5526-4140-A2A2-8A79665C56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3410" y="8226477"/>
            <a:ext cx="4572656" cy="336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4984" name="Group 472">
            <a:extLst>
              <a:ext uri="{FF2B5EF4-FFF2-40B4-BE49-F238E27FC236}">
                <a16:creationId xmlns:a16="http://schemas.microsoft.com/office/drawing/2014/main" id="{CAC33AB7-1DE0-494A-8E46-4C01AEECE5E4}"/>
              </a:ext>
            </a:extLst>
          </p:cNvPr>
          <p:cNvGraphicFramePr>
            <a:graphicFrameLocks noGrp="1"/>
          </p:cNvGraphicFramePr>
          <p:nvPr>
            <p:extLst>
              <p:ext uri="{D42A27DB-BD31-4B8C-83A1-F6EECF244321}">
                <p14:modId xmlns:p14="http://schemas.microsoft.com/office/powerpoint/2010/main" val="3477935927"/>
              </p:ext>
            </p:extLst>
          </p:nvPr>
        </p:nvGraphicFramePr>
        <p:xfrm>
          <a:off x="10890247" y="18425628"/>
          <a:ext cx="9113128" cy="4986770"/>
        </p:xfrm>
        <a:graphic>
          <a:graphicData uri="http://schemas.openxmlformats.org/drawingml/2006/table">
            <a:tbl>
              <a:tblPr/>
              <a:tblGrid>
                <a:gridCol w="2905699">
                  <a:extLst>
                    <a:ext uri="{9D8B030D-6E8A-4147-A177-3AD203B41FA5}">
                      <a16:colId xmlns:a16="http://schemas.microsoft.com/office/drawing/2014/main" val="1601754147"/>
                    </a:ext>
                  </a:extLst>
                </a:gridCol>
                <a:gridCol w="3359576">
                  <a:extLst>
                    <a:ext uri="{9D8B030D-6E8A-4147-A177-3AD203B41FA5}">
                      <a16:colId xmlns:a16="http://schemas.microsoft.com/office/drawing/2014/main" val="2676132847"/>
                    </a:ext>
                  </a:extLst>
                </a:gridCol>
                <a:gridCol w="2847853">
                  <a:extLst>
                    <a:ext uri="{9D8B030D-6E8A-4147-A177-3AD203B41FA5}">
                      <a16:colId xmlns:a16="http://schemas.microsoft.com/office/drawing/2014/main" val="1840012483"/>
                    </a:ext>
                  </a:extLst>
                </a:gridCol>
              </a:tblGrid>
              <a:tr h="1173058">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endPar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Index</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Patients without postoperative</a:t>
                      </a: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complications</a:t>
                      </a:r>
                      <a:endPar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Patients with postoperative</a:t>
                      </a: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ACLF</a:t>
                      </a:r>
                      <a:endPar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54339869"/>
                  </a:ext>
                </a:extLst>
              </a:tr>
              <a:tr h="614381">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Portal vein diameter, cm </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endPar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1,22±0,013</a:t>
                      </a: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endPar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1,5±0,026*</a:t>
                      </a: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76412207"/>
                  </a:ext>
                </a:extLst>
              </a:tr>
              <a:tr h="614381">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Splenic vein diameter, cm</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endPar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0,88±0,012</a:t>
                      </a: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endPar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1,32±0,035*</a:t>
                      </a: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83589614"/>
                  </a:ext>
                </a:extLst>
              </a:tr>
              <a:tr h="839105">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Linear portal blood velocity, cm/sec</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endPar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14,5±0,86</a:t>
                      </a: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endPar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10,8±0,48*</a:t>
                      </a: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00388974"/>
                  </a:ext>
                </a:extLst>
              </a:tr>
              <a:tr h="837960">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dirty="0" err="1">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Volumic</a:t>
                      </a: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 portal blood velocity, ml/min</a:t>
                      </a:r>
                      <a:endPar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endPar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1024,65±61,65</a:t>
                      </a: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endPar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997,57±72,11</a:t>
                      </a: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11460843"/>
                  </a:ext>
                </a:extLst>
              </a:tr>
              <a:tr h="907885">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Portal congestion index, cm</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sym typeface="Symbol" panose="05050102010706020507" pitchFamily="18" charset="2"/>
                        </a:rPr>
                        <a:t></a:t>
                      </a: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sec</a:t>
                      </a:r>
                      <a:endPar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endPar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0,08±0,005</a:t>
                      </a: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endPar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0,14±0,015*</a:t>
                      </a:r>
                    </a:p>
                  </a:txBody>
                  <a:tcPr marL="9313" marR="9313" marT="4657" marB="465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12845789"/>
                  </a:ext>
                </a:extLst>
              </a:tr>
            </a:tbl>
          </a:graphicData>
        </a:graphic>
      </p:graphicFrame>
      <p:sp>
        <p:nvSpPr>
          <p:cNvPr id="4148" name="Rectangle 933">
            <a:extLst>
              <a:ext uri="{FF2B5EF4-FFF2-40B4-BE49-F238E27FC236}">
                <a16:creationId xmlns:a16="http://schemas.microsoft.com/office/drawing/2014/main" id="{7ED82BBE-DF0D-4346-B9BA-04D174D153D7}"/>
              </a:ext>
            </a:extLst>
          </p:cNvPr>
          <p:cNvSpPr>
            <a:spLocks noChangeArrowheads="1"/>
          </p:cNvSpPr>
          <p:nvPr/>
        </p:nvSpPr>
        <p:spPr bwMode="auto">
          <a:xfrm>
            <a:off x="4962333" y="17823074"/>
            <a:ext cx="5281534" cy="277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lgn="ctr"/>
            <a:r>
              <a:rPr lang="en-US" altLang="ru-RU" sz="1472" b="1" dirty="0">
                <a:solidFill>
                  <a:schemeClr val="bg2"/>
                </a:solidFill>
              </a:rPr>
              <a:t>Fig. 3. Morphological C-type cirrhosis</a:t>
            </a:r>
            <a:endParaRPr lang="ru-RU" altLang="ru-RU" sz="1472" b="1" dirty="0">
              <a:solidFill>
                <a:schemeClr val="bg2"/>
              </a:solidFill>
            </a:endParaRPr>
          </a:p>
        </p:txBody>
      </p:sp>
      <p:sp>
        <p:nvSpPr>
          <p:cNvPr id="4149" name="Rectangle 155">
            <a:extLst>
              <a:ext uri="{FF2B5EF4-FFF2-40B4-BE49-F238E27FC236}">
                <a16:creationId xmlns:a16="http://schemas.microsoft.com/office/drawing/2014/main" id="{098AF7F1-656D-4029-9273-88C36CC415DF}"/>
              </a:ext>
            </a:extLst>
          </p:cNvPr>
          <p:cNvSpPr>
            <a:spLocks noChangeArrowheads="1"/>
          </p:cNvSpPr>
          <p:nvPr/>
        </p:nvSpPr>
        <p:spPr bwMode="auto">
          <a:xfrm>
            <a:off x="8540443" y="24243060"/>
            <a:ext cx="4497678" cy="306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eaLnBrk="1" hangingPunct="1">
              <a:spcBef>
                <a:spcPct val="50000"/>
              </a:spcBef>
            </a:pPr>
            <a:endParaRPr lang="ru-RU" altLang="ru-RU" sz="1656" b="1">
              <a:solidFill>
                <a:schemeClr val="bg2"/>
              </a:solidFill>
              <a:cs typeface="Times New Roman" panose="02020603050405020304" pitchFamily="18" charset="0"/>
            </a:endParaRPr>
          </a:p>
        </p:txBody>
      </p:sp>
      <p:graphicFrame>
        <p:nvGraphicFramePr>
          <p:cNvPr id="64818" name="Group 306">
            <a:extLst>
              <a:ext uri="{FF2B5EF4-FFF2-40B4-BE49-F238E27FC236}">
                <a16:creationId xmlns:a16="http://schemas.microsoft.com/office/drawing/2014/main" id="{CE7D9665-116E-44AE-88C3-376FA9F2F77D}"/>
              </a:ext>
            </a:extLst>
          </p:cNvPr>
          <p:cNvGraphicFramePr>
            <a:graphicFrameLocks noGrp="1"/>
          </p:cNvGraphicFramePr>
          <p:nvPr>
            <p:extLst>
              <p:ext uri="{D42A27DB-BD31-4B8C-83A1-F6EECF244321}">
                <p14:modId xmlns:p14="http://schemas.microsoft.com/office/powerpoint/2010/main" val="1309688119"/>
              </p:ext>
            </p:extLst>
          </p:nvPr>
        </p:nvGraphicFramePr>
        <p:xfrm>
          <a:off x="10858417" y="5769158"/>
          <a:ext cx="9141853" cy="2328403"/>
        </p:xfrm>
        <a:graphic>
          <a:graphicData uri="http://schemas.openxmlformats.org/drawingml/2006/table">
            <a:tbl>
              <a:tblPr/>
              <a:tblGrid>
                <a:gridCol w="2956257">
                  <a:extLst>
                    <a:ext uri="{9D8B030D-6E8A-4147-A177-3AD203B41FA5}">
                      <a16:colId xmlns:a16="http://schemas.microsoft.com/office/drawing/2014/main" val="3014632678"/>
                    </a:ext>
                  </a:extLst>
                </a:gridCol>
                <a:gridCol w="3020678">
                  <a:extLst>
                    <a:ext uri="{9D8B030D-6E8A-4147-A177-3AD203B41FA5}">
                      <a16:colId xmlns:a16="http://schemas.microsoft.com/office/drawing/2014/main" val="814715844"/>
                    </a:ext>
                  </a:extLst>
                </a:gridCol>
                <a:gridCol w="3164918">
                  <a:extLst>
                    <a:ext uri="{9D8B030D-6E8A-4147-A177-3AD203B41FA5}">
                      <a16:colId xmlns:a16="http://schemas.microsoft.com/office/drawing/2014/main" val="3339583424"/>
                    </a:ext>
                  </a:extLst>
                </a:gridCol>
              </a:tblGrid>
              <a:tr h="1142191">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rPr>
                        <a:t>Morphological type of a cirrhosis</a:t>
                      </a:r>
                      <a:endPar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endParaRPr>
                    </a:p>
                  </a:txBody>
                  <a:tcPr marL="16944" marR="16944" marT="8473" marB="847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Patients without postoperative</a:t>
                      </a: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complications</a:t>
                      </a:r>
                      <a:endPar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txBody>
                  <a:tcPr marL="16944" marR="16944" marT="8473" marB="847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Patients with postoperative</a:t>
                      </a:r>
                    </a:p>
                    <a:p>
                      <a:pPr marL="0" marR="0" lvl="0" indent="0" algn="ctr" defTabSz="3163888" rtl="0" eaLnBrk="1" fontAlgn="base" latinLnBrk="0" hangingPunct="1">
                        <a:lnSpc>
                          <a:spcPct val="100000"/>
                        </a:lnSpc>
                        <a:spcBef>
                          <a:spcPct val="20000"/>
                        </a:spcBef>
                        <a:spcAft>
                          <a:spcPct val="0"/>
                        </a:spcAft>
                        <a:buClr>
                          <a:schemeClr val="bg2"/>
                        </a:buClr>
                        <a:buSzPct val="75000"/>
                        <a:buFontTx/>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rPr>
                        <a:t>ACLF</a:t>
                      </a:r>
                      <a:endPar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endParaRPr>
                    </a:p>
                  </a:txBody>
                  <a:tcPr marL="16944" marR="16944" marT="8473" marB="847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56505878"/>
                  </a:ext>
                </a:extLst>
              </a:tr>
              <a:tr h="408651">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А</a:t>
                      </a: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 - type</a:t>
                      </a:r>
                      <a:endPar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16944" marR="16944" marT="8473" marB="847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48 (35%)</a:t>
                      </a:r>
                      <a:endPar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16944" marR="16944" marT="8473" marB="847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16944" marR="16944" marT="8473" marB="847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692751169"/>
                  </a:ext>
                </a:extLst>
              </a:tr>
              <a:tr h="402847">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B - type</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16944" marR="16944" marT="8473" marB="847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31 (47,7%) </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16944" marR="16944" marT="8473" marB="847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34 (52,3%)</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16944" marR="16944" marT="8473" marB="847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10925364"/>
                  </a:ext>
                </a:extLst>
              </a:tr>
              <a:tr h="374714">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C - type</a:t>
                      </a:r>
                      <a:endPar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16944" marR="16944" marT="8473" marB="847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5 (20,84%)</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16944" marR="16944" marT="8473" marB="847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19 (79,16%)</a:t>
                      </a:r>
                      <a:endPar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16944" marR="16944" marT="8473" marB="847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196720040"/>
                  </a:ext>
                </a:extLst>
              </a:tr>
            </a:tbl>
          </a:graphicData>
        </a:graphic>
      </p:graphicFrame>
      <p:sp>
        <p:nvSpPr>
          <p:cNvPr id="63744" name="Rectangle 256">
            <a:extLst>
              <a:ext uri="{FF2B5EF4-FFF2-40B4-BE49-F238E27FC236}">
                <a16:creationId xmlns:a16="http://schemas.microsoft.com/office/drawing/2014/main" id="{FDBCC3EA-21A7-4763-AACD-449D75F183CE}"/>
              </a:ext>
            </a:extLst>
          </p:cNvPr>
          <p:cNvSpPr>
            <a:spLocks noChangeArrowheads="1"/>
          </p:cNvSpPr>
          <p:nvPr/>
        </p:nvSpPr>
        <p:spPr bwMode="auto">
          <a:xfrm>
            <a:off x="10611857" y="23573944"/>
            <a:ext cx="6384493" cy="277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62" tIns="25381" rIns="50762" bIns="25381">
            <a:spAutoFit/>
          </a:bodyPr>
          <a:lstStyle>
            <a:lvl1pPr defTabSz="828675">
              <a:defRPr>
                <a:solidFill>
                  <a:schemeClr val="tx1"/>
                </a:solidFill>
                <a:latin typeface="Arial" panose="020B0604020202020204" pitchFamily="34" charset="0"/>
              </a:defRPr>
            </a:lvl1pPr>
            <a:lvl2pPr marL="412750" defTabSz="828675">
              <a:defRPr>
                <a:solidFill>
                  <a:schemeClr val="tx1"/>
                </a:solidFill>
                <a:latin typeface="Arial" panose="020B0604020202020204" pitchFamily="34" charset="0"/>
              </a:defRPr>
            </a:lvl2pPr>
            <a:lvl3pPr marL="828675" defTabSz="828675">
              <a:defRPr>
                <a:solidFill>
                  <a:schemeClr val="tx1"/>
                </a:solidFill>
                <a:latin typeface="Arial" panose="020B0604020202020204" pitchFamily="34" charset="0"/>
              </a:defRPr>
            </a:lvl3pPr>
            <a:lvl4pPr marL="1241425" defTabSz="828675">
              <a:defRPr>
                <a:solidFill>
                  <a:schemeClr val="tx1"/>
                </a:solidFill>
                <a:latin typeface="Arial" panose="020B0604020202020204" pitchFamily="34" charset="0"/>
              </a:defRPr>
            </a:lvl4pPr>
            <a:lvl5pPr marL="1654175" defTabSz="828675">
              <a:defRPr>
                <a:solidFill>
                  <a:schemeClr val="tx1"/>
                </a:solidFill>
                <a:latin typeface="Arial" panose="020B0604020202020204" pitchFamily="34" charset="0"/>
              </a:defRPr>
            </a:lvl5pPr>
            <a:lvl6pPr marL="2111375" defTabSz="828675" fontAlgn="base">
              <a:spcBef>
                <a:spcPct val="0"/>
              </a:spcBef>
              <a:spcAft>
                <a:spcPct val="0"/>
              </a:spcAft>
              <a:defRPr>
                <a:solidFill>
                  <a:schemeClr val="tx1"/>
                </a:solidFill>
                <a:latin typeface="Arial" panose="020B0604020202020204" pitchFamily="34" charset="0"/>
              </a:defRPr>
            </a:lvl6pPr>
            <a:lvl7pPr marL="2568575" defTabSz="828675" fontAlgn="base">
              <a:spcBef>
                <a:spcPct val="0"/>
              </a:spcBef>
              <a:spcAft>
                <a:spcPct val="0"/>
              </a:spcAft>
              <a:defRPr>
                <a:solidFill>
                  <a:schemeClr val="tx1"/>
                </a:solidFill>
                <a:latin typeface="Arial" panose="020B0604020202020204" pitchFamily="34" charset="0"/>
              </a:defRPr>
            </a:lvl7pPr>
            <a:lvl8pPr marL="3025775" defTabSz="828675" fontAlgn="base">
              <a:spcBef>
                <a:spcPct val="0"/>
              </a:spcBef>
              <a:spcAft>
                <a:spcPct val="0"/>
              </a:spcAft>
              <a:defRPr>
                <a:solidFill>
                  <a:schemeClr val="tx1"/>
                </a:solidFill>
                <a:latin typeface="Arial" panose="020B0604020202020204" pitchFamily="34" charset="0"/>
              </a:defRPr>
            </a:lvl8pPr>
            <a:lvl9pPr marL="3482975" defTabSz="828675" fontAlgn="base">
              <a:spcBef>
                <a:spcPct val="0"/>
              </a:spcBef>
              <a:spcAft>
                <a:spcPct val="0"/>
              </a:spcAft>
              <a:defRPr>
                <a:solidFill>
                  <a:schemeClr val="tx1"/>
                </a:solidFill>
                <a:latin typeface="Arial" panose="020B0604020202020204" pitchFamily="34" charset="0"/>
              </a:defRPr>
            </a:lvl9pPr>
          </a:lstStyle>
          <a:p>
            <a:pPr algn="ctr">
              <a:spcBef>
                <a:spcPct val="50000"/>
              </a:spcBef>
              <a:defRPr/>
            </a:pPr>
            <a:r>
              <a:rPr lang="ru-RU" altLang="ru-RU" sz="1472" b="1" dirty="0">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a:t>
            </a:r>
            <a:r>
              <a:rPr lang="en-US" altLang="ru-RU" sz="1472" b="1" dirty="0">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differences are statistically significant </a:t>
            </a:r>
            <a:endParaRPr lang="ru-RU" altLang="ru-RU" sz="1472" b="1" dirty="0">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p:txBody>
      </p:sp>
      <p:sp>
        <p:nvSpPr>
          <p:cNvPr id="4173" name="Rectangle 260">
            <a:extLst>
              <a:ext uri="{FF2B5EF4-FFF2-40B4-BE49-F238E27FC236}">
                <a16:creationId xmlns:a16="http://schemas.microsoft.com/office/drawing/2014/main" id="{780F43CC-24CF-4CE1-9E83-B928DBF4341F}"/>
              </a:ext>
            </a:extLst>
          </p:cNvPr>
          <p:cNvSpPr>
            <a:spLocks noChangeArrowheads="1"/>
          </p:cNvSpPr>
          <p:nvPr/>
        </p:nvSpPr>
        <p:spPr bwMode="auto">
          <a:xfrm>
            <a:off x="4072950" y="25107735"/>
            <a:ext cx="3920254" cy="306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endParaRPr lang="ru-RU" altLang="ru-RU" sz="1656" b="1">
              <a:solidFill>
                <a:schemeClr val="bg2"/>
              </a:solidFill>
              <a:cs typeface="Times New Roman" panose="02020603050405020304" pitchFamily="18" charset="0"/>
            </a:endParaRPr>
          </a:p>
        </p:txBody>
      </p:sp>
      <p:sp>
        <p:nvSpPr>
          <p:cNvPr id="4174" name="Rectangle 306">
            <a:extLst>
              <a:ext uri="{FF2B5EF4-FFF2-40B4-BE49-F238E27FC236}">
                <a16:creationId xmlns:a16="http://schemas.microsoft.com/office/drawing/2014/main" id="{0600A076-2551-4374-A808-CC607A3B510C}"/>
              </a:ext>
            </a:extLst>
          </p:cNvPr>
          <p:cNvSpPr>
            <a:spLocks noChangeArrowheads="1"/>
          </p:cNvSpPr>
          <p:nvPr/>
        </p:nvSpPr>
        <p:spPr bwMode="auto">
          <a:xfrm>
            <a:off x="4594661" y="11225248"/>
            <a:ext cx="5445121" cy="277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lgn="ctr">
              <a:spcBef>
                <a:spcPct val="50000"/>
              </a:spcBef>
            </a:pPr>
            <a:r>
              <a:rPr lang="en-US" altLang="ru-RU" sz="1472" b="1" dirty="0">
                <a:solidFill>
                  <a:schemeClr val="bg2"/>
                </a:solidFill>
              </a:rPr>
              <a:t>Fig. 1. Morphological A-type cirrhosis</a:t>
            </a:r>
            <a:endParaRPr lang="ru-RU" altLang="ru-RU" sz="1472" b="1" dirty="0">
              <a:solidFill>
                <a:schemeClr val="bg2"/>
              </a:solidFill>
            </a:endParaRPr>
          </a:p>
        </p:txBody>
      </p:sp>
      <p:graphicFrame>
        <p:nvGraphicFramePr>
          <p:cNvPr id="64813" name="Group 301">
            <a:extLst>
              <a:ext uri="{FF2B5EF4-FFF2-40B4-BE49-F238E27FC236}">
                <a16:creationId xmlns:a16="http://schemas.microsoft.com/office/drawing/2014/main" id="{D8FB468B-D04D-48F8-A021-58D4D2389B4A}"/>
              </a:ext>
            </a:extLst>
          </p:cNvPr>
          <p:cNvGraphicFramePr>
            <a:graphicFrameLocks noGrp="1"/>
          </p:cNvGraphicFramePr>
          <p:nvPr>
            <p:extLst>
              <p:ext uri="{D42A27DB-BD31-4B8C-83A1-F6EECF244321}">
                <p14:modId xmlns:p14="http://schemas.microsoft.com/office/powerpoint/2010/main" val="3520459541"/>
              </p:ext>
            </p:extLst>
          </p:nvPr>
        </p:nvGraphicFramePr>
        <p:xfrm>
          <a:off x="410887" y="20167481"/>
          <a:ext cx="9846048" cy="5138152"/>
        </p:xfrm>
        <a:graphic>
          <a:graphicData uri="http://schemas.openxmlformats.org/drawingml/2006/table">
            <a:tbl>
              <a:tblPr/>
              <a:tblGrid>
                <a:gridCol w="2130861">
                  <a:extLst>
                    <a:ext uri="{9D8B030D-6E8A-4147-A177-3AD203B41FA5}">
                      <a16:colId xmlns:a16="http://schemas.microsoft.com/office/drawing/2014/main" val="648573168"/>
                    </a:ext>
                  </a:extLst>
                </a:gridCol>
                <a:gridCol w="2351295">
                  <a:extLst>
                    <a:ext uri="{9D8B030D-6E8A-4147-A177-3AD203B41FA5}">
                      <a16:colId xmlns:a16="http://schemas.microsoft.com/office/drawing/2014/main" val="3685942147"/>
                    </a:ext>
                  </a:extLst>
                </a:gridCol>
                <a:gridCol w="2645207">
                  <a:extLst>
                    <a:ext uri="{9D8B030D-6E8A-4147-A177-3AD203B41FA5}">
                      <a16:colId xmlns:a16="http://schemas.microsoft.com/office/drawing/2014/main" val="1183971850"/>
                    </a:ext>
                  </a:extLst>
                </a:gridCol>
                <a:gridCol w="2718685">
                  <a:extLst>
                    <a:ext uri="{9D8B030D-6E8A-4147-A177-3AD203B41FA5}">
                      <a16:colId xmlns:a16="http://schemas.microsoft.com/office/drawing/2014/main" val="2706338086"/>
                    </a:ext>
                  </a:extLst>
                </a:gridCol>
              </a:tblGrid>
              <a:tr h="286310">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Index</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А</a:t>
                      </a: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 - type</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В</a:t>
                      </a:r>
                      <a:r>
                        <a:rPr kumimoji="0" lang="en-US"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 - type</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rPr>
                        <a:t> </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С</a:t>
                      </a: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 - type</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31845696"/>
                  </a:ext>
                </a:extLst>
              </a:tr>
              <a:tr h="527906">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C</a:t>
                      </a:r>
                      <a:r>
                        <a:rPr kumimoji="0" lang="uk-UA"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onnective tissue area</a:t>
                      </a: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 μm ²</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66,73</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sym typeface="Symbol" panose="05050102010706020507" pitchFamily="18" charset="2"/>
                        </a:rPr>
                        <a:t></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1,71</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126,69</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sym typeface="Symbol" panose="05050102010706020507" pitchFamily="18" charset="2"/>
                        </a:rPr>
                        <a:t></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12,5*</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240,16</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sym typeface="Symbol" panose="05050102010706020507" pitchFamily="18" charset="2"/>
                        </a:rPr>
                        <a:t></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13,4 *, **</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rPr>
                        <a:t> </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29818674"/>
                  </a:ext>
                </a:extLst>
              </a:tr>
              <a:tr h="1011098">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Area</a:t>
                      </a:r>
                      <a:r>
                        <a:rPr kumimoji="0" lang="uk-UA"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 of unchanged hepatocytes</a:t>
                      </a: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 μm ²</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234,13</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sym typeface="Symbol" panose="05050102010706020507" pitchFamily="18" charset="2"/>
                        </a:rPr>
                        <a:t></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11,5</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205,34</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sym typeface="Symbol" panose="05050102010706020507" pitchFamily="18" charset="2"/>
                        </a:rPr>
                        <a:t></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13,8</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rPr>
                        <a:t> </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178,69</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sym typeface="Symbol" panose="05050102010706020507" pitchFamily="18" charset="2"/>
                        </a:rPr>
                        <a:t></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18,7*</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180915424"/>
                  </a:ext>
                </a:extLst>
              </a:tr>
              <a:tr h="769502">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S</a:t>
                      </a:r>
                      <a:r>
                        <a:rPr kumimoji="0" lang="uk-UA"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troma to parenchyma ratio</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0, 285</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sym typeface="Symbol" panose="05050102010706020507" pitchFamily="18" charset="2"/>
                        </a:rPr>
                        <a:t></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0,019</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0,617</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sym typeface="Symbol" panose="05050102010706020507" pitchFamily="18" charset="2"/>
                        </a:rPr>
                        <a:t></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0,031*</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1,344</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sym typeface="Symbol" panose="05050102010706020507" pitchFamily="18" charset="2"/>
                        </a:rPr>
                        <a:t></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0,089*, **</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rPr>
                        <a:t> </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262501000"/>
                  </a:ext>
                </a:extLst>
              </a:tr>
              <a:tr h="1252695">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V</a:t>
                      </a:r>
                      <a:r>
                        <a:rPr kumimoji="0" lang="uk-UA"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olume of hepatocytes in the state of necrosis and/or necrobiosis</a:t>
                      </a: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 %</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11,21</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sym typeface="Symbol" panose="05050102010706020507" pitchFamily="18" charset="2"/>
                        </a:rPr>
                        <a:t></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0,74</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17,32</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sym typeface="Symbol" panose="05050102010706020507" pitchFamily="18" charset="2"/>
                        </a:rPr>
                        <a:t></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0,63*</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rPr>
                        <a:t> </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23,97</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sym typeface="Symbol" panose="05050102010706020507" pitchFamily="18" charset="2"/>
                        </a:rPr>
                        <a:t></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0,75*, **</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rPr>
                        <a:t> </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38442112"/>
                  </a:ext>
                </a:extLst>
              </a:tr>
              <a:tr h="769502">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Volume of </a:t>
                      </a:r>
                      <a:r>
                        <a:rPr kumimoji="0" lang="uk-UA"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dividing hepatocyte</a:t>
                      </a:r>
                      <a:r>
                        <a:rPr kumimoji="0" lang="en-US"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s, %</a:t>
                      </a:r>
                      <a:endPar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endParaRP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10,23</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Arial" panose="020B0604020202020204" pitchFamily="34" charset="0"/>
                          <a:sym typeface="Symbol" panose="05050102010706020507" pitchFamily="18" charset="2"/>
                        </a:rPr>
                        <a:t></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0,57</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15,43</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sym typeface="Symbol" panose="05050102010706020507" pitchFamily="18" charset="2"/>
                        </a:rPr>
                        <a:t></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0,48*</a:t>
                      </a:r>
                      <a:r>
                        <a:rPr kumimoji="0" lang="ru-RU" altLang="ru-RU" sz="1800" b="1" i="0" u="none" strike="noStrike" cap="none" normalizeH="0" baseline="0">
                          <a:ln>
                            <a:noFill/>
                          </a:ln>
                          <a:solidFill>
                            <a:schemeClr val="bg2"/>
                          </a:solidFill>
                          <a:effectLst>
                            <a:outerShdw blurRad="38100" dist="38100" dir="2700000" algn="tl">
                              <a:srgbClr val="C0C0C0"/>
                            </a:outerShdw>
                          </a:effectLst>
                          <a:latin typeface="Tahoma" panose="020B0604030504040204" pitchFamily="34" charset="0"/>
                        </a:rPr>
                        <a:t> </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3163888">
                        <a:spcBef>
                          <a:spcPct val="20000"/>
                        </a:spcBef>
                        <a:buClr>
                          <a:schemeClr val="hlink"/>
                        </a:buClr>
                        <a:buSzPct val="65000"/>
                        <a:buFont typeface="Wingdings" panose="05000000000000000000" pitchFamily="2" charset="2"/>
                        <a:defRPr sz="10100">
                          <a:solidFill>
                            <a:schemeClr val="tx1"/>
                          </a:solidFill>
                          <a:effectLst>
                            <a:outerShdw blurRad="38100" dist="38100" dir="2700000" algn="tl">
                              <a:srgbClr val="C0C0C0"/>
                            </a:outerShdw>
                          </a:effectLst>
                          <a:latin typeface="Tahoma" panose="020B0604030504040204" pitchFamily="34" charset="0"/>
                        </a:defRPr>
                      </a:lvl1pPr>
                      <a:lvl2pPr marL="1582738" defTabSz="3163888">
                        <a:spcBef>
                          <a:spcPct val="20000"/>
                        </a:spcBef>
                        <a:buClr>
                          <a:schemeClr val="folHlink"/>
                        </a:buClr>
                        <a:buSzPct val="65000"/>
                        <a:buFont typeface="Wingdings" panose="05000000000000000000" pitchFamily="2" charset="2"/>
                        <a:defRPr sz="8900">
                          <a:solidFill>
                            <a:schemeClr val="tx1"/>
                          </a:solidFill>
                          <a:effectLst>
                            <a:outerShdw blurRad="38100" dist="38100" dir="2700000" algn="tl">
                              <a:srgbClr val="C0C0C0"/>
                            </a:outerShdw>
                          </a:effectLst>
                          <a:latin typeface="Tahoma" panose="020B0604030504040204" pitchFamily="34" charset="0"/>
                        </a:defRPr>
                      </a:lvl2pPr>
                      <a:lvl3pPr marL="3163888" defTabSz="3163888">
                        <a:spcBef>
                          <a:spcPct val="20000"/>
                        </a:spcBef>
                        <a:buClr>
                          <a:schemeClr val="hlink"/>
                        </a:buClr>
                        <a:buSzPct val="65000"/>
                        <a:buFont typeface="Wingdings" panose="05000000000000000000" pitchFamily="2" charset="2"/>
                        <a:defRPr sz="7500">
                          <a:solidFill>
                            <a:schemeClr val="tx1"/>
                          </a:solidFill>
                          <a:effectLst>
                            <a:outerShdw blurRad="38100" dist="38100" dir="2700000" algn="tl">
                              <a:srgbClr val="C0C0C0"/>
                            </a:outerShdw>
                          </a:effectLst>
                          <a:latin typeface="Tahoma" panose="020B0604030504040204" pitchFamily="34" charset="0"/>
                        </a:defRPr>
                      </a:lvl3pPr>
                      <a:lvl4pPr marL="4748213" defTabSz="3163888">
                        <a:spcBef>
                          <a:spcPct val="20000"/>
                        </a:spcBef>
                        <a:buClr>
                          <a:schemeClr val="fo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4pPr>
                      <a:lvl5pPr marL="6330950" defTabSz="3163888">
                        <a:spcBef>
                          <a:spcPct val="20000"/>
                        </a:spcBef>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5pPr>
                      <a:lvl6pPr marL="67881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6pPr>
                      <a:lvl7pPr marL="72453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7pPr>
                      <a:lvl8pPr marL="77025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8pPr>
                      <a:lvl9pPr marL="8159750" defTabSz="3163888" fontAlgn="base">
                        <a:spcBef>
                          <a:spcPct val="20000"/>
                        </a:spcBef>
                        <a:spcAft>
                          <a:spcPct val="0"/>
                        </a:spcAft>
                        <a:buClr>
                          <a:schemeClr val="hlink"/>
                        </a:buClr>
                        <a:buSzPct val="65000"/>
                        <a:buFont typeface="Wingdings" panose="05000000000000000000" pitchFamily="2" charset="2"/>
                        <a:defRPr sz="6400">
                          <a:solidFill>
                            <a:schemeClr val="tx1"/>
                          </a:solidFill>
                          <a:effectLst>
                            <a:outerShdw blurRad="38100" dist="38100" dir="2700000" algn="tl">
                              <a:srgbClr val="C0C0C0"/>
                            </a:outerShdw>
                          </a:effectLst>
                          <a:latin typeface="Tahoma" panose="020B0604030504040204" pitchFamily="34" charset="0"/>
                        </a:defRPr>
                      </a:lvl9pPr>
                    </a:lstStyle>
                    <a:p>
                      <a:pPr marL="0" marR="0" lvl="0" indent="0" algn="ctr" defTabSz="3163888"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11,07</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sym typeface="Symbol" panose="05050102010706020507" pitchFamily="18" charset="2"/>
                        </a:rPr>
                        <a:t></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cs typeface="Times New Roman" panose="02020603050405020304" pitchFamily="18" charset="0"/>
                        </a:rPr>
                        <a:t>0,58*, **</a:t>
                      </a:r>
                      <a:r>
                        <a:rPr kumimoji="0" lang="ru-RU" altLang="ru-RU" sz="1800" b="1" i="0" u="none" strike="noStrike" cap="none" normalizeH="0" baseline="0" dirty="0">
                          <a:ln>
                            <a:noFill/>
                          </a:ln>
                          <a:solidFill>
                            <a:schemeClr val="bg2"/>
                          </a:solidFill>
                          <a:effectLst>
                            <a:outerShdw blurRad="38100" dist="38100" dir="2700000" algn="tl">
                              <a:srgbClr val="C0C0C0"/>
                            </a:outerShdw>
                          </a:effectLst>
                          <a:latin typeface="Tahoma" panose="020B0604030504040204" pitchFamily="34" charset="0"/>
                        </a:rPr>
                        <a:t> </a:t>
                      </a:r>
                    </a:p>
                  </a:txBody>
                  <a:tcPr marL="50762" marR="50762" marT="25385" marB="253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66911660"/>
                  </a:ext>
                </a:extLst>
              </a:tr>
            </a:tbl>
          </a:graphicData>
        </a:graphic>
      </p:graphicFrame>
      <p:sp>
        <p:nvSpPr>
          <p:cNvPr id="4212" name="Rectangle 528">
            <a:extLst>
              <a:ext uri="{FF2B5EF4-FFF2-40B4-BE49-F238E27FC236}">
                <a16:creationId xmlns:a16="http://schemas.microsoft.com/office/drawing/2014/main" id="{2C7BE337-6EE3-49E8-8AE7-14632D918454}"/>
              </a:ext>
            </a:extLst>
          </p:cNvPr>
          <p:cNvSpPr>
            <a:spLocks noChangeArrowheads="1"/>
          </p:cNvSpPr>
          <p:nvPr/>
        </p:nvSpPr>
        <p:spPr bwMode="auto">
          <a:xfrm>
            <a:off x="403403" y="19785759"/>
            <a:ext cx="9636379" cy="277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lgn="ctr"/>
            <a:r>
              <a:rPr lang="en-US" altLang="ru-RU" sz="1472" b="1" dirty="0">
                <a:solidFill>
                  <a:schemeClr val="bg2"/>
                </a:solidFill>
              </a:rPr>
              <a:t>Table 1. Morphometrical characteristics of intraoperative liver biopsies in cirrhotic patients</a:t>
            </a:r>
            <a:endParaRPr lang="ru-RU" altLang="ru-RU" sz="1472" b="1" dirty="0">
              <a:solidFill>
                <a:schemeClr val="bg2"/>
              </a:solidFill>
            </a:endParaRPr>
          </a:p>
        </p:txBody>
      </p:sp>
      <p:sp>
        <p:nvSpPr>
          <p:cNvPr id="4213" name="Rectangle 531">
            <a:extLst>
              <a:ext uri="{FF2B5EF4-FFF2-40B4-BE49-F238E27FC236}">
                <a16:creationId xmlns:a16="http://schemas.microsoft.com/office/drawing/2014/main" id="{98570EAE-49BB-4827-90A0-CDD15762AC81}"/>
              </a:ext>
            </a:extLst>
          </p:cNvPr>
          <p:cNvSpPr>
            <a:spLocks noChangeArrowheads="1"/>
          </p:cNvSpPr>
          <p:nvPr/>
        </p:nvSpPr>
        <p:spPr bwMode="auto">
          <a:xfrm>
            <a:off x="268000" y="25322597"/>
            <a:ext cx="9533428" cy="574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lgn="ctr">
              <a:spcBef>
                <a:spcPct val="50000"/>
              </a:spcBef>
            </a:pPr>
            <a:r>
              <a:rPr lang="en-US" altLang="ru-RU" sz="1700" b="1" dirty="0">
                <a:solidFill>
                  <a:srgbClr val="000066"/>
                </a:solidFill>
                <a:cs typeface="Times New Roman" panose="02020603050405020304" pitchFamily="18" charset="0"/>
              </a:rPr>
              <a:t>Differences are statistically significant :</a:t>
            </a:r>
            <a:r>
              <a:rPr lang="ru-RU" altLang="ru-RU" sz="1700" b="1" dirty="0">
                <a:solidFill>
                  <a:srgbClr val="000066"/>
                </a:solidFill>
                <a:cs typeface="Times New Roman" panose="02020603050405020304" pitchFamily="18" charset="0"/>
              </a:rPr>
              <a:t>*- </a:t>
            </a:r>
            <a:r>
              <a:rPr lang="en-US" altLang="ru-RU" sz="1700" b="1" dirty="0">
                <a:solidFill>
                  <a:srgbClr val="000066"/>
                </a:solidFill>
                <a:cs typeface="Times New Roman" panose="02020603050405020304" pitchFamily="18" charset="0"/>
              </a:rPr>
              <a:t>in comparison with</a:t>
            </a:r>
            <a:r>
              <a:rPr lang="ru-RU" altLang="ru-RU" sz="1700" b="1" dirty="0">
                <a:solidFill>
                  <a:srgbClr val="000066"/>
                </a:solidFill>
                <a:cs typeface="Times New Roman" panose="02020603050405020304" pitchFamily="18" charset="0"/>
              </a:rPr>
              <a:t> А</a:t>
            </a:r>
            <a:r>
              <a:rPr lang="en-US" altLang="ru-RU" sz="1700" b="1" dirty="0">
                <a:solidFill>
                  <a:srgbClr val="000066"/>
                </a:solidFill>
                <a:cs typeface="Times New Roman" panose="02020603050405020304" pitchFamily="18" charset="0"/>
              </a:rPr>
              <a:t>-type</a:t>
            </a:r>
            <a:r>
              <a:rPr lang="ru-RU" altLang="ru-RU" sz="1700" b="1" dirty="0">
                <a:solidFill>
                  <a:srgbClr val="000066"/>
                </a:solidFill>
                <a:cs typeface="Times New Roman" panose="02020603050405020304" pitchFamily="18" charset="0"/>
              </a:rPr>
              <a:t>;</a:t>
            </a:r>
            <a:r>
              <a:rPr lang="en-US" altLang="ru-RU" sz="1700" b="1" dirty="0">
                <a:solidFill>
                  <a:srgbClr val="000066"/>
                </a:solidFill>
                <a:cs typeface="Times New Roman" panose="02020603050405020304" pitchFamily="18" charset="0"/>
              </a:rPr>
              <a:t> </a:t>
            </a:r>
            <a:r>
              <a:rPr lang="ru-RU" altLang="ru-RU" sz="1700" b="1" dirty="0">
                <a:solidFill>
                  <a:srgbClr val="000066"/>
                </a:solidFill>
                <a:cs typeface="Times New Roman" panose="02020603050405020304" pitchFamily="18" charset="0"/>
              </a:rPr>
              <a:t>**- </a:t>
            </a:r>
            <a:r>
              <a:rPr lang="en-US" altLang="ru-RU" sz="1700" b="1" dirty="0">
                <a:solidFill>
                  <a:srgbClr val="000066"/>
                </a:solidFill>
                <a:cs typeface="Times New Roman" panose="02020603050405020304" pitchFamily="18" charset="0"/>
              </a:rPr>
              <a:t>in comparison with</a:t>
            </a:r>
            <a:r>
              <a:rPr lang="ru-RU" altLang="ru-RU" sz="1700" b="1" dirty="0">
                <a:solidFill>
                  <a:srgbClr val="000066"/>
                </a:solidFill>
                <a:cs typeface="Times New Roman" panose="02020603050405020304" pitchFamily="18" charset="0"/>
              </a:rPr>
              <a:t> </a:t>
            </a:r>
            <a:r>
              <a:rPr lang="en-US" altLang="ru-RU" sz="1700" b="1" dirty="0">
                <a:solidFill>
                  <a:srgbClr val="000066"/>
                </a:solidFill>
                <a:cs typeface="Times New Roman" panose="02020603050405020304" pitchFamily="18" charset="0"/>
              </a:rPr>
              <a:t>B-type</a:t>
            </a:r>
            <a:r>
              <a:rPr lang="ru-RU" altLang="ru-RU" sz="1700" b="1" dirty="0">
                <a:solidFill>
                  <a:srgbClr val="000066"/>
                </a:solidFill>
                <a:cs typeface="Times New Roman" panose="02020603050405020304" pitchFamily="18" charset="0"/>
              </a:rPr>
              <a:t>.</a:t>
            </a:r>
          </a:p>
        </p:txBody>
      </p:sp>
      <p:sp>
        <p:nvSpPr>
          <p:cNvPr id="4215" name="Rectangle 569">
            <a:extLst>
              <a:ext uri="{FF2B5EF4-FFF2-40B4-BE49-F238E27FC236}">
                <a16:creationId xmlns:a16="http://schemas.microsoft.com/office/drawing/2014/main" id="{DCF56C0B-E61F-4436-89FA-8AA3DE00BC04}"/>
              </a:ext>
            </a:extLst>
          </p:cNvPr>
          <p:cNvSpPr>
            <a:spLocks noChangeArrowheads="1"/>
          </p:cNvSpPr>
          <p:nvPr/>
        </p:nvSpPr>
        <p:spPr bwMode="auto">
          <a:xfrm>
            <a:off x="200681" y="18441733"/>
            <a:ext cx="10168045" cy="1097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lgn="just"/>
            <a:r>
              <a:rPr lang="ru-RU" altLang="ru-RU" sz="1700" b="1" dirty="0">
                <a:solidFill>
                  <a:schemeClr val="bg2"/>
                </a:solidFill>
              </a:rPr>
              <a:t>	</a:t>
            </a:r>
            <a:r>
              <a:rPr lang="en-US" altLang="ru-RU" sz="1700" b="1" dirty="0">
                <a:solidFill>
                  <a:schemeClr val="bg2"/>
                </a:solidFill>
                <a:cs typeface="Times New Roman" panose="02020603050405020304" pitchFamily="18" charset="0"/>
              </a:rPr>
              <a:t>At transition of A-type cirrhosis into C-type volume of hepatic parenchyma becomes to be decreased, while volume of connective tissue becomes to be increased. This is accompanied by decrease in area</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of</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unchanged</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hepatocytes</a:t>
            </a:r>
            <a:r>
              <a:rPr lang="en-US" altLang="ru-RU" sz="1700" b="1" dirty="0">
                <a:solidFill>
                  <a:schemeClr val="bg2"/>
                </a:solidFill>
                <a:cs typeface="Times New Roman" panose="02020603050405020304" pitchFamily="18" charset="0"/>
              </a:rPr>
              <a:t>, increase in </a:t>
            </a:r>
            <a:r>
              <a:rPr lang="uk-UA" altLang="ru-RU" sz="1700" b="1" dirty="0" err="1">
                <a:solidFill>
                  <a:schemeClr val="bg2"/>
                </a:solidFill>
                <a:cs typeface="Times New Roman" panose="02020603050405020304" pitchFamily="18" charset="0"/>
              </a:rPr>
              <a:t>connective</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tissue</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area</a:t>
            </a:r>
            <a:r>
              <a:rPr lang="en-US" altLang="ru-RU" sz="1700" b="1" dirty="0">
                <a:solidFill>
                  <a:schemeClr val="bg2"/>
                </a:solidFill>
                <a:cs typeface="Times New Roman" panose="02020603050405020304" pitchFamily="18" charset="0"/>
              </a:rPr>
              <a:t> and</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stroma</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to</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parenchyma</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ratio</a:t>
            </a:r>
            <a:r>
              <a:rPr lang="en-US" altLang="ru-RU" sz="1700" b="1" dirty="0">
                <a:solidFill>
                  <a:schemeClr val="bg2"/>
                </a:solidFill>
                <a:cs typeface="Times New Roman" panose="02020603050405020304" pitchFamily="18" charset="0"/>
              </a:rPr>
              <a:t> (table 1). </a:t>
            </a:r>
            <a:endParaRPr lang="ru-RU" altLang="ru-RU" sz="1700" b="1" dirty="0">
              <a:solidFill>
                <a:schemeClr val="bg2"/>
              </a:solidFill>
              <a:cs typeface="Times New Roman" panose="02020603050405020304" pitchFamily="18" charset="0"/>
            </a:endParaRPr>
          </a:p>
        </p:txBody>
      </p:sp>
      <p:sp>
        <p:nvSpPr>
          <p:cNvPr id="4216" name="Rectangle 578">
            <a:extLst>
              <a:ext uri="{FF2B5EF4-FFF2-40B4-BE49-F238E27FC236}">
                <a16:creationId xmlns:a16="http://schemas.microsoft.com/office/drawing/2014/main" id="{CF2AFDC7-2A8D-4E09-BA3A-CA74F1E6DB94}"/>
              </a:ext>
            </a:extLst>
          </p:cNvPr>
          <p:cNvSpPr>
            <a:spLocks noChangeArrowheads="1"/>
          </p:cNvSpPr>
          <p:nvPr/>
        </p:nvSpPr>
        <p:spPr bwMode="auto">
          <a:xfrm>
            <a:off x="10830882" y="3887844"/>
            <a:ext cx="9332997" cy="574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lgn="just">
              <a:spcBef>
                <a:spcPct val="50000"/>
              </a:spcBef>
            </a:pPr>
            <a:r>
              <a:rPr lang="ru-RU" altLang="ru-RU" sz="1700" b="1" dirty="0">
                <a:solidFill>
                  <a:srgbClr val="000066"/>
                </a:solidFill>
              </a:rPr>
              <a:t>	</a:t>
            </a:r>
            <a:r>
              <a:rPr lang="en-US" altLang="ru-RU" sz="1700" b="1" dirty="0">
                <a:solidFill>
                  <a:schemeClr val="bg2"/>
                </a:solidFill>
                <a:cs typeface="Times New Roman" panose="02020603050405020304" pitchFamily="18" charset="0"/>
              </a:rPr>
              <a:t>Frequency of ACLF in early postoperative period was different for patients with A, B, C morphological </a:t>
            </a:r>
            <a:r>
              <a:rPr lang="uk-UA" altLang="ru-RU" sz="1700" b="1" dirty="0" err="1">
                <a:solidFill>
                  <a:schemeClr val="bg2"/>
                </a:solidFill>
                <a:cs typeface="Times New Roman" panose="02020603050405020304" pitchFamily="18" charset="0"/>
              </a:rPr>
              <a:t>types</a:t>
            </a:r>
            <a:r>
              <a:rPr lang="uk-UA" altLang="ru-RU" sz="1700" b="1" dirty="0">
                <a:solidFill>
                  <a:schemeClr val="bg2"/>
                </a:solidFill>
                <a:cs typeface="Times New Roman" panose="02020603050405020304" pitchFamily="18" charset="0"/>
              </a:rPr>
              <a:t> </a:t>
            </a:r>
            <a:r>
              <a:rPr lang="uk-UA" altLang="ru-RU" sz="1700" b="1" dirty="0" err="1">
                <a:solidFill>
                  <a:schemeClr val="bg2"/>
                </a:solidFill>
                <a:cs typeface="Times New Roman" panose="02020603050405020304" pitchFamily="18" charset="0"/>
              </a:rPr>
              <a:t>of</a:t>
            </a:r>
            <a:r>
              <a:rPr lang="uk-UA" altLang="ru-RU" sz="1700" b="1" dirty="0">
                <a:solidFill>
                  <a:schemeClr val="bg2"/>
                </a:solidFill>
                <a:cs typeface="Times New Roman" panose="02020603050405020304" pitchFamily="18" charset="0"/>
              </a:rPr>
              <a:t> </a:t>
            </a:r>
            <a:r>
              <a:rPr lang="en-US" altLang="ru-RU" sz="1700" b="1" dirty="0">
                <a:solidFill>
                  <a:schemeClr val="bg2"/>
                </a:solidFill>
                <a:cs typeface="Times New Roman" panose="02020603050405020304" pitchFamily="18" charset="0"/>
              </a:rPr>
              <a:t>cirrhosis (table 2). </a:t>
            </a:r>
            <a:endParaRPr lang="ru-RU" altLang="ru-RU" sz="1700" b="1" dirty="0">
              <a:solidFill>
                <a:schemeClr val="bg2"/>
              </a:solidFill>
              <a:cs typeface="Times New Roman" panose="02020603050405020304" pitchFamily="18" charset="0"/>
            </a:endParaRPr>
          </a:p>
        </p:txBody>
      </p:sp>
      <p:sp>
        <p:nvSpPr>
          <p:cNvPr id="4217" name="Rectangle 581">
            <a:extLst>
              <a:ext uri="{FF2B5EF4-FFF2-40B4-BE49-F238E27FC236}">
                <a16:creationId xmlns:a16="http://schemas.microsoft.com/office/drawing/2014/main" id="{EFB767FB-2AC6-4AB6-93C4-EFA34334DD2A}"/>
              </a:ext>
            </a:extLst>
          </p:cNvPr>
          <p:cNvSpPr>
            <a:spLocks noChangeArrowheads="1"/>
          </p:cNvSpPr>
          <p:nvPr/>
        </p:nvSpPr>
        <p:spPr bwMode="auto">
          <a:xfrm>
            <a:off x="10789282" y="16192842"/>
            <a:ext cx="9187023" cy="1097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lgn="just">
              <a:spcBef>
                <a:spcPct val="50000"/>
              </a:spcBef>
            </a:pPr>
            <a:r>
              <a:rPr lang="en-US" altLang="ru-RU" sz="1700" b="1" dirty="0">
                <a:solidFill>
                  <a:srgbClr val="000066"/>
                </a:solidFill>
                <a:cs typeface="Times New Roman" panose="02020603050405020304" pitchFamily="18" charset="0"/>
              </a:rPr>
              <a:t>	</a:t>
            </a:r>
            <a:r>
              <a:rPr lang="en-US" altLang="ru-RU" sz="1700" b="1" dirty="0">
                <a:solidFill>
                  <a:schemeClr val="bg2"/>
                </a:solidFill>
                <a:cs typeface="Times New Roman" panose="02020603050405020304" pitchFamily="18" charset="0"/>
              </a:rPr>
              <a:t>Analysis of factors which were predisposing for postoperative ACLF in cirrhotic patients, revealed, that it occurred in cases, when portal vein and splenic vein diameters with portal congestion index becomes to be increased with simultaneous decrease of linear portal blood velocity (table 4). </a:t>
            </a:r>
            <a:endParaRPr lang="ru-RU" altLang="ru-RU" sz="1700" b="1" dirty="0">
              <a:solidFill>
                <a:schemeClr val="bg2"/>
              </a:solidFill>
              <a:cs typeface="Times New Roman" panose="02020603050405020304" pitchFamily="18" charset="0"/>
            </a:endParaRPr>
          </a:p>
        </p:txBody>
      </p:sp>
      <p:sp>
        <p:nvSpPr>
          <p:cNvPr id="4218" name="Rectangle 596">
            <a:extLst>
              <a:ext uri="{FF2B5EF4-FFF2-40B4-BE49-F238E27FC236}">
                <a16:creationId xmlns:a16="http://schemas.microsoft.com/office/drawing/2014/main" id="{E317850E-BF16-422F-B518-79109F5ACDDE}"/>
              </a:ext>
            </a:extLst>
          </p:cNvPr>
          <p:cNvSpPr>
            <a:spLocks noChangeArrowheads="1"/>
          </p:cNvSpPr>
          <p:nvPr/>
        </p:nvSpPr>
        <p:spPr bwMode="auto">
          <a:xfrm>
            <a:off x="6854910" y="14784206"/>
            <a:ext cx="102580" cy="306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spcBef>
                <a:spcPct val="50000"/>
              </a:spcBef>
            </a:pPr>
            <a:endParaRPr lang="ru-RU" altLang="ru-RU" sz="1656" b="1">
              <a:solidFill>
                <a:srgbClr val="000066"/>
              </a:solidFill>
              <a:cs typeface="Times New Roman" panose="02020603050405020304" pitchFamily="18" charset="0"/>
            </a:endParaRPr>
          </a:p>
        </p:txBody>
      </p:sp>
      <p:sp>
        <p:nvSpPr>
          <p:cNvPr id="4219" name="Text Box 598">
            <a:extLst>
              <a:ext uri="{FF2B5EF4-FFF2-40B4-BE49-F238E27FC236}">
                <a16:creationId xmlns:a16="http://schemas.microsoft.com/office/drawing/2014/main" id="{7D732FDF-678A-4094-98A9-1171794F4042}"/>
              </a:ext>
            </a:extLst>
          </p:cNvPr>
          <p:cNvSpPr txBox="1">
            <a:spLocks noChangeArrowheads="1"/>
          </p:cNvSpPr>
          <p:nvPr/>
        </p:nvSpPr>
        <p:spPr bwMode="auto">
          <a:xfrm>
            <a:off x="7963018" y="25056127"/>
            <a:ext cx="3676820" cy="202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endParaRPr lang="ru-RU" altLang="ru-RU" sz="981"/>
          </a:p>
        </p:txBody>
      </p:sp>
      <p:sp>
        <p:nvSpPr>
          <p:cNvPr id="4220" name="Text Box 600">
            <a:extLst>
              <a:ext uri="{FF2B5EF4-FFF2-40B4-BE49-F238E27FC236}">
                <a16:creationId xmlns:a16="http://schemas.microsoft.com/office/drawing/2014/main" id="{C0D7EC40-A44D-4E90-BC16-52D67132044E}"/>
              </a:ext>
            </a:extLst>
          </p:cNvPr>
          <p:cNvSpPr txBox="1">
            <a:spLocks noChangeArrowheads="1"/>
          </p:cNvSpPr>
          <p:nvPr/>
        </p:nvSpPr>
        <p:spPr bwMode="auto">
          <a:xfrm>
            <a:off x="9476201" y="24650081"/>
            <a:ext cx="1768301" cy="202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endParaRPr lang="ru-RU" altLang="ru-RU" sz="981"/>
          </a:p>
        </p:txBody>
      </p:sp>
      <p:sp>
        <p:nvSpPr>
          <p:cNvPr id="4221" name="Rectangle 602">
            <a:extLst>
              <a:ext uri="{FF2B5EF4-FFF2-40B4-BE49-F238E27FC236}">
                <a16:creationId xmlns:a16="http://schemas.microsoft.com/office/drawing/2014/main" id="{3F60B2AE-15DB-4D1A-84E9-219342D92FF0}"/>
              </a:ext>
            </a:extLst>
          </p:cNvPr>
          <p:cNvSpPr>
            <a:spLocks noChangeArrowheads="1"/>
          </p:cNvSpPr>
          <p:nvPr/>
        </p:nvSpPr>
        <p:spPr bwMode="auto">
          <a:xfrm>
            <a:off x="10756662" y="8597127"/>
            <a:ext cx="8999933" cy="574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62" tIns="25381" rIns="50762" bIns="25381">
            <a:spAutoFit/>
          </a:bodyPr>
          <a:lstStyle>
            <a:lvl1pPr defTabSz="828675">
              <a:defRPr>
                <a:solidFill>
                  <a:schemeClr val="tx1"/>
                </a:solidFill>
                <a:latin typeface="Tahoma" panose="020B0604030504040204" pitchFamily="34" charset="0"/>
              </a:defRPr>
            </a:lvl1pPr>
            <a:lvl2pPr marL="742950" indent="-285750" defTabSz="828675">
              <a:defRPr>
                <a:solidFill>
                  <a:schemeClr val="tx1"/>
                </a:solidFill>
                <a:latin typeface="Tahoma" panose="020B0604030504040204" pitchFamily="34" charset="0"/>
              </a:defRPr>
            </a:lvl2pPr>
            <a:lvl3pPr marL="1143000" indent="-228600" defTabSz="828675">
              <a:defRPr>
                <a:solidFill>
                  <a:schemeClr val="tx1"/>
                </a:solidFill>
                <a:latin typeface="Tahoma" panose="020B0604030504040204" pitchFamily="34" charset="0"/>
              </a:defRPr>
            </a:lvl3pPr>
            <a:lvl4pPr marL="1600200" indent="-228600" defTabSz="828675">
              <a:defRPr>
                <a:solidFill>
                  <a:schemeClr val="tx1"/>
                </a:solidFill>
                <a:latin typeface="Tahoma" panose="020B0604030504040204" pitchFamily="34" charset="0"/>
              </a:defRPr>
            </a:lvl4pPr>
            <a:lvl5pPr marL="2057400" indent="-228600" defTabSz="828675">
              <a:defRPr>
                <a:solidFill>
                  <a:schemeClr val="tx1"/>
                </a:solidFill>
                <a:latin typeface="Tahoma" panose="020B0604030504040204" pitchFamily="34" charset="0"/>
              </a:defRPr>
            </a:lvl5pPr>
            <a:lvl6pPr marL="2514600" indent="-228600" defTabSz="828675" eaLnBrk="0" fontAlgn="base" hangingPunct="0">
              <a:spcBef>
                <a:spcPct val="0"/>
              </a:spcBef>
              <a:spcAft>
                <a:spcPct val="0"/>
              </a:spcAft>
              <a:defRPr>
                <a:solidFill>
                  <a:schemeClr val="tx1"/>
                </a:solidFill>
                <a:latin typeface="Tahoma" panose="020B0604030504040204" pitchFamily="34" charset="0"/>
              </a:defRPr>
            </a:lvl6pPr>
            <a:lvl7pPr marL="2971800" indent="-228600" defTabSz="828675" eaLnBrk="0" fontAlgn="base" hangingPunct="0">
              <a:spcBef>
                <a:spcPct val="0"/>
              </a:spcBef>
              <a:spcAft>
                <a:spcPct val="0"/>
              </a:spcAft>
              <a:defRPr>
                <a:solidFill>
                  <a:schemeClr val="tx1"/>
                </a:solidFill>
                <a:latin typeface="Tahoma" panose="020B0604030504040204" pitchFamily="34" charset="0"/>
              </a:defRPr>
            </a:lvl7pPr>
            <a:lvl8pPr marL="3429000" indent="-228600" defTabSz="828675" eaLnBrk="0" fontAlgn="base" hangingPunct="0">
              <a:spcBef>
                <a:spcPct val="0"/>
              </a:spcBef>
              <a:spcAft>
                <a:spcPct val="0"/>
              </a:spcAft>
              <a:defRPr>
                <a:solidFill>
                  <a:schemeClr val="tx1"/>
                </a:solidFill>
                <a:latin typeface="Tahoma" panose="020B0604030504040204" pitchFamily="34" charset="0"/>
              </a:defRPr>
            </a:lvl8pPr>
            <a:lvl9pPr marL="3886200" indent="-228600" defTabSz="828675" eaLnBrk="0" fontAlgn="base" hangingPunct="0">
              <a:spcBef>
                <a:spcPct val="0"/>
              </a:spcBef>
              <a:spcAft>
                <a:spcPct val="0"/>
              </a:spcAft>
              <a:defRPr>
                <a:solidFill>
                  <a:schemeClr val="tx1"/>
                </a:solidFill>
                <a:latin typeface="Tahoma" panose="020B0604030504040204" pitchFamily="34" charset="0"/>
              </a:defRPr>
            </a:lvl9pPr>
          </a:lstStyle>
          <a:p>
            <a:pPr algn="just">
              <a:spcBef>
                <a:spcPct val="50000"/>
              </a:spcBef>
            </a:pPr>
            <a:r>
              <a:rPr lang="ru-RU" altLang="ru-RU" sz="1700" b="1" dirty="0">
                <a:solidFill>
                  <a:srgbClr val="000066"/>
                </a:solidFill>
              </a:rPr>
              <a:t>	</a:t>
            </a:r>
            <a:r>
              <a:rPr lang="en-US" altLang="ru-RU" sz="1700" b="1" dirty="0">
                <a:solidFill>
                  <a:srgbClr val="000066"/>
                </a:solidFill>
              </a:rPr>
              <a:t>ACLF </a:t>
            </a:r>
            <a:r>
              <a:rPr lang="en-US" altLang="ru-RU" sz="1700" b="1" dirty="0">
                <a:solidFill>
                  <a:schemeClr val="bg2"/>
                </a:solidFill>
                <a:cs typeface="Times New Roman" panose="02020603050405020304" pitchFamily="18" charset="0"/>
              </a:rPr>
              <a:t>occurred in different frequency depending on presence or absence of complications of liver cirrhosis and their character</a:t>
            </a:r>
            <a:r>
              <a:rPr lang="uk-UA" altLang="ru-RU" sz="1700" b="1" dirty="0">
                <a:solidFill>
                  <a:schemeClr val="bg2"/>
                </a:solidFill>
                <a:cs typeface="Times New Roman" panose="02020603050405020304" pitchFamily="18" charset="0"/>
              </a:rPr>
              <a:t> </a:t>
            </a:r>
            <a:r>
              <a:rPr lang="en-US" altLang="ru-RU" sz="1700" b="1" dirty="0">
                <a:solidFill>
                  <a:schemeClr val="bg2"/>
                </a:solidFill>
                <a:cs typeface="Times New Roman" panose="02020603050405020304" pitchFamily="18" charset="0"/>
              </a:rPr>
              <a:t>(table 3). </a:t>
            </a:r>
            <a:r>
              <a:rPr lang="uk-UA" altLang="ru-RU" sz="1700" b="1" dirty="0">
                <a:solidFill>
                  <a:schemeClr val="bg2"/>
                </a:solidFill>
                <a:cs typeface="Times New Roman" panose="02020603050405020304" pitchFamily="18" charset="0"/>
              </a:rPr>
              <a:t>   </a:t>
            </a:r>
            <a:endParaRPr lang="ru-RU" altLang="ru-RU" sz="1700" b="1" dirty="0">
              <a:solidFill>
                <a:schemeClr val="bg2"/>
              </a:solidFill>
              <a:cs typeface="Times New Roman" panose="02020603050405020304" pitchFamily="18" charset="0"/>
            </a:endParaRPr>
          </a:p>
        </p:txBody>
      </p:sp>
      <p:sp>
        <p:nvSpPr>
          <p:cNvPr id="4222" name="Rectangle 16">
            <a:extLst>
              <a:ext uri="{FF2B5EF4-FFF2-40B4-BE49-F238E27FC236}">
                <a16:creationId xmlns:a16="http://schemas.microsoft.com/office/drawing/2014/main" id="{C2412E5E-3627-49AF-AD03-4AB15078DE92}"/>
              </a:ext>
            </a:extLst>
          </p:cNvPr>
          <p:cNvSpPr>
            <a:spLocks noChangeArrowheads="1"/>
          </p:cNvSpPr>
          <p:nvPr/>
        </p:nvSpPr>
        <p:spPr bwMode="auto">
          <a:xfrm>
            <a:off x="10418685" y="9499014"/>
            <a:ext cx="9722599" cy="545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a:r>
              <a:rPr lang="ru-RU" altLang="ru-RU" sz="1472" b="1" dirty="0">
                <a:solidFill>
                  <a:schemeClr val="bg2"/>
                </a:solidFill>
                <a:cs typeface="Times New Roman" panose="02020603050405020304" pitchFamily="18" charset="0"/>
              </a:rPr>
              <a:t>Т</a:t>
            </a:r>
            <a:r>
              <a:rPr lang="en-US" altLang="ru-RU" sz="1472" b="1" dirty="0">
                <a:solidFill>
                  <a:schemeClr val="bg2"/>
                </a:solidFill>
                <a:cs typeface="Times New Roman" panose="02020603050405020304" pitchFamily="18" charset="0"/>
              </a:rPr>
              <a:t>able 3. Frequency of postoperative ACLF depending on character of preoperatively present complications </a:t>
            </a:r>
            <a:endParaRPr lang="ru-RU" altLang="ru-RU" sz="1472" b="1" dirty="0">
              <a:solidFill>
                <a:schemeClr val="bg2"/>
              </a:solidFill>
              <a:cs typeface="Times New Roman" panose="02020603050405020304" pitchFamily="18" charset="0"/>
            </a:endParaRPr>
          </a:p>
        </p:txBody>
      </p:sp>
      <p:sp>
        <p:nvSpPr>
          <p:cNvPr id="4223" name="Rectangle 17">
            <a:extLst>
              <a:ext uri="{FF2B5EF4-FFF2-40B4-BE49-F238E27FC236}">
                <a16:creationId xmlns:a16="http://schemas.microsoft.com/office/drawing/2014/main" id="{B57EE96C-A4D7-4F43-A349-E1B111DFF9A9}"/>
              </a:ext>
            </a:extLst>
          </p:cNvPr>
          <p:cNvSpPr>
            <a:spLocks noChangeArrowheads="1"/>
          </p:cNvSpPr>
          <p:nvPr/>
        </p:nvSpPr>
        <p:spPr bwMode="auto">
          <a:xfrm>
            <a:off x="8045785" y="17994608"/>
            <a:ext cx="60293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n-US" altLang="ru-RU">
              <a:latin typeface="Arial" panose="020B0604020202020204" pitchFamily="34" charset="0"/>
            </a:endParaRPr>
          </a:p>
        </p:txBody>
      </p:sp>
      <p:grpSp>
        <p:nvGrpSpPr>
          <p:cNvPr id="4224" name="Group 175">
            <a:extLst>
              <a:ext uri="{FF2B5EF4-FFF2-40B4-BE49-F238E27FC236}">
                <a16:creationId xmlns:a16="http://schemas.microsoft.com/office/drawing/2014/main" id="{CE2A4BEF-E225-40DF-81CD-B8660E914ADD}"/>
              </a:ext>
            </a:extLst>
          </p:cNvPr>
          <p:cNvGrpSpPr>
            <a:grpSpLocks/>
          </p:cNvGrpSpPr>
          <p:nvPr/>
        </p:nvGrpSpPr>
        <p:grpSpPr bwMode="auto">
          <a:xfrm>
            <a:off x="10858417" y="10045714"/>
            <a:ext cx="9173684" cy="4523166"/>
            <a:chOff x="-20" y="-20"/>
            <a:chExt cx="5764" cy="3495"/>
          </a:xfrm>
        </p:grpSpPr>
        <p:grpSp>
          <p:nvGrpSpPr>
            <p:cNvPr id="4231" name="Group 173">
              <a:extLst>
                <a:ext uri="{FF2B5EF4-FFF2-40B4-BE49-F238E27FC236}">
                  <a16:creationId xmlns:a16="http://schemas.microsoft.com/office/drawing/2014/main" id="{8EFFC15A-E00A-4A7E-8799-38D40CA5D292}"/>
                </a:ext>
              </a:extLst>
            </p:cNvPr>
            <p:cNvGrpSpPr>
              <a:grpSpLocks/>
            </p:cNvGrpSpPr>
            <p:nvPr/>
          </p:nvGrpSpPr>
          <p:grpSpPr bwMode="auto">
            <a:xfrm>
              <a:off x="0" y="0"/>
              <a:ext cx="5724" cy="3455"/>
              <a:chOff x="0" y="0"/>
              <a:chExt cx="5724" cy="3455"/>
            </a:xfrm>
          </p:grpSpPr>
          <p:grpSp>
            <p:nvGrpSpPr>
              <p:cNvPr id="4233" name="Group 144">
                <a:extLst>
                  <a:ext uri="{FF2B5EF4-FFF2-40B4-BE49-F238E27FC236}">
                    <a16:creationId xmlns:a16="http://schemas.microsoft.com/office/drawing/2014/main" id="{839FDB61-053D-4CDF-95D4-EF20253F2FEF}"/>
                  </a:ext>
                </a:extLst>
              </p:cNvPr>
              <p:cNvGrpSpPr>
                <a:grpSpLocks/>
              </p:cNvGrpSpPr>
              <p:nvPr/>
            </p:nvGrpSpPr>
            <p:grpSpPr bwMode="auto">
              <a:xfrm>
                <a:off x="0" y="0"/>
                <a:ext cx="1881" cy="921"/>
                <a:chOff x="0" y="0"/>
                <a:chExt cx="1881" cy="921"/>
              </a:xfrm>
            </p:grpSpPr>
            <p:sp>
              <p:nvSpPr>
                <p:cNvPr id="64640" name="Rectangle 128">
                  <a:extLst>
                    <a:ext uri="{FF2B5EF4-FFF2-40B4-BE49-F238E27FC236}">
                      <a16:creationId xmlns:a16="http://schemas.microsoft.com/office/drawing/2014/main" id="{D5549AFA-5DE4-424A-B94B-2068D0732D23}"/>
                    </a:ext>
                  </a:extLst>
                </p:cNvPr>
                <p:cNvSpPr>
                  <a:spLocks noChangeArrowheads="1"/>
                </p:cNvSpPr>
                <p:nvPr/>
              </p:nvSpPr>
              <p:spPr bwMode="auto">
                <a:xfrm>
                  <a:off x="42" y="0"/>
                  <a:ext cx="1796"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dirty="0">
                      <a:solidFill>
                        <a:schemeClr val="bg2"/>
                      </a:solidFill>
                      <a:effectLst>
                        <a:outerShdw blurRad="38100" dist="38100" dir="2700000" algn="tl">
                          <a:srgbClr val="C0C0C0"/>
                        </a:outerShdw>
                      </a:effectLst>
                      <a:cs typeface="Tahoma" panose="020B0604030504040204" pitchFamily="34" charset="0"/>
                    </a:rPr>
                    <a:t>Complications of a disease</a:t>
                  </a:r>
                  <a:endParaRPr lang="uk-UA" altLang="ru-RU" b="1" dirty="0">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b="1" dirty="0">
                    <a:solidFill>
                      <a:schemeClr val="bg2"/>
                    </a:solidFill>
                    <a:effectLst>
                      <a:outerShdw blurRad="38100" dist="38100" dir="2700000" algn="tl">
                        <a:srgbClr val="C0C0C0"/>
                      </a:outerShdw>
                    </a:effectLst>
                  </a:endParaRPr>
                </a:p>
              </p:txBody>
            </p:sp>
            <p:sp>
              <p:nvSpPr>
                <p:cNvPr id="4277" name="Rectangle 143">
                  <a:extLst>
                    <a:ext uri="{FF2B5EF4-FFF2-40B4-BE49-F238E27FC236}">
                      <a16:creationId xmlns:a16="http://schemas.microsoft.com/office/drawing/2014/main" id="{F299BF2D-8D5A-49C0-9B80-48AA2B4988D2}"/>
                    </a:ext>
                  </a:extLst>
                </p:cNvPr>
                <p:cNvSpPr>
                  <a:spLocks noChangeArrowheads="1"/>
                </p:cNvSpPr>
                <p:nvPr/>
              </p:nvSpPr>
              <p:spPr bwMode="auto">
                <a:xfrm>
                  <a:off x="0" y="0"/>
                  <a:ext cx="1881" cy="92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34" name="Group 146">
                <a:extLst>
                  <a:ext uri="{FF2B5EF4-FFF2-40B4-BE49-F238E27FC236}">
                    <a16:creationId xmlns:a16="http://schemas.microsoft.com/office/drawing/2014/main" id="{A9AD3DF5-D397-4666-B1D5-BCB6A0A0CF0A}"/>
                  </a:ext>
                </a:extLst>
              </p:cNvPr>
              <p:cNvGrpSpPr>
                <a:grpSpLocks/>
              </p:cNvGrpSpPr>
              <p:nvPr/>
            </p:nvGrpSpPr>
            <p:grpSpPr bwMode="auto">
              <a:xfrm>
                <a:off x="1881" y="0"/>
                <a:ext cx="2245" cy="921"/>
                <a:chOff x="1881" y="0"/>
                <a:chExt cx="2245" cy="921"/>
              </a:xfrm>
            </p:grpSpPr>
            <p:sp>
              <p:nvSpPr>
                <p:cNvPr id="64641" name="Rectangle 129">
                  <a:extLst>
                    <a:ext uri="{FF2B5EF4-FFF2-40B4-BE49-F238E27FC236}">
                      <a16:creationId xmlns:a16="http://schemas.microsoft.com/office/drawing/2014/main" id="{D1C42574-8A91-4C5A-84AD-EE477093CA9D}"/>
                    </a:ext>
                  </a:extLst>
                </p:cNvPr>
                <p:cNvSpPr>
                  <a:spLocks noChangeArrowheads="1"/>
                </p:cNvSpPr>
                <p:nvPr/>
              </p:nvSpPr>
              <p:spPr bwMode="auto">
                <a:xfrm>
                  <a:off x="1923" y="0"/>
                  <a:ext cx="2161"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dirty="0">
                      <a:solidFill>
                        <a:schemeClr val="bg2"/>
                      </a:solidFill>
                      <a:effectLst>
                        <a:outerShdw blurRad="38100" dist="38100" dir="2700000" algn="tl">
                          <a:srgbClr val="C0C0C0"/>
                        </a:outerShdw>
                      </a:effectLst>
                      <a:cs typeface="Arial" panose="020B0604020202020204" pitchFamily="34" charset="0"/>
                    </a:rPr>
                    <a:t>Patients with postoperative</a:t>
                  </a:r>
                  <a:endParaRPr lang="uk-UA" altLang="ru-RU" b="1" dirty="0">
                    <a:solidFill>
                      <a:schemeClr val="bg2"/>
                    </a:solidFill>
                    <a:effectLst>
                      <a:outerShdw blurRad="38100" dist="38100" dir="2700000" algn="tl">
                        <a:srgbClr val="C0C0C0"/>
                      </a:outerShdw>
                    </a:effectLst>
                    <a:cs typeface="Times New Roman" panose="02020603050405020304" pitchFamily="18" charset="0"/>
                  </a:endParaRPr>
                </a:p>
                <a:p>
                  <a:pPr algn="ctr">
                    <a:defRPr/>
                  </a:pPr>
                  <a:r>
                    <a:rPr lang="en-US" altLang="ru-RU" b="1" dirty="0">
                      <a:solidFill>
                        <a:schemeClr val="bg2"/>
                      </a:solidFill>
                      <a:effectLst>
                        <a:outerShdw blurRad="38100" dist="38100" dir="2700000" algn="tl">
                          <a:srgbClr val="C0C0C0"/>
                        </a:outerShdw>
                      </a:effectLst>
                      <a:cs typeface="Arial" panose="020B0604020202020204" pitchFamily="34" charset="0"/>
                    </a:rPr>
                    <a:t>ACLF</a:t>
                  </a:r>
                  <a:endParaRPr lang="uk-UA" altLang="ru-RU" b="1" dirty="0">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b="1" dirty="0">
                    <a:solidFill>
                      <a:schemeClr val="bg2"/>
                    </a:solidFill>
                    <a:effectLst>
                      <a:outerShdw blurRad="38100" dist="38100" dir="2700000" algn="tl">
                        <a:srgbClr val="C0C0C0"/>
                      </a:outerShdw>
                    </a:effectLst>
                  </a:endParaRPr>
                </a:p>
              </p:txBody>
            </p:sp>
            <p:sp>
              <p:nvSpPr>
                <p:cNvPr id="4275" name="Rectangle 145">
                  <a:extLst>
                    <a:ext uri="{FF2B5EF4-FFF2-40B4-BE49-F238E27FC236}">
                      <a16:creationId xmlns:a16="http://schemas.microsoft.com/office/drawing/2014/main" id="{9B32D945-4324-4550-BFDD-8686BF7F1EB0}"/>
                    </a:ext>
                  </a:extLst>
                </p:cNvPr>
                <p:cNvSpPr>
                  <a:spLocks noChangeArrowheads="1"/>
                </p:cNvSpPr>
                <p:nvPr/>
              </p:nvSpPr>
              <p:spPr bwMode="auto">
                <a:xfrm>
                  <a:off x="1881" y="0"/>
                  <a:ext cx="2245" cy="92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35" name="Group 148">
                <a:extLst>
                  <a:ext uri="{FF2B5EF4-FFF2-40B4-BE49-F238E27FC236}">
                    <a16:creationId xmlns:a16="http://schemas.microsoft.com/office/drawing/2014/main" id="{7262EDFC-2031-40D5-9236-0881E5E8D3FC}"/>
                  </a:ext>
                </a:extLst>
              </p:cNvPr>
              <p:cNvGrpSpPr>
                <a:grpSpLocks/>
              </p:cNvGrpSpPr>
              <p:nvPr/>
            </p:nvGrpSpPr>
            <p:grpSpPr bwMode="auto">
              <a:xfrm>
                <a:off x="4126" y="0"/>
                <a:ext cx="1598" cy="921"/>
                <a:chOff x="4126" y="0"/>
                <a:chExt cx="1598" cy="921"/>
              </a:xfrm>
            </p:grpSpPr>
            <p:sp>
              <p:nvSpPr>
                <p:cNvPr id="64642" name="Rectangle 130">
                  <a:extLst>
                    <a:ext uri="{FF2B5EF4-FFF2-40B4-BE49-F238E27FC236}">
                      <a16:creationId xmlns:a16="http://schemas.microsoft.com/office/drawing/2014/main" id="{8249D757-3046-4151-AB9D-CFCBC8F4F031}"/>
                    </a:ext>
                  </a:extLst>
                </p:cNvPr>
                <p:cNvSpPr>
                  <a:spLocks noChangeArrowheads="1"/>
                </p:cNvSpPr>
                <p:nvPr/>
              </p:nvSpPr>
              <p:spPr bwMode="auto">
                <a:xfrm>
                  <a:off x="4169" y="0"/>
                  <a:ext cx="1513"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lstStyle/>
                <a:p>
                  <a:pPr algn="ctr" eaLnBrk="1" hangingPunct="1">
                    <a:defRPr/>
                  </a:pPr>
                  <a:r>
                    <a:rPr lang="en-US" altLang="ru-RU" b="1" dirty="0">
                      <a:solidFill>
                        <a:schemeClr val="bg2"/>
                      </a:solidFill>
                      <a:effectLst>
                        <a:outerShdw blurRad="38100" dist="38100" dir="2700000" algn="tl">
                          <a:srgbClr val="C0C0C0"/>
                        </a:outerShdw>
                      </a:effectLst>
                      <a:cs typeface="Arial" panose="020B0604020202020204" pitchFamily="34" charset="0"/>
                    </a:rPr>
                    <a:t>Died</a:t>
                  </a:r>
                </a:p>
                <a:p>
                  <a:pPr algn="ctr">
                    <a:defRPr/>
                  </a:pPr>
                  <a:r>
                    <a:rPr lang="uk-UA" altLang="ru-RU" dirty="0">
                      <a:latin typeface="Arial" panose="020B0604020202020204" pitchFamily="34" charset="0"/>
                      <a:cs typeface="Times New Roman" panose="02020603050405020304" pitchFamily="18" charset="0"/>
                    </a:rPr>
                    <a:t> </a:t>
                  </a:r>
                </a:p>
                <a:p>
                  <a:pPr algn="ctr">
                    <a:defRPr/>
                  </a:pPr>
                  <a:endParaRPr lang="uk-UA" altLang="ru-RU" dirty="0">
                    <a:latin typeface="Arial" panose="020B0604020202020204" pitchFamily="34" charset="0"/>
                  </a:endParaRPr>
                </a:p>
              </p:txBody>
            </p:sp>
            <p:sp>
              <p:nvSpPr>
                <p:cNvPr id="4273" name="Rectangle 147">
                  <a:extLst>
                    <a:ext uri="{FF2B5EF4-FFF2-40B4-BE49-F238E27FC236}">
                      <a16:creationId xmlns:a16="http://schemas.microsoft.com/office/drawing/2014/main" id="{B97D6066-4112-4B1F-8DBB-4A527881A63E}"/>
                    </a:ext>
                  </a:extLst>
                </p:cNvPr>
                <p:cNvSpPr>
                  <a:spLocks noChangeArrowheads="1"/>
                </p:cNvSpPr>
                <p:nvPr/>
              </p:nvSpPr>
              <p:spPr bwMode="auto">
                <a:xfrm>
                  <a:off x="4126" y="0"/>
                  <a:ext cx="1598" cy="92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36" name="Group 150">
                <a:extLst>
                  <a:ext uri="{FF2B5EF4-FFF2-40B4-BE49-F238E27FC236}">
                    <a16:creationId xmlns:a16="http://schemas.microsoft.com/office/drawing/2014/main" id="{BB5BAB83-6EB7-44C9-92C6-2033C86A0342}"/>
                  </a:ext>
                </a:extLst>
              </p:cNvPr>
              <p:cNvGrpSpPr>
                <a:grpSpLocks/>
              </p:cNvGrpSpPr>
              <p:nvPr/>
            </p:nvGrpSpPr>
            <p:grpSpPr bwMode="auto">
              <a:xfrm>
                <a:off x="0" y="921"/>
                <a:ext cx="1881" cy="461"/>
                <a:chOff x="0" y="921"/>
                <a:chExt cx="1881" cy="461"/>
              </a:xfrm>
            </p:grpSpPr>
            <p:sp>
              <p:nvSpPr>
                <p:cNvPr id="64643" name="Rectangle 131">
                  <a:extLst>
                    <a:ext uri="{FF2B5EF4-FFF2-40B4-BE49-F238E27FC236}">
                      <a16:creationId xmlns:a16="http://schemas.microsoft.com/office/drawing/2014/main" id="{B078AF45-4C69-44D1-A765-97A47D52409A}"/>
                    </a:ext>
                  </a:extLst>
                </p:cNvPr>
                <p:cNvSpPr>
                  <a:spLocks noChangeArrowheads="1"/>
                </p:cNvSpPr>
                <p:nvPr/>
              </p:nvSpPr>
              <p:spPr bwMode="auto">
                <a:xfrm>
                  <a:off x="42" y="921"/>
                  <a:ext cx="1796" cy="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a:solidFill>
                        <a:schemeClr val="bg2"/>
                      </a:solidFill>
                      <a:effectLst>
                        <a:outerShdw blurRad="38100" dist="38100" dir="2700000" algn="tl">
                          <a:srgbClr val="C0C0C0"/>
                        </a:outerShdw>
                      </a:effectLst>
                      <a:cs typeface="Tahoma" panose="020B0604030504040204" pitchFamily="34" charset="0"/>
                    </a:rPr>
                    <a:t>Absent</a:t>
                  </a:r>
                  <a:endParaRPr lang="uk-UA" altLang="ru-RU">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a:effectLst>
                      <a:outerShdw blurRad="38100" dist="38100" dir="2700000" algn="tl">
                        <a:srgbClr val="C0C0C0"/>
                      </a:outerShdw>
                    </a:effectLst>
                  </a:endParaRPr>
                </a:p>
              </p:txBody>
            </p:sp>
            <p:sp>
              <p:nvSpPr>
                <p:cNvPr id="4271" name="Rectangle 149">
                  <a:extLst>
                    <a:ext uri="{FF2B5EF4-FFF2-40B4-BE49-F238E27FC236}">
                      <a16:creationId xmlns:a16="http://schemas.microsoft.com/office/drawing/2014/main" id="{B860EBA5-0AA8-4C99-9F7B-9EF576859790}"/>
                    </a:ext>
                  </a:extLst>
                </p:cNvPr>
                <p:cNvSpPr>
                  <a:spLocks noChangeArrowheads="1"/>
                </p:cNvSpPr>
                <p:nvPr/>
              </p:nvSpPr>
              <p:spPr bwMode="auto">
                <a:xfrm>
                  <a:off x="0" y="921"/>
                  <a:ext cx="1881" cy="46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37" name="Group 152">
                <a:extLst>
                  <a:ext uri="{FF2B5EF4-FFF2-40B4-BE49-F238E27FC236}">
                    <a16:creationId xmlns:a16="http://schemas.microsoft.com/office/drawing/2014/main" id="{BE45880C-C1D4-4E7E-A631-191639D27961}"/>
                  </a:ext>
                </a:extLst>
              </p:cNvPr>
              <p:cNvGrpSpPr>
                <a:grpSpLocks/>
              </p:cNvGrpSpPr>
              <p:nvPr/>
            </p:nvGrpSpPr>
            <p:grpSpPr bwMode="auto">
              <a:xfrm>
                <a:off x="1881" y="921"/>
                <a:ext cx="2245" cy="461"/>
                <a:chOff x="1881" y="921"/>
                <a:chExt cx="2245" cy="461"/>
              </a:xfrm>
            </p:grpSpPr>
            <p:sp>
              <p:nvSpPr>
                <p:cNvPr id="64644" name="Rectangle 132">
                  <a:extLst>
                    <a:ext uri="{FF2B5EF4-FFF2-40B4-BE49-F238E27FC236}">
                      <a16:creationId xmlns:a16="http://schemas.microsoft.com/office/drawing/2014/main" id="{45DFC1CC-8DEF-4EE2-91E9-85C01927B564}"/>
                    </a:ext>
                  </a:extLst>
                </p:cNvPr>
                <p:cNvSpPr>
                  <a:spLocks noChangeArrowheads="1"/>
                </p:cNvSpPr>
                <p:nvPr/>
              </p:nvSpPr>
              <p:spPr bwMode="auto">
                <a:xfrm>
                  <a:off x="1923" y="921"/>
                  <a:ext cx="2161" cy="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dirty="0">
                      <a:solidFill>
                        <a:schemeClr val="bg2"/>
                      </a:solidFill>
                      <a:cs typeface="Tahoma" panose="020B0604030504040204" pitchFamily="34" charset="0"/>
                    </a:rPr>
                    <a:t>11 (</a:t>
                  </a:r>
                  <a:r>
                    <a:rPr lang="en-US" altLang="ru-RU" b="1" dirty="0">
                      <a:solidFill>
                        <a:schemeClr val="bg2"/>
                      </a:solidFill>
                      <a:effectLst>
                        <a:outerShdw blurRad="38100" dist="38100" dir="2700000" algn="tl">
                          <a:srgbClr val="C0C0C0"/>
                        </a:outerShdw>
                      </a:effectLst>
                      <a:cs typeface="Tahoma" panose="020B0604030504040204" pitchFamily="34" charset="0"/>
                    </a:rPr>
                    <a:t>16</a:t>
                  </a:r>
                  <a:r>
                    <a:rPr lang="en-US" altLang="ru-RU" b="1" dirty="0">
                      <a:solidFill>
                        <a:schemeClr val="bg2"/>
                      </a:solidFill>
                      <a:cs typeface="Tahoma" panose="020B0604030504040204" pitchFamily="34" charset="0"/>
                    </a:rPr>
                    <a:t>,9%)</a:t>
                  </a:r>
                  <a:endParaRPr lang="uk-UA" altLang="ru-RU" dirty="0">
                    <a:solidFill>
                      <a:schemeClr val="bg2"/>
                    </a:solidFill>
                    <a:cs typeface="Times New Roman" panose="02020603050405020304" pitchFamily="18" charset="0"/>
                  </a:endParaRPr>
                </a:p>
                <a:p>
                  <a:pPr algn="ctr">
                    <a:defRPr/>
                  </a:pPr>
                  <a:endParaRPr lang="uk-UA" altLang="ru-RU" dirty="0">
                    <a:solidFill>
                      <a:schemeClr val="bg2"/>
                    </a:solidFill>
                    <a:latin typeface="Arial" panose="020B0604020202020204" pitchFamily="34" charset="0"/>
                  </a:endParaRPr>
                </a:p>
              </p:txBody>
            </p:sp>
            <p:sp>
              <p:nvSpPr>
                <p:cNvPr id="4269" name="Rectangle 151">
                  <a:extLst>
                    <a:ext uri="{FF2B5EF4-FFF2-40B4-BE49-F238E27FC236}">
                      <a16:creationId xmlns:a16="http://schemas.microsoft.com/office/drawing/2014/main" id="{74DD7F5F-225B-4013-A2FD-53AC368FC689}"/>
                    </a:ext>
                  </a:extLst>
                </p:cNvPr>
                <p:cNvSpPr>
                  <a:spLocks noChangeArrowheads="1"/>
                </p:cNvSpPr>
                <p:nvPr/>
              </p:nvSpPr>
              <p:spPr bwMode="auto">
                <a:xfrm>
                  <a:off x="1881" y="921"/>
                  <a:ext cx="2245" cy="46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38" name="Group 154">
                <a:extLst>
                  <a:ext uri="{FF2B5EF4-FFF2-40B4-BE49-F238E27FC236}">
                    <a16:creationId xmlns:a16="http://schemas.microsoft.com/office/drawing/2014/main" id="{9E75D3F2-598D-427F-B539-E32DB94FE773}"/>
                  </a:ext>
                </a:extLst>
              </p:cNvPr>
              <p:cNvGrpSpPr>
                <a:grpSpLocks/>
              </p:cNvGrpSpPr>
              <p:nvPr/>
            </p:nvGrpSpPr>
            <p:grpSpPr bwMode="auto">
              <a:xfrm>
                <a:off x="4126" y="921"/>
                <a:ext cx="1598" cy="461"/>
                <a:chOff x="4126" y="921"/>
                <a:chExt cx="1598" cy="461"/>
              </a:xfrm>
            </p:grpSpPr>
            <p:sp>
              <p:nvSpPr>
                <p:cNvPr id="64645" name="Rectangle 133">
                  <a:extLst>
                    <a:ext uri="{FF2B5EF4-FFF2-40B4-BE49-F238E27FC236}">
                      <a16:creationId xmlns:a16="http://schemas.microsoft.com/office/drawing/2014/main" id="{71C8E7C8-D061-43A3-AAB7-B1D6E1A1E1B9}"/>
                    </a:ext>
                  </a:extLst>
                </p:cNvPr>
                <p:cNvSpPr>
                  <a:spLocks noChangeArrowheads="1"/>
                </p:cNvSpPr>
                <p:nvPr/>
              </p:nvSpPr>
              <p:spPr bwMode="auto">
                <a:xfrm>
                  <a:off x="4169" y="921"/>
                  <a:ext cx="1513" cy="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a:solidFill>
                        <a:schemeClr val="bg2"/>
                      </a:solidFill>
                      <a:effectLst>
                        <a:outerShdw blurRad="38100" dist="38100" dir="2700000" algn="tl">
                          <a:srgbClr val="C0C0C0"/>
                        </a:outerShdw>
                      </a:effectLst>
                      <a:cs typeface="Tahoma" panose="020B0604030504040204" pitchFamily="34" charset="0"/>
                    </a:rPr>
                    <a:t>6 (9,23%)</a:t>
                  </a:r>
                  <a:endParaRPr lang="uk-UA" altLang="ru-RU">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a:solidFill>
                      <a:schemeClr val="bg2"/>
                    </a:solidFill>
                    <a:effectLst>
                      <a:outerShdw blurRad="38100" dist="38100" dir="2700000" algn="tl">
                        <a:srgbClr val="C0C0C0"/>
                      </a:outerShdw>
                    </a:effectLst>
                    <a:latin typeface="Arial" panose="020B0604020202020204" pitchFamily="34" charset="0"/>
                  </a:endParaRPr>
                </a:p>
              </p:txBody>
            </p:sp>
            <p:sp>
              <p:nvSpPr>
                <p:cNvPr id="4267" name="Rectangle 153">
                  <a:extLst>
                    <a:ext uri="{FF2B5EF4-FFF2-40B4-BE49-F238E27FC236}">
                      <a16:creationId xmlns:a16="http://schemas.microsoft.com/office/drawing/2014/main" id="{CBAF025F-7F7E-4FD8-981E-1106B6B75E25}"/>
                    </a:ext>
                  </a:extLst>
                </p:cNvPr>
                <p:cNvSpPr>
                  <a:spLocks noChangeArrowheads="1"/>
                </p:cNvSpPr>
                <p:nvPr/>
              </p:nvSpPr>
              <p:spPr bwMode="auto">
                <a:xfrm>
                  <a:off x="4126" y="921"/>
                  <a:ext cx="1598" cy="46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39" name="Group 156">
                <a:extLst>
                  <a:ext uri="{FF2B5EF4-FFF2-40B4-BE49-F238E27FC236}">
                    <a16:creationId xmlns:a16="http://schemas.microsoft.com/office/drawing/2014/main" id="{E20AE457-9966-429F-BE34-E056CA81A5F7}"/>
                  </a:ext>
                </a:extLst>
              </p:cNvPr>
              <p:cNvGrpSpPr>
                <a:grpSpLocks/>
              </p:cNvGrpSpPr>
              <p:nvPr/>
            </p:nvGrpSpPr>
            <p:grpSpPr bwMode="auto">
              <a:xfrm>
                <a:off x="0" y="1382"/>
                <a:ext cx="1881" cy="461"/>
                <a:chOff x="0" y="1382"/>
                <a:chExt cx="1881" cy="461"/>
              </a:xfrm>
            </p:grpSpPr>
            <p:sp>
              <p:nvSpPr>
                <p:cNvPr id="64646" name="Rectangle 134">
                  <a:extLst>
                    <a:ext uri="{FF2B5EF4-FFF2-40B4-BE49-F238E27FC236}">
                      <a16:creationId xmlns:a16="http://schemas.microsoft.com/office/drawing/2014/main" id="{9A802A4C-7E7B-4E7A-8170-535DBBA65C13}"/>
                    </a:ext>
                  </a:extLst>
                </p:cNvPr>
                <p:cNvSpPr>
                  <a:spLocks noChangeArrowheads="1"/>
                </p:cNvSpPr>
                <p:nvPr/>
              </p:nvSpPr>
              <p:spPr bwMode="auto">
                <a:xfrm>
                  <a:off x="42" y="1382"/>
                  <a:ext cx="1796" cy="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a:solidFill>
                        <a:schemeClr val="bg2"/>
                      </a:solidFill>
                      <a:effectLst>
                        <a:outerShdw blurRad="38100" dist="38100" dir="2700000" algn="tl">
                          <a:srgbClr val="C0C0C0"/>
                        </a:outerShdw>
                      </a:effectLst>
                      <a:cs typeface="Tahoma" panose="020B0604030504040204" pitchFamily="34" charset="0"/>
                    </a:rPr>
                    <a:t>Ascities</a:t>
                  </a:r>
                  <a:endParaRPr lang="uk-UA" altLang="ru-RU" b="1">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b="1">
                    <a:effectLst>
                      <a:outerShdw blurRad="38100" dist="38100" dir="2700000" algn="tl">
                        <a:srgbClr val="C0C0C0"/>
                      </a:outerShdw>
                    </a:effectLst>
                    <a:latin typeface="Arial" panose="020B0604020202020204" pitchFamily="34" charset="0"/>
                  </a:endParaRPr>
                </a:p>
              </p:txBody>
            </p:sp>
            <p:sp>
              <p:nvSpPr>
                <p:cNvPr id="4265" name="Rectangle 155">
                  <a:extLst>
                    <a:ext uri="{FF2B5EF4-FFF2-40B4-BE49-F238E27FC236}">
                      <a16:creationId xmlns:a16="http://schemas.microsoft.com/office/drawing/2014/main" id="{103D563F-CF28-4627-A1CB-39DBBC3ED0DE}"/>
                    </a:ext>
                  </a:extLst>
                </p:cNvPr>
                <p:cNvSpPr>
                  <a:spLocks noChangeArrowheads="1"/>
                </p:cNvSpPr>
                <p:nvPr/>
              </p:nvSpPr>
              <p:spPr bwMode="auto">
                <a:xfrm>
                  <a:off x="0" y="1382"/>
                  <a:ext cx="1881" cy="46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40" name="Group 158">
                <a:extLst>
                  <a:ext uri="{FF2B5EF4-FFF2-40B4-BE49-F238E27FC236}">
                    <a16:creationId xmlns:a16="http://schemas.microsoft.com/office/drawing/2014/main" id="{BACDAFB1-B5C8-4847-98C0-425649511829}"/>
                  </a:ext>
                </a:extLst>
              </p:cNvPr>
              <p:cNvGrpSpPr>
                <a:grpSpLocks/>
              </p:cNvGrpSpPr>
              <p:nvPr/>
            </p:nvGrpSpPr>
            <p:grpSpPr bwMode="auto">
              <a:xfrm>
                <a:off x="1881" y="1382"/>
                <a:ext cx="2245" cy="461"/>
                <a:chOff x="1881" y="1382"/>
                <a:chExt cx="2245" cy="461"/>
              </a:xfrm>
            </p:grpSpPr>
            <p:sp>
              <p:nvSpPr>
                <p:cNvPr id="64647" name="Rectangle 135">
                  <a:extLst>
                    <a:ext uri="{FF2B5EF4-FFF2-40B4-BE49-F238E27FC236}">
                      <a16:creationId xmlns:a16="http://schemas.microsoft.com/office/drawing/2014/main" id="{CC8CF389-BC97-43B9-A7F8-A0DCE98A5871}"/>
                    </a:ext>
                  </a:extLst>
                </p:cNvPr>
                <p:cNvSpPr>
                  <a:spLocks noChangeArrowheads="1"/>
                </p:cNvSpPr>
                <p:nvPr/>
              </p:nvSpPr>
              <p:spPr bwMode="auto">
                <a:xfrm>
                  <a:off x="1923" y="1382"/>
                  <a:ext cx="2161" cy="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a:solidFill>
                        <a:schemeClr val="bg2"/>
                      </a:solidFill>
                      <a:effectLst>
                        <a:outerShdw blurRad="38100" dist="38100" dir="2700000" algn="tl">
                          <a:srgbClr val="C0C0C0"/>
                        </a:outerShdw>
                      </a:effectLst>
                      <a:cs typeface="Tahoma" panose="020B0604030504040204" pitchFamily="34" charset="0"/>
                    </a:rPr>
                    <a:t>25 (47,16%)</a:t>
                  </a:r>
                  <a:endParaRPr lang="uk-UA" altLang="ru-RU">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a:effectLst>
                      <a:outerShdw blurRad="38100" dist="38100" dir="2700000" algn="tl">
                        <a:srgbClr val="C0C0C0"/>
                      </a:outerShdw>
                    </a:effectLst>
                    <a:latin typeface="Arial" panose="020B0604020202020204" pitchFamily="34" charset="0"/>
                  </a:endParaRPr>
                </a:p>
              </p:txBody>
            </p:sp>
            <p:sp>
              <p:nvSpPr>
                <p:cNvPr id="4263" name="Rectangle 157">
                  <a:extLst>
                    <a:ext uri="{FF2B5EF4-FFF2-40B4-BE49-F238E27FC236}">
                      <a16:creationId xmlns:a16="http://schemas.microsoft.com/office/drawing/2014/main" id="{7606B1C3-8B75-4C15-87F8-3343B70600D1}"/>
                    </a:ext>
                  </a:extLst>
                </p:cNvPr>
                <p:cNvSpPr>
                  <a:spLocks noChangeArrowheads="1"/>
                </p:cNvSpPr>
                <p:nvPr/>
              </p:nvSpPr>
              <p:spPr bwMode="auto">
                <a:xfrm>
                  <a:off x="1881" y="1382"/>
                  <a:ext cx="2245" cy="46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41" name="Group 160">
                <a:extLst>
                  <a:ext uri="{FF2B5EF4-FFF2-40B4-BE49-F238E27FC236}">
                    <a16:creationId xmlns:a16="http://schemas.microsoft.com/office/drawing/2014/main" id="{28D01F17-B93D-4922-BF54-48CED8914585}"/>
                  </a:ext>
                </a:extLst>
              </p:cNvPr>
              <p:cNvGrpSpPr>
                <a:grpSpLocks/>
              </p:cNvGrpSpPr>
              <p:nvPr/>
            </p:nvGrpSpPr>
            <p:grpSpPr bwMode="auto">
              <a:xfrm>
                <a:off x="4126" y="1382"/>
                <a:ext cx="1598" cy="461"/>
                <a:chOff x="4126" y="1382"/>
                <a:chExt cx="1598" cy="461"/>
              </a:xfrm>
            </p:grpSpPr>
            <p:sp>
              <p:nvSpPr>
                <p:cNvPr id="64648" name="Rectangle 136">
                  <a:extLst>
                    <a:ext uri="{FF2B5EF4-FFF2-40B4-BE49-F238E27FC236}">
                      <a16:creationId xmlns:a16="http://schemas.microsoft.com/office/drawing/2014/main" id="{A1691495-8259-45A9-86B1-E3A5CB994B5B}"/>
                    </a:ext>
                  </a:extLst>
                </p:cNvPr>
                <p:cNvSpPr>
                  <a:spLocks noChangeArrowheads="1"/>
                </p:cNvSpPr>
                <p:nvPr/>
              </p:nvSpPr>
              <p:spPr bwMode="auto">
                <a:xfrm>
                  <a:off x="4169" y="1382"/>
                  <a:ext cx="1513" cy="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a:solidFill>
                        <a:schemeClr val="bg2"/>
                      </a:solidFill>
                      <a:effectLst>
                        <a:outerShdw blurRad="38100" dist="38100" dir="2700000" algn="tl">
                          <a:srgbClr val="C0C0C0"/>
                        </a:outerShdw>
                      </a:effectLst>
                      <a:cs typeface="Tahoma" panose="020B0604030504040204" pitchFamily="34" charset="0"/>
                    </a:rPr>
                    <a:t>14 (26,41%)</a:t>
                  </a:r>
                  <a:endParaRPr lang="uk-UA" altLang="ru-RU">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a:solidFill>
                      <a:schemeClr val="bg2"/>
                    </a:solidFill>
                    <a:effectLst>
                      <a:outerShdw blurRad="38100" dist="38100" dir="2700000" algn="tl">
                        <a:srgbClr val="C0C0C0"/>
                      </a:outerShdw>
                    </a:effectLst>
                    <a:latin typeface="Arial" panose="020B0604020202020204" pitchFamily="34" charset="0"/>
                  </a:endParaRPr>
                </a:p>
              </p:txBody>
            </p:sp>
            <p:sp>
              <p:nvSpPr>
                <p:cNvPr id="4261" name="Rectangle 159">
                  <a:extLst>
                    <a:ext uri="{FF2B5EF4-FFF2-40B4-BE49-F238E27FC236}">
                      <a16:creationId xmlns:a16="http://schemas.microsoft.com/office/drawing/2014/main" id="{40239A7F-CF6D-4C02-B00A-5589A3BBE0F8}"/>
                    </a:ext>
                  </a:extLst>
                </p:cNvPr>
                <p:cNvSpPr>
                  <a:spLocks noChangeArrowheads="1"/>
                </p:cNvSpPr>
                <p:nvPr/>
              </p:nvSpPr>
              <p:spPr bwMode="auto">
                <a:xfrm>
                  <a:off x="4126" y="1382"/>
                  <a:ext cx="1598" cy="46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dirty="0"/>
                </a:p>
              </p:txBody>
            </p:sp>
          </p:grpSp>
          <p:grpSp>
            <p:nvGrpSpPr>
              <p:cNvPr id="4242" name="Group 162">
                <a:extLst>
                  <a:ext uri="{FF2B5EF4-FFF2-40B4-BE49-F238E27FC236}">
                    <a16:creationId xmlns:a16="http://schemas.microsoft.com/office/drawing/2014/main" id="{079969E3-E356-47D3-AFB0-CAF0A70B6ECF}"/>
                  </a:ext>
                </a:extLst>
              </p:cNvPr>
              <p:cNvGrpSpPr>
                <a:grpSpLocks/>
              </p:cNvGrpSpPr>
              <p:nvPr/>
            </p:nvGrpSpPr>
            <p:grpSpPr bwMode="auto">
              <a:xfrm>
                <a:off x="0" y="1843"/>
                <a:ext cx="1881" cy="691"/>
                <a:chOff x="0" y="1843"/>
                <a:chExt cx="1881" cy="691"/>
              </a:xfrm>
            </p:grpSpPr>
            <p:sp>
              <p:nvSpPr>
                <p:cNvPr id="64649" name="Rectangle 137">
                  <a:extLst>
                    <a:ext uri="{FF2B5EF4-FFF2-40B4-BE49-F238E27FC236}">
                      <a16:creationId xmlns:a16="http://schemas.microsoft.com/office/drawing/2014/main" id="{0FA08B6F-9346-45CF-938C-CA7FD6A4C120}"/>
                    </a:ext>
                  </a:extLst>
                </p:cNvPr>
                <p:cNvSpPr>
                  <a:spLocks noChangeArrowheads="1"/>
                </p:cNvSpPr>
                <p:nvPr/>
              </p:nvSpPr>
              <p:spPr bwMode="auto">
                <a:xfrm>
                  <a:off x="42" y="1843"/>
                  <a:ext cx="1796" cy="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dirty="0">
                      <a:solidFill>
                        <a:schemeClr val="bg2"/>
                      </a:solidFill>
                      <a:effectLst>
                        <a:outerShdw blurRad="38100" dist="38100" dir="2700000" algn="tl">
                          <a:srgbClr val="C0C0C0"/>
                        </a:outerShdw>
                      </a:effectLst>
                      <a:cs typeface="Tahoma" panose="020B0604030504040204" pitchFamily="34" charset="0"/>
                    </a:rPr>
                    <a:t>Esophageal hemorrhage</a:t>
                  </a:r>
                  <a:endParaRPr lang="uk-UA" altLang="ru-RU" b="1" dirty="0">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b="1" dirty="0">
                    <a:effectLst>
                      <a:outerShdw blurRad="38100" dist="38100" dir="2700000" algn="tl">
                        <a:srgbClr val="C0C0C0"/>
                      </a:outerShdw>
                    </a:effectLst>
                    <a:latin typeface="Arial" panose="020B0604020202020204" pitchFamily="34" charset="0"/>
                  </a:endParaRPr>
                </a:p>
              </p:txBody>
            </p:sp>
            <p:sp>
              <p:nvSpPr>
                <p:cNvPr id="4259" name="Rectangle 161">
                  <a:extLst>
                    <a:ext uri="{FF2B5EF4-FFF2-40B4-BE49-F238E27FC236}">
                      <a16:creationId xmlns:a16="http://schemas.microsoft.com/office/drawing/2014/main" id="{58F3EB3F-35DE-4E84-B770-1408820C2974}"/>
                    </a:ext>
                  </a:extLst>
                </p:cNvPr>
                <p:cNvSpPr>
                  <a:spLocks noChangeArrowheads="1"/>
                </p:cNvSpPr>
                <p:nvPr/>
              </p:nvSpPr>
              <p:spPr bwMode="auto">
                <a:xfrm>
                  <a:off x="0" y="1843"/>
                  <a:ext cx="1881" cy="69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43" name="Group 164">
                <a:extLst>
                  <a:ext uri="{FF2B5EF4-FFF2-40B4-BE49-F238E27FC236}">
                    <a16:creationId xmlns:a16="http://schemas.microsoft.com/office/drawing/2014/main" id="{889BBDF8-F884-4657-8CAC-05C51D384EDB}"/>
                  </a:ext>
                </a:extLst>
              </p:cNvPr>
              <p:cNvGrpSpPr>
                <a:grpSpLocks/>
              </p:cNvGrpSpPr>
              <p:nvPr/>
            </p:nvGrpSpPr>
            <p:grpSpPr bwMode="auto">
              <a:xfrm>
                <a:off x="1881" y="1843"/>
                <a:ext cx="2245" cy="691"/>
                <a:chOff x="1881" y="1843"/>
                <a:chExt cx="2245" cy="691"/>
              </a:xfrm>
            </p:grpSpPr>
            <p:sp>
              <p:nvSpPr>
                <p:cNvPr id="64650" name="Rectangle 138">
                  <a:extLst>
                    <a:ext uri="{FF2B5EF4-FFF2-40B4-BE49-F238E27FC236}">
                      <a16:creationId xmlns:a16="http://schemas.microsoft.com/office/drawing/2014/main" id="{A76BC79C-3DF5-48C1-8CB9-C243B81ED873}"/>
                    </a:ext>
                  </a:extLst>
                </p:cNvPr>
                <p:cNvSpPr>
                  <a:spLocks noChangeArrowheads="1"/>
                </p:cNvSpPr>
                <p:nvPr/>
              </p:nvSpPr>
              <p:spPr bwMode="auto">
                <a:xfrm>
                  <a:off x="1923" y="1843"/>
                  <a:ext cx="2161" cy="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a:solidFill>
                        <a:schemeClr val="bg2"/>
                      </a:solidFill>
                      <a:effectLst>
                        <a:outerShdw blurRad="38100" dist="38100" dir="2700000" algn="tl">
                          <a:srgbClr val="C0C0C0"/>
                        </a:outerShdw>
                      </a:effectLst>
                      <a:cs typeface="Tahoma" panose="020B0604030504040204" pitchFamily="34" charset="0"/>
                    </a:rPr>
                    <a:t>1 (11,1%)</a:t>
                  </a:r>
                  <a:endParaRPr lang="uk-UA" altLang="ru-RU" b="1">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b="1">
                    <a:solidFill>
                      <a:schemeClr val="bg2"/>
                    </a:solidFill>
                    <a:effectLst>
                      <a:outerShdw blurRad="38100" dist="38100" dir="2700000" algn="tl">
                        <a:srgbClr val="C0C0C0"/>
                      </a:outerShdw>
                    </a:effectLst>
                  </a:endParaRPr>
                </a:p>
              </p:txBody>
            </p:sp>
            <p:sp>
              <p:nvSpPr>
                <p:cNvPr id="4257" name="Rectangle 163">
                  <a:extLst>
                    <a:ext uri="{FF2B5EF4-FFF2-40B4-BE49-F238E27FC236}">
                      <a16:creationId xmlns:a16="http://schemas.microsoft.com/office/drawing/2014/main" id="{4E8E64F9-1242-416E-A288-42632F351973}"/>
                    </a:ext>
                  </a:extLst>
                </p:cNvPr>
                <p:cNvSpPr>
                  <a:spLocks noChangeArrowheads="1"/>
                </p:cNvSpPr>
                <p:nvPr/>
              </p:nvSpPr>
              <p:spPr bwMode="auto">
                <a:xfrm>
                  <a:off x="1881" y="1843"/>
                  <a:ext cx="2245" cy="69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44" name="Group 166">
                <a:extLst>
                  <a:ext uri="{FF2B5EF4-FFF2-40B4-BE49-F238E27FC236}">
                    <a16:creationId xmlns:a16="http://schemas.microsoft.com/office/drawing/2014/main" id="{3F6E1C9F-E169-47B9-A454-819389F94AD3}"/>
                  </a:ext>
                </a:extLst>
              </p:cNvPr>
              <p:cNvGrpSpPr>
                <a:grpSpLocks/>
              </p:cNvGrpSpPr>
              <p:nvPr/>
            </p:nvGrpSpPr>
            <p:grpSpPr bwMode="auto">
              <a:xfrm>
                <a:off x="4126" y="1843"/>
                <a:ext cx="1598" cy="691"/>
                <a:chOff x="4126" y="1843"/>
                <a:chExt cx="1598" cy="691"/>
              </a:xfrm>
            </p:grpSpPr>
            <p:sp>
              <p:nvSpPr>
                <p:cNvPr id="64651" name="Rectangle 139">
                  <a:extLst>
                    <a:ext uri="{FF2B5EF4-FFF2-40B4-BE49-F238E27FC236}">
                      <a16:creationId xmlns:a16="http://schemas.microsoft.com/office/drawing/2014/main" id="{54C86ACC-4C9F-4F99-9C1E-A9C30B58246C}"/>
                    </a:ext>
                  </a:extLst>
                </p:cNvPr>
                <p:cNvSpPr>
                  <a:spLocks noChangeArrowheads="1"/>
                </p:cNvSpPr>
                <p:nvPr/>
              </p:nvSpPr>
              <p:spPr bwMode="auto">
                <a:xfrm>
                  <a:off x="4169" y="1843"/>
                  <a:ext cx="1513" cy="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a:solidFill>
                        <a:schemeClr val="bg2"/>
                      </a:solidFill>
                      <a:effectLst>
                        <a:outerShdw blurRad="38100" dist="38100" dir="2700000" algn="tl">
                          <a:srgbClr val="C0C0C0"/>
                        </a:outerShdw>
                      </a:effectLst>
                      <a:cs typeface="Tahoma" panose="020B0604030504040204" pitchFamily="34" charset="0"/>
                    </a:rPr>
                    <a:t>1 (11,1%)</a:t>
                  </a:r>
                  <a:endParaRPr lang="uk-UA" altLang="ru-RU" b="1">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b="1">
                    <a:solidFill>
                      <a:schemeClr val="bg2"/>
                    </a:solidFill>
                    <a:effectLst>
                      <a:outerShdw blurRad="38100" dist="38100" dir="2700000" algn="tl">
                        <a:srgbClr val="C0C0C0"/>
                      </a:outerShdw>
                    </a:effectLst>
                  </a:endParaRPr>
                </a:p>
              </p:txBody>
            </p:sp>
            <p:sp>
              <p:nvSpPr>
                <p:cNvPr id="4255" name="Rectangle 165">
                  <a:extLst>
                    <a:ext uri="{FF2B5EF4-FFF2-40B4-BE49-F238E27FC236}">
                      <a16:creationId xmlns:a16="http://schemas.microsoft.com/office/drawing/2014/main" id="{2A558B6D-C850-49B0-978C-4703D5C792F5}"/>
                    </a:ext>
                  </a:extLst>
                </p:cNvPr>
                <p:cNvSpPr>
                  <a:spLocks noChangeArrowheads="1"/>
                </p:cNvSpPr>
                <p:nvPr/>
              </p:nvSpPr>
              <p:spPr bwMode="auto">
                <a:xfrm>
                  <a:off x="4126" y="1843"/>
                  <a:ext cx="1598" cy="69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45" name="Group 168">
                <a:extLst>
                  <a:ext uri="{FF2B5EF4-FFF2-40B4-BE49-F238E27FC236}">
                    <a16:creationId xmlns:a16="http://schemas.microsoft.com/office/drawing/2014/main" id="{F2FBF8D6-2A13-4501-997D-A6632547EDE6}"/>
                  </a:ext>
                </a:extLst>
              </p:cNvPr>
              <p:cNvGrpSpPr>
                <a:grpSpLocks/>
              </p:cNvGrpSpPr>
              <p:nvPr/>
            </p:nvGrpSpPr>
            <p:grpSpPr bwMode="auto">
              <a:xfrm>
                <a:off x="0" y="2534"/>
                <a:ext cx="1881" cy="921"/>
                <a:chOff x="0" y="2534"/>
                <a:chExt cx="1881" cy="921"/>
              </a:xfrm>
            </p:grpSpPr>
            <p:sp>
              <p:nvSpPr>
                <p:cNvPr id="64652" name="Rectangle 140">
                  <a:extLst>
                    <a:ext uri="{FF2B5EF4-FFF2-40B4-BE49-F238E27FC236}">
                      <a16:creationId xmlns:a16="http://schemas.microsoft.com/office/drawing/2014/main" id="{6A4434D0-0D82-4AC4-8C6D-07EDF51C3A14}"/>
                    </a:ext>
                  </a:extLst>
                </p:cNvPr>
                <p:cNvSpPr>
                  <a:spLocks noChangeArrowheads="1"/>
                </p:cNvSpPr>
                <p:nvPr/>
              </p:nvSpPr>
              <p:spPr bwMode="auto">
                <a:xfrm>
                  <a:off x="42" y="2534"/>
                  <a:ext cx="1796"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a:solidFill>
                        <a:schemeClr val="bg2"/>
                      </a:solidFill>
                      <a:effectLst>
                        <a:outerShdw blurRad="38100" dist="38100" dir="2700000" algn="tl">
                          <a:srgbClr val="C0C0C0"/>
                        </a:outerShdw>
                      </a:effectLst>
                      <a:cs typeface="Tahoma" panose="020B0604030504040204" pitchFamily="34" charset="0"/>
                    </a:rPr>
                    <a:t>Ascities and esophageal hemorrhage</a:t>
                  </a:r>
                  <a:endParaRPr lang="uk-UA" altLang="ru-RU" b="1">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b="1">
                    <a:solidFill>
                      <a:schemeClr val="bg2"/>
                    </a:solidFill>
                    <a:effectLst>
                      <a:outerShdw blurRad="38100" dist="38100" dir="2700000" algn="tl">
                        <a:srgbClr val="C0C0C0"/>
                      </a:outerShdw>
                    </a:effectLst>
                  </a:endParaRPr>
                </a:p>
              </p:txBody>
            </p:sp>
            <p:sp>
              <p:nvSpPr>
                <p:cNvPr id="4253" name="Rectangle 167">
                  <a:extLst>
                    <a:ext uri="{FF2B5EF4-FFF2-40B4-BE49-F238E27FC236}">
                      <a16:creationId xmlns:a16="http://schemas.microsoft.com/office/drawing/2014/main" id="{B18A91C2-F7FE-4D80-9F31-5A0EFE53845A}"/>
                    </a:ext>
                  </a:extLst>
                </p:cNvPr>
                <p:cNvSpPr>
                  <a:spLocks noChangeArrowheads="1"/>
                </p:cNvSpPr>
                <p:nvPr/>
              </p:nvSpPr>
              <p:spPr bwMode="auto">
                <a:xfrm>
                  <a:off x="0" y="2534"/>
                  <a:ext cx="1881" cy="92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46" name="Group 170">
                <a:extLst>
                  <a:ext uri="{FF2B5EF4-FFF2-40B4-BE49-F238E27FC236}">
                    <a16:creationId xmlns:a16="http://schemas.microsoft.com/office/drawing/2014/main" id="{46FC2EB6-FB43-4B8A-B6E1-9A2048025231}"/>
                  </a:ext>
                </a:extLst>
              </p:cNvPr>
              <p:cNvGrpSpPr>
                <a:grpSpLocks/>
              </p:cNvGrpSpPr>
              <p:nvPr/>
            </p:nvGrpSpPr>
            <p:grpSpPr bwMode="auto">
              <a:xfrm>
                <a:off x="1881" y="2534"/>
                <a:ext cx="2245" cy="921"/>
                <a:chOff x="1881" y="2534"/>
                <a:chExt cx="2245" cy="921"/>
              </a:xfrm>
            </p:grpSpPr>
            <p:sp>
              <p:nvSpPr>
                <p:cNvPr id="64653" name="Rectangle 141">
                  <a:extLst>
                    <a:ext uri="{FF2B5EF4-FFF2-40B4-BE49-F238E27FC236}">
                      <a16:creationId xmlns:a16="http://schemas.microsoft.com/office/drawing/2014/main" id="{E465FEEB-6740-416E-B47F-ED4536EA8272}"/>
                    </a:ext>
                  </a:extLst>
                </p:cNvPr>
                <p:cNvSpPr>
                  <a:spLocks noChangeArrowheads="1"/>
                </p:cNvSpPr>
                <p:nvPr/>
              </p:nvSpPr>
              <p:spPr bwMode="auto">
                <a:xfrm>
                  <a:off x="1923" y="2534"/>
                  <a:ext cx="2161"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dirty="0">
                      <a:solidFill>
                        <a:schemeClr val="bg2"/>
                      </a:solidFill>
                      <a:effectLst>
                        <a:outerShdw blurRad="38100" dist="38100" dir="2700000" algn="tl">
                          <a:srgbClr val="C0C0C0"/>
                        </a:outerShdw>
                      </a:effectLst>
                      <a:cs typeface="Tahoma" panose="020B0604030504040204" pitchFamily="34" charset="0"/>
                    </a:rPr>
                    <a:t>9 (90%)</a:t>
                  </a:r>
                  <a:endParaRPr lang="uk-UA" altLang="ru-RU" b="1" dirty="0">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b="1" dirty="0">
                    <a:solidFill>
                      <a:schemeClr val="bg2"/>
                    </a:solidFill>
                    <a:effectLst>
                      <a:outerShdw blurRad="38100" dist="38100" dir="2700000" algn="tl">
                        <a:srgbClr val="C0C0C0"/>
                      </a:outerShdw>
                    </a:effectLst>
                    <a:latin typeface="Arial" panose="020B0604020202020204" pitchFamily="34" charset="0"/>
                  </a:endParaRPr>
                </a:p>
              </p:txBody>
            </p:sp>
            <p:sp>
              <p:nvSpPr>
                <p:cNvPr id="4251" name="Rectangle 169">
                  <a:extLst>
                    <a:ext uri="{FF2B5EF4-FFF2-40B4-BE49-F238E27FC236}">
                      <a16:creationId xmlns:a16="http://schemas.microsoft.com/office/drawing/2014/main" id="{F8203FFB-0AEF-42C2-90B1-2DDE10BF3FFF}"/>
                    </a:ext>
                  </a:extLst>
                </p:cNvPr>
                <p:cNvSpPr>
                  <a:spLocks noChangeArrowheads="1"/>
                </p:cNvSpPr>
                <p:nvPr/>
              </p:nvSpPr>
              <p:spPr bwMode="auto">
                <a:xfrm>
                  <a:off x="1881" y="2534"/>
                  <a:ext cx="2245" cy="92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nvGrpSpPr>
              <p:cNvPr id="4247" name="Group 172">
                <a:extLst>
                  <a:ext uri="{FF2B5EF4-FFF2-40B4-BE49-F238E27FC236}">
                    <a16:creationId xmlns:a16="http://schemas.microsoft.com/office/drawing/2014/main" id="{4997D401-9F10-49D0-8200-A9AC3EC11C50}"/>
                  </a:ext>
                </a:extLst>
              </p:cNvPr>
              <p:cNvGrpSpPr>
                <a:grpSpLocks/>
              </p:cNvGrpSpPr>
              <p:nvPr/>
            </p:nvGrpSpPr>
            <p:grpSpPr bwMode="auto">
              <a:xfrm>
                <a:off x="4126" y="2534"/>
                <a:ext cx="1598" cy="921"/>
                <a:chOff x="4126" y="2534"/>
                <a:chExt cx="1598" cy="921"/>
              </a:xfrm>
            </p:grpSpPr>
            <p:sp>
              <p:nvSpPr>
                <p:cNvPr id="64654" name="Rectangle 142">
                  <a:extLst>
                    <a:ext uri="{FF2B5EF4-FFF2-40B4-BE49-F238E27FC236}">
                      <a16:creationId xmlns:a16="http://schemas.microsoft.com/office/drawing/2014/main" id="{987A16DF-72C7-404B-B5A9-D2E47EAD21D4}"/>
                    </a:ext>
                  </a:extLst>
                </p:cNvPr>
                <p:cNvSpPr>
                  <a:spLocks noChangeArrowheads="1"/>
                </p:cNvSpPr>
                <p:nvPr/>
              </p:nvSpPr>
              <p:spPr bwMode="auto">
                <a:xfrm>
                  <a:off x="4169" y="2534"/>
                  <a:ext cx="1513"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defRPr/>
                  </a:pPr>
                  <a:r>
                    <a:rPr lang="en-US" altLang="ru-RU" b="1" dirty="0">
                      <a:solidFill>
                        <a:schemeClr val="bg2"/>
                      </a:solidFill>
                      <a:effectLst>
                        <a:outerShdw blurRad="38100" dist="38100" dir="2700000" algn="tl">
                          <a:srgbClr val="C0C0C0"/>
                        </a:outerShdw>
                      </a:effectLst>
                      <a:cs typeface="Tahoma" panose="020B0604030504040204" pitchFamily="34" charset="0"/>
                    </a:rPr>
                    <a:t>5 (50%)</a:t>
                  </a:r>
                  <a:endParaRPr lang="uk-UA" altLang="ru-RU" b="1" dirty="0">
                    <a:solidFill>
                      <a:schemeClr val="bg2"/>
                    </a:solidFill>
                    <a:effectLst>
                      <a:outerShdw blurRad="38100" dist="38100" dir="2700000" algn="tl">
                        <a:srgbClr val="C0C0C0"/>
                      </a:outerShdw>
                    </a:effectLst>
                    <a:cs typeface="Times New Roman" panose="02020603050405020304" pitchFamily="18" charset="0"/>
                  </a:endParaRPr>
                </a:p>
                <a:p>
                  <a:pPr algn="ctr">
                    <a:defRPr/>
                  </a:pPr>
                  <a:endParaRPr lang="uk-UA" altLang="ru-RU" b="1" dirty="0">
                    <a:solidFill>
                      <a:schemeClr val="bg2"/>
                    </a:solidFill>
                    <a:effectLst>
                      <a:outerShdw blurRad="38100" dist="38100" dir="2700000" algn="tl">
                        <a:srgbClr val="C0C0C0"/>
                      </a:outerShdw>
                    </a:effectLst>
                    <a:latin typeface="Arial" panose="020B0604020202020204" pitchFamily="34" charset="0"/>
                  </a:endParaRPr>
                </a:p>
              </p:txBody>
            </p:sp>
            <p:sp>
              <p:nvSpPr>
                <p:cNvPr id="4249" name="Rectangle 171">
                  <a:extLst>
                    <a:ext uri="{FF2B5EF4-FFF2-40B4-BE49-F238E27FC236}">
                      <a16:creationId xmlns:a16="http://schemas.microsoft.com/office/drawing/2014/main" id="{8D201EEB-BA3F-4020-8016-EFF76CBE1EC8}"/>
                    </a:ext>
                  </a:extLst>
                </p:cNvPr>
                <p:cNvSpPr>
                  <a:spLocks noChangeArrowheads="1"/>
                </p:cNvSpPr>
                <p:nvPr/>
              </p:nvSpPr>
              <p:spPr bwMode="auto">
                <a:xfrm>
                  <a:off x="4126" y="2534"/>
                  <a:ext cx="1598" cy="921"/>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grpSp>
        <p:sp>
          <p:nvSpPr>
            <p:cNvPr id="4232" name="Rectangle 174">
              <a:extLst>
                <a:ext uri="{FF2B5EF4-FFF2-40B4-BE49-F238E27FC236}">
                  <a16:creationId xmlns:a16="http://schemas.microsoft.com/office/drawing/2014/main" id="{289957E4-E5BE-461A-B779-86C6FEDAC65A}"/>
                </a:ext>
              </a:extLst>
            </p:cNvPr>
            <p:cNvSpPr>
              <a:spLocks noChangeArrowheads="1"/>
            </p:cNvSpPr>
            <p:nvPr/>
          </p:nvSpPr>
          <p:spPr bwMode="auto">
            <a:xfrm>
              <a:off x="-20" y="-20"/>
              <a:ext cx="5764" cy="3495"/>
            </a:xfrm>
            <a:prstGeom prst="rect">
              <a:avLst/>
            </a:prstGeom>
            <a:noFill/>
            <a:ln w="444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ru-RU" altLang="ru-RU"/>
            </a:p>
          </p:txBody>
        </p:sp>
      </p:grpSp>
      <p:sp>
        <p:nvSpPr>
          <p:cNvPr id="4225" name="Rectangle 176">
            <a:extLst>
              <a:ext uri="{FF2B5EF4-FFF2-40B4-BE49-F238E27FC236}">
                <a16:creationId xmlns:a16="http://schemas.microsoft.com/office/drawing/2014/main" id="{3C4022F0-A82B-4281-A7EC-80E3B680B223}"/>
              </a:ext>
            </a:extLst>
          </p:cNvPr>
          <p:cNvSpPr>
            <a:spLocks noChangeArrowheads="1"/>
          </p:cNvSpPr>
          <p:nvPr/>
        </p:nvSpPr>
        <p:spPr bwMode="auto">
          <a:xfrm>
            <a:off x="10727451" y="14831210"/>
            <a:ext cx="9141440"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just"/>
            <a:r>
              <a:rPr lang="en-US" altLang="ru-RU" sz="1700" b="1" dirty="0">
                <a:solidFill>
                  <a:schemeClr val="bg2"/>
                </a:solidFill>
              </a:rPr>
              <a:t>	The highest </a:t>
            </a:r>
            <a:r>
              <a:rPr lang="en-US" altLang="ru-RU" sz="1700" b="1" dirty="0">
                <a:solidFill>
                  <a:schemeClr val="bg2"/>
                </a:solidFill>
                <a:cs typeface="Times New Roman" panose="02020603050405020304" pitchFamily="18" charset="0"/>
              </a:rPr>
              <a:t>frequency of postoperative ACLF was in groups of patients with </a:t>
            </a:r>
            <a:r>
              <a:rPr lang="en-US" altLang="ru-RU" sz="1700" b="1" dirty="0" err="1">
                <a:solidFill>
                  <a:schemeClr val="bg2"/>
                </a:solidFill>
                <a:cs typeface="Times New Roman" panose="02020603050405020304" pitchFamily="18" charset="0"/>
              </a:rPr>
              <a:t>ascities</a:t>
            </a:r>
            <a:r>
              <a:rPr lang="en-US" altLang="ru-RU" sz="1700" b="1" dirty="0">
                <a:solidFill>
                  <a:schemeClr val="bg2"/>
                </a:solidFill>
                <a:cs typeface="Times New Roman" panose="02020603050405020304" pitchFamily="18" charset="0"/>
              </a:rPr>
              <a:t> and esophageal hemorrhage</a:t>
            </a:r>
            <a:r>
              <a:rPr lang="ru-RU" altLang="ru-RU" sz="1700" b="1" dirty="0">
                <a:solidFill>
                  <a:schemeClr val="bg2"/>
                </a:solidFill>
              </a:rPr>
              <a:t> </a:t>
            </a:r>
            <a:r>
              <a:rPr lang="en-US" altLang="ru-RU" sz="1700" b="1" dirty="0">
                <a:solidFill>
                  <a:schemeClr val="bg2"/>
                </a:solidFill>
              </a:rPr>
              <a:t>on a background of </a:t>
            </a:r>
            <a:r>
              <a:rPr lang="en-US" altLang="ru-RU" sz="1700" b="1" dirty="0" err="1">
                <a:solidFill>
                  <a:schemeClr val="bg2"/>
                </a:solidFill>
                <a:cs typeface="Times New Roman" panose="02020603050405020304" pitchFamily="18" charset="0"/>
              </a:rPr>
              <a:t>ascities</a:t>
            </a:r>
            <a:r>
              <a:rPr lang="en-US" altLang="ru-RU" sz="1700" b="1" dirty="0">
                <a:solidFill>
                  <a:schemeClr val="bg2"/>
                </a:solidFill>
                <a:cs typeface="Times New Roman" panose="02020603050405020304" pitchFamily="18" charset="0"/>
              </a:rPr>
              <a:t>. The postoperative mortality, caused by ACLF, had the highest levels in the same groups of patients.</a:t>
            </a:r>
          </a:p>
        </p:txBody>
      </p:sp>
      <p:sp>
        <p:nvSpPr>
          <p:cNvPr id="4226" name="Rectangle 177">
            <a:extLst>
              <a:ext uri="{FF2B5EF4-FFF2-40B4-BE49-F238E27FC236}">
                <a16:creationId xmlns:a16="http://schemas.microsoft.com/office/drawing/2014/main" id="{6A19A45A-F0F0-455B-AF8B-B50CF660F58D}"/>
              </a:ext>
            </a:extLst>
          </p:cNvPr>
          <p:cNvSpPr>
            <a:spLocks noChangeArrowheads="1"/>
          </p:cNvSpPr>
          <p:nvPr/>
        </p:nvSpPr>
        <p:spPr bwMode="auto">
          <a:xfrm>
            <a:off x="10756662" y="19256568"/>
            <a:ext cx="62396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a:endParaRPr lang="ru-RU" altLang="ru-RU">
              <a:latin typeface="Arial" panose="020B0604020202020204" pitchFamily="34" charset="0"/>
            </a:endParaRPr>
          </a:p>
        </p:txBody>
      </p:sp>
      <p:sp>
        <p:nvSpPr>
          <p:cNvPr id="4227" name="Rectangle 178">
            <a:extLst>
              <a:ext uri="{FF2B5EF4-FFF2-40B4-BE49-F238E27FC236}">
                <a16:creationId xmlns:a16="http://schemas.microsoft.com/office/drawing/2014/main" id="{4DD897FA-E087-4ED6-A66F-991CFF2F87CD}"/>
              </a:ext>
            </a:extLst>
          </p:cNvPr>
          <p:cNvSpPr>
            <a:spLocks noChangeArrowheads="1"/>
          </p:cNvSpPr>
          <p:nvPr/>
        </p:nvSpPr>
        <p:spPr bwMode="auto">
          <a:xfrm>
            <a:off x="12672970" y="21968417"/>
            <a:ext cx="4113053" cy="595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a:r>
              <a:rPr lang="en-US" altLang="ru-RU" sz="1472">
                <a:latin typeface="Arial" panose="020B0604020202020204" pitchFamily="34" charset="0"/>
                <a:cs typeface="Times New Roman" panose="02020603050405020304" pitchFamily="18" charset="0"/>
              </a:rPr>
              <a:t> </a:t>
            </a:r>
            <a:endParaRPr lang="uk-UA" altLang="ru-RU" sz="736">
              <a:latin typeface="Arial" panose="020B0604020202020204" pitchFamily="34" charset="0"/>
              <a:cs typeface="Times New Roman" panose="02020603050405020304" pitchFamily="18" charset="0"/>
            </a:endParaRPr>
          </a:p>
          <a:p>
            <a:endParaRPr lang="uk-UA" altLang="ru-RU">
              <a:latin typeface="Arial" panose="020B0604020202020204" pitchFamily="34" charset="0"/>
            </a:endParaRPr>
          </a:p>
        </p:txBody>
      </p:sp>
      <p:sp>
        <p:nvSpPr>
          <p:cNvPr id="4229" name="Rectangle 215">
            <a:extLst>
              <a:ext uri="{FF2B5EF4-FFF2-40B4-BE49-F238E27FC236}">
                <a16:creationId xmlns:a16="http://schemas.microsoft.com/office/drawing/2014/main" id="{94046A0F-841D-4DF1-9A3A-EC4BD1EC0C3D}"/>
              </a:ext>
            </a:extLst>
          </p:cNvPr>
          <p:cNvSpPr>
            <a:spLocks noChangeArrowheads="1"/>
          </p:cNvSpPr>
          <p:nvPr/>
        </p:nvSpPr>
        <p:spPr bwMode="auto">
          <a:xfrm>
            <a:off x="10890247" y="24181372"/>
            <a:ext cx="9702415"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just">
              <a:spcBef>
                <a:spcPct val="50000"/>
              </a:spcBef>
            </a:pPr>
            <a:r>
              <a:rPr lang="ru-RU" altLang="ru-RU" sz="1700" b="1" dirty="0">
                <a:solidFill>
                  <a:schemeClr val="bg2"/>
                </a:solidFill>
                <a:cs typeface="Times New Roman" panose="02020603050405020304" pitchFamily="18" charset="0"/>
              </a:rPr>
              <a:t>	</a:t>
            </a:r>
            <a:r>
              <a:rPr lang="en-US" altLang="ru-RU" sz="1700" b="1" dirty="0">
                <a:solidFill>
                  <a:schemeClr val="bg2"/>
                </a:solidFill>
                <a:cs typeface="Times New Roman" panose="02020603050405020304" pitchFamily="18" charset="0"/>
              </a:rPr>
              <a:t>ACLF occurred at patients with portal vein diameter more than 1</a:t>
            </a:r>
            <a:r>
              <a:rPr lang="uk-UA" altLang="ru-RU" sz="1700" b="1" dirty="0">
                <a:solidFill>
                  <a:schemeClr val="bg2"/>
                </a:solidFill>
                <a:cs typeface="Times New Roman" panose="02020603050405020304" pitchFamily="18" charset="0"/>
              </a:rPr>
              <a:t>,5 </a:t>
            </a:r>
            <a:r>
              <a:rPr lang="en-US" altLang="ru-RU" sz="1700" b="1" dirty="0">
                <a:solidFill>
                  <a:schemeClr val="bg2"/>
                </a:solidFill>
                <a:cs typeface="Times New Roman" panose="02020603050405020304" pitchFamily="18" charset="0"/>
              </a:rPr>
              <a:t>cm</a:t>
            </a:r>
            <a:r>
              <a:rPr lang="uk-UA" altLang="ru-RU" sz="1700" b="1" dirty="0">
                <a:solidFill>
                  <a:schemeClr val="bg2"/>
                </a:solidFill>
                <a:cs typeface="Times New Roman" panose="02020603050405020304" pitchFamily="18" charset="0"/>
              </a:rPr>
              <a:t>, </a:t>
            </a:r>
            <a:r>
              <a:rPr lang="en-US" altLang="ru-RU" sz="1700" b="1" dirty="0">
                <a:solidFill>
                  <a:schemeClr val="bg2"/>
                </a:solidFill>
                <a:cs typeface="Times New Roman" panose="02020603050405020304" pitchFamily="18" charset="0"/>
              </a:rPr>
              <a:t>linear portal blood velocity less than</a:t>
            </a:r>
            <a:r>
              <a:rPr lang="uk-UA" altLang="ru-RU" sz="1700" b="1" dirty="0">
                <a:solidFill>
                  <a:schemeClr val="bg2"/>
                </a:solidFill>
                <a:cs typeface="Times New Roman" panose="02020603050405020304" pitchFamily="18" charset="0"/>
              </a:rPr>
              <a:t> 10</a:t>
            </a:r>
            <a:r>
              <a:rPr lang="en-US" altLang="ru-RU" sz="1700" b="1" dirty="0">
                <a:solidFill>
                  <a:schemeClr val="bg2"/>
                </a:solidFill>
                <a:cs typeface="Times New Roman" panose="02020603050405020304" pitchFamily="18" charset="0"/>
              </a:rPr>
              <a:t>,8</a:t>
            </a:r>
            <a:r>
              <a:rPr lang="uk-UA" altLang="ru-RU" sz="1700" b="1" dirty="0">
                <a:solidFill>
                  <a:schemeClr val="bg2"/>
                </a:solidFill>
                <a:cs typeface="Times New Roman" panose="02020603050405020304" pitchFamily="18" charset="0"/>
              </a:rPr>
              <a:t> </a:t>
            </a:r>
            <a:r>
              <a:rPr lang="en-US" altLang="ru-RU" sz="1700" b="1" dirty="0">
                <a:solidFill>
                  <a:schemeClr val="bg2"/>
                </a:solidFill>
                <a:cs typeface="Times New Roman" panose="02020603050405020304" pitchFamily="18" charset="0"/>
              </a:rPr>
              <a:t>cm</a:t>
            </a:r>
            <a:r>
              <a:rPr lang="uk-UA" altLang="ru-RU" sz="1700" b="1" dirty="0">
                <a:solidFill>
                  <a:schemeClr val="bg2"/>
                </a:solidFill>
                <a:cs typeface="Times New Roman" panose="02020603050405020304" pitchFamily="18" charset="0"/>
              </a:rPr>
              <a:t>/</a:t>
            </a:r>
            <a:r>
              <a:rPr lang="en-US" altLang="ru-RU" sz="1700" b="1" dirty="0">
                <a:solidFill>
                  <a:schemeClr val="bg2"/>
                </a:solidFill>
                <a:cs typeface="Times New Roman" panose="02020603050405020304" pitchFamily="18" charset="0"/>
              </a:rPr>
              <a:t>sec, portal congestion index more than </a:t>
            </a:r>
            <a:r>
              <a:rPr lang="uk-UA" altLang="ru-RU" sz="1700" b="1" dirty="0">
                <a:solidFill>
                  <a:schemeClr val="bg2"/>
                </a:solidFill>
                <a:cs typeface="Times New Roman" panose="02020603050405020304" pitchFamily="18" charset="0"/>
              </a:rPr>
              <a:t>0,14 </a:t>
            </a:r>
            <a:r>
              <a:rPr lang="en-US" altLang="ru-RU" sz="1700" b="1" dirty="0">
                <a:solidFill>
                  <a:schemeClr val="bg2"/>
                </a:solidFill>
                <a:cs typeface="Times New Roman" panose="02020603050405020304" pitchFamily="18" charset="0"/>
              </a:rPr>
              <a:t>cm</a:t>
            </a:r>
            <a:r>
              <a:rPr lang="uk-UA" altLang="ru-RU" sz="1700" b="1" dirty="0">
                <a:solidFill>
                  <a:schemeClr val="bg2"/>
                </a:solidFill>
                <a:cs typeface="Times New Roman" panose="02020603050405020304" pitchFamily="18" charset="0"/>
              </a:rPr>
              <a:t>х</a:t>
            </a:r>
            <a:r>
              <a:rPr lang="en-US" altLang="ru-RU" sz="1700" b="1" dirty="0">
                <a:solidFill>
                  <a:schemeClr val="bg2"/>
                </a:solidFill>
                <a:cs typeface="Times New Roman" panose="02020603050405020304" pitchFamily="18" charset="0"/>
              </a:rPr>
              <a:t>sec</a:t>
            </a:r>
            <a:r>
              <a:rPr lang="uk-UA" altLang="ru-RU" sz="1700" b="1" dirty="0">
                <a:solidFill>
                  <a:schemeClr val="bg2"/>
                </a:solidFill>
                <a:cs typeface="Times New Roman" panose="02020603050405020304" pitchFamily="18" charset="0"/>
              </a:rPr>
              <a:t>.    </a:t>
            </a:r>
            <a:endParaRPr lang="ru-RU" altLang="ru-RU" sz="1700" b="1" dirty="0">
              <a:solidFill>
                <a:schemeClr val="bg2"/>
              </a:solidFill>
              <a:cs typeface="Times New Roman" panose="02020603050405020304" pitchFamily="18" charset="0"/>
            </a:endParaRPr>
          </a:p>
        </p:txBody>
      </p:sp>
      <p:sp>
        <p:nvSpPr>
          <p:cNvPr id="64788" name="Rectangle 276">
            <a:extLst>
              <a:ext uri="{FF2B5EF4-FFF2-40B4-BE49-F238E27FC236}">
                <a16:creationId xmlns:a16="http://schemas.microsoft.com/office/drawing/2014/main" id="{0DECC366-DA17-4209-83F9-10847D2D7CBF}"/>
              </a:ext>
            </a:extLst>
          </p:cNvPr>
          <p:cNvSpPr>
            <a:spLocks noChangeArrowheads="1"/>
          </p:cNvSpPr>
          <p:nvPr/>
        </p:nvSpPr>
        <p:spPr bwMode="auto">
          <a:xfrm>
            <a:off x="10663183" y="16311996"/>
            <a:ext cx="6076101" cy="318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defRPr/>
            </a:pPr>
            <a:r>
              <a:rPr lang="ru-RU" altLang="ru-RU" sz="1472" b="1" dirty="0">
                <a:solidFill>
                  <a:srgbClr val="000066"/>
                </a:solidFill>
                <a:effectLst>
                  <a:outerShdw blurRad="38100" dist="38100" dir="2700000" algn="tl">
                    <a:srgbClr val="C0C0C0"/>
                  </a:outerShdw>
                </a:effectLst>
              </a:rPr>
              <a:t>	</a:t>
            </a:r>
            <a:endParaRPr lang="ru-RU" altLang="ru-RU" sz="1656" b="1" dirty="0">
              <a:solidFill>
                <a:schemeClr val="bg2"/>
              </a:solidFill>
              <a:cs typeface="Times New Roman" panose="02020603050405020304" pitchFamily="18" charset="0"/>
            </a:endParaRPr>
          </a:p>
        </p:txBody>
      </p:sp>
    </p:spTree>
  </p:cSld>
  <p:clrMapOvr>
    <a:masterClrMapping/>
  </p:clrMapOvr>
  <p:transition/>
</p:sld>
</file>

<file path=ppt/theme/theme1.xml><?xml version="1.0" encoding="utf-8"?>
<a:theme xmlns:a="http://schemas.openxmlformats.org/drawingml/2006/main" name="Текстура">
  <a:themeElements>
    <a:clrScheme name="Текстура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Текстура">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uk-UA" altLang="ru-RU" sz="1800" b="0" i="0" u="none" strike="noStrike" cap="none" normalizeH="0" baseline="0" smtClean="0">
            <a:ln>
              <a:noFill/>
            </a:ln>
            <a:solidFill>
              <a:schemeClr val="tx1"/>
            </a:solidFill>
            <a:effectLst/>
            <a:latin typeface="Tahoma" panose="020B060403050404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uk-UA" altLang="ru-RU" sz="1800" b="0" i="0" u="none" strike="noStrike" cap="none" normalizeH="0" baseline="0" smtClean="0">
            <a:ln>
              <a:noFill/>
            </a:ln>
            <a:solidFill>
              <a:schemeClr val="tx1"/>
            </a:solidFill>
            <a:effectLst/>
            <a:latin typeface="Tahoma" panose="020B0604030504040204" pitchFamily="34" charset="0"/>
          </a:defRPr>
        </a:defPPr>
      </a:lstStyle>
    </a:lnDef>
  </a:objectDefaults>
  <a:extraClrSchemeLst>
    <a:extraClrScheme>
      <a:clrScheme name="Текстура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Текстура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Текстура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Текстура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Текстура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Текстура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Текстура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Текстура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4316</TotalTime>
  <Words>990</Words>
  <Application>Microsoft Office PowerPoint</Application>
  <PresentationFormat>Произвольный</PresentationFormat>
  <Paragraphs>117</Paragraphs>
  <Slides>1</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vt:i4>
      </vt:variant>
    </vt:vector>
  </HeadingPairs>
  <TitlesOfParts>
    <vt:vector size="6" baseType="lpstr">
      <vt:lpstr>Arial</vt:lpstr>
      <vt:lpstr>Arial Unicode MS</vt:lpstr>
      <vt:lpstr>Tahoma</vt:lpstr>
      <vt:lpstr>Wingdings</vt:lpstr>
      <vt:lpstr>Текстура</vt:lpstr>
      <vt:lpstr>Risk factors and prognosis of acute-on-chronic liver failure during surgical treatment of patients with liver cirrhosis  O. G. Petiunin1, V. O. Syplyviy1, A. Y. Korolevska2,1, V. I. Robak1, V. O. Kurbatov1  1 - Kharkiv National Medical University, Kharkiv, Ukraine 2- SI " Zaycev V. T. Institute of General and Urgent Surgery NAMS of Ukraine", Kharkiv, Ukraine.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dc:creator>
  <cp:lastModifiedBy>DivinE AMD</cp:lastModifiedBy>
  <cp:revision>113</cp:revision>
  <dcterms:created xsi:type="dcterms:W3CDTF">2006-10-12T14:08:14Z</dcterms:created>
  <dcterms:modified xsi:type="dcterms:W3CDTF">2021-06-04T12:48:07Z</dcterms:modified>
</cp:coreProperties>
</file>