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5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5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7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4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A074-206C-4654-BE3B-AAE800C20F5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DEB6-7020-4400-BD70-E4A27B11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овкілля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23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26232"/>
              </p:ext>
            </p:extLst>
          </p:nvPr>
        </p:nvGraphicFramePr>
        <p:xfrm>
          <a:off x="539552" y="2138085"/>
          <a:ext cx="8229600" cy="3108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</a:rPr>
                        <a:t>Речовина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Клас небезпеки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ГДК (мг/м</a:t>
                      </a:r>
                      <a:r>
                        <a:rPr lang="ru-RU" sz="240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Ртуть, свинець</a:t>
                      </a:r>
                    </a:p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Солі нікелю</a:t>
                      </a:r>
                    </a:p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Хром</a:t>
                      </a:r>
                    </a:p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Фтористі сполуки</a:t>
                      </a:r>
                    </a:p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Мідь, марганець</a:t>
                      </a:r>
                    </a:p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Сірчистий ангідрид</a:t>
                      </a:r>
                    </a:p>
                    <a:p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Оксиди азоту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0,0003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0,0002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0,0015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0,01-0,001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0,01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0,01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0,01-0,20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260648"/>
            <a:ext cx="4754828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Таблиця</a:t>
            </a:r>
            <a:r>
              <a:rPr kumimoji="0" lang="ru-RU" alt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 1.1 </a:t>
            </a:r>
            <a:r>
              <a:rPr kumimoji="0" lang="ru-RU" alt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Значення</a:t>
            </a:r>
            <a:r>
              <a:rPr kumimoji="0" lang="ru-RU" alt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 ГДК</a:t>
            </a:r>
            <a:endParaRPr kumimoji="0" lang="ru-RU" altLang="ru-RU" sz="1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/>
            </a:r>
            <a:br>
              <a:rPr kumimoji="0" lang="ru-RU" altLang="ru-RU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</a:br>
            <a:endParaRPr kumimoji="0" lang="ru-RU" altLang="ru-RU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8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0"/>
            <a:ext cx="5459823" cy="40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Чорнобильської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катастрофи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приділяється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радіотоксичності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радіоактивних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ізотопів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спричиняти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патологічні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живому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4" name="Picture 4" descr="C:\Users\Максим\Desktop\d59044701e4a8eabbb63870fea2bd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2" y="1772816"/>
            <a:ext cx="8572500" cy="46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4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487107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7854"/>
            <a:ext cx="3951887" cy="2757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4466189" cy="13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3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агентства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раку,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85%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пухлин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Професійною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хворобою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рак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шахтарів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сажотрусів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брикетників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робітників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анілінофарбової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Users\Максим\Desktop\wpid-06_02_fm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5090"/>
            <a:ext cx="30974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ксим\Desktop\big_0NonsmallCellLungCan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568">
            <a:off x="428045" y="2866328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7631" y="2492896"/>
            <a:ext cx="705678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>
                <a:ln/>
                <a:solidFill>
                  <a:schemeClr val="accent3"/>
                </a:solidFill>
              </a:rPr>
              <a:t>Здоров'я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людини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залежить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від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багатьох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факторів</a:t>
            </a:r>
            <a:r>
              <a:rPr lang="ru-RU" sz="2400" b="1" dirty="0">
                <a:ln/>
                <a:solidFill>
                  <a:schemeClr val="accent3"/>
                </a:solidFill>
              </a:rPr>
              <a:t>.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Вважається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що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приблизно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на 50%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здоров'я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визначає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спосіб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життя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-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умови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праці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звички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харчування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моральне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психологічне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навантаження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матеріально-побутові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умови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взаємовідносини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в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сім'ї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тощо</a:t>
            </a:r>
            <a:r>
              <a:rPr lang="ru-RU" sz="2400" b="1" dirty="0">
                <a:ln/>
                <a:solidFill>
                  <a:schemeClr val="accent3"/>
                </a:solidFill>
              </a:rPr>
              <a:t>. На 20%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здоров'я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залежить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від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генотипу і на 20% -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від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стану природного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середовища</a:t>
            </a:r>
            <a:r>
              <a:rPr lang="ru-RU" sz="2400" b="1" dirty="0">
                <a:ln/>
                <a:solidFill>
                  <a:schemeClr val="accent3"/>
                </a:solidFill>
              </a:rPr>
              <a:t>. 1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лише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па 10%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здоров'я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обумовлене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системою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охорони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здоров'я</a:t>
            </a:r>
            <a:r>
              <a:rPr lang="ru-RU" sz="2400" b="1" dirty="0">
                <a:ln/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2050" name="Picture 2" descr="C:\Users\Максим\Desktop\top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491880" cy="17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esktop\zdorovuj_obraz_gizni_dlia_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p_54444_1_gallery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3131840" cy="17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9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926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складна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біосоціальна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система, продукт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довготривалої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еволюції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формувалися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вимоги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довкілля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протиріччя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біологічними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можливостями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навколишнього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очевидним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мікробний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котрий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інфекційних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збуджувача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навколишньому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елементами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вода,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обов'язковою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розповсюдження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C:\Users\Максим\Desktop\1271328790_smit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00" y="2094560"/>
            <a:ext cx="388769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esktop\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131840" cy="26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Desktop\news_171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448272" cy="26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2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620688"/>
            <a:ext cx="4752528" cy="3148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98" y="2027983"/>
            <a:ext cx="2979217" cy="41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584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складна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вивчена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стану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навколишнього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неінфекційній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Збудники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радіонукліди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переходять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воду та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мігруючи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усе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холерний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вібріон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добре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почуваючи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себе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 descr="C:\Users\Максим\Desktop\80f63e01ef0ccbee3c7bea23e0522c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" y="1745930"/>
            <a:ext cx="2915974" cy="26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46" y="1052736"/>
            <a:ext cx="43313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7147" y="69722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сферах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ванадію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відношенню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серцево-судинної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фтору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мг/л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призводить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карієсу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ендемії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зобу,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йоду,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нестача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брому, кобальту,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цинку,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марганцю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бору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надлишок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стронцію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2" name="Picture 2" descr="C:\Users\Максим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1" y="3836544"/>
            <a:ext cx="3353797" cy="24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ксим\Desktop\h2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8" y="816735"/>
            <a:ext cx="3405602" cy="30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ксим\Desktop\1343683648_ecowallpaper5080_1366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36544"/>
            <a:ext cx="4755562" cy="25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9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260648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десятиріччя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збільшилася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алергічних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гострих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респіраторних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інфекцій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грип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Головна причина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канцерогенами,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Злоякісні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новоутворення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опромінювання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Онкогени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вдихання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канцерогенів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азбестового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пилу, гематину,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біхлорвінілового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бензолу,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бензопірену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marL="285750" indent="-285750">
              <a:buFontTx/>
              <a:buChar char="-"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тракт (з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продуктами та водою,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присутні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хром,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кадмій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смоли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marL="285750" indent="-285750">
              <a:buFontTx/>
              <a:buChar char="-"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(сажа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285750" indent="-285750">
              <a:buFontTx/>
              <a:buChar char="-"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Максим\Desktop\imageresi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3" y="3281231"/>
            <a:ext cx="2985599" cy="2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ксим\Desktop\_13039068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956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8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стан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забруднювачі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(СО</a:t>
            </a:r>
            <a:r>
              <a:rPr lang="ru-RU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втручаються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гормональної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ендокринної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руйнують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Наслідками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затримання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розумового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репродуктивні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онкозахворювання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СО</a:t>
            </a:r>
            <a:r>
              <a:rPr lang="ru-RU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розчиняються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накопичуються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ланцюгу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природному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спорідненість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жировою тканиною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Накопичуються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людей,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потрапляючи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 за все через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розповсюджені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</a:t>
            </a:r>
            <a:r>
              <a:rPr lang="ru-RU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поліхлорований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біфеніл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(ПХБ), фурам,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діоксан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ДДТ,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токсафен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</a:t>
            </a:r>
            <a:r>
              <a:rPr lang="ru-RU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збільшилося з 150 тис. тонн у 1935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150 млн. тонн у 1994-му.</a:t>
            </a:r>
          </a:p>
        </p:txBody>
      </p:sp>
      <p:pic>
        <p:nvPicPr>
          <p:cNvPr id="7170" name="Picture 2" descr="C:\Users\Максим\Desktop\Sulfur-trioxide-trimer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92" y="548680"/>
            <a:ext cx="5227208" cy="52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табл.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наведені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забруднювачів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табл.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1.1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забруднювачів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Таблиця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1.0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Залежність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показників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здоров'я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шкідливих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речовин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31911"/>
              </p:ext>
            </p:extLst>
          </p:nvPr>
        </p:nvGraphicFramePr>
        <p:xfrm>
          <a:off x="467544" y="2276872"/>
          <a:ext cx="7920879" cy="3252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9667"/>
                <a:gridCol w="6071212"/>
              </a:tblGrid>
              <a:tr h="308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Показник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Шкідливі речовини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Хвороби органів дихання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Акролеїн, фенол, формальдегід, хлор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Грип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Оксид міді, бутилацетат, толуол, п'ятиокис ванадію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Ендокринні захворювання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Фтористі сполуки газоподібні, капролактам, нікель металевий, оцтова кислота, етилацетат, оксид кадмію, водень хлористий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4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Загальна смертність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2875" algn="just"/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Етилацетат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капролактам,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бутилацегат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толуол,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водень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хлористий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стирол,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марганець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і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його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сполуки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оксид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міді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свинець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і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його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сполуки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ацетон, ксилол,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оцтова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кислота,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шестивалентний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хром, циклогексан,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дихлоретан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фтористі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сполуки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газоподібні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нікель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металевий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спирт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ізопропіловий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772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568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Admin</cp:lastModifiedBy>
  <cp:revision>17</cp:revision>
  <dcterms:created xsi:type="dcterms:W3CDTF">2014-04-22T11:03:40Z</dcterms:created>
  <dcterms:modified xsi:type="dcterms:W3CDTF">2014-05-27T07:51:51Z</dcterms:modified>
</cp:coreProperties>
</file>