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337" r:id="rId2"/>
    <p:sldId id="310" r:id="rId3"/>
    <p:sldId id="330" r:id="rId4"/>
    <p:sldId id="331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45" r:id="rId13"/>
    <p:sldId id="339" r:id="rId14"/>
    <p:sldId id="322" r:id="rId15"/>
    <p:sldId id="343" r:id="rId16"/>
    <p:sldId id="328" r:id="rId17"/>
    <p:sldId id="324" r:id="rId18"/>
    <p:sldId id="327" r:id="rId19"/>
    <p:sldId id="344" r:id="rId20"/>
    <p:sldId id="336" r:id="rId21"/>
    <p:sldId id="278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9A"/>
    <a:srgbClr val="006600"/>
    <a:srgbClr val="FFFF99"/>
    <a:srgbClr val="C59EE2"/>
    <a:srgbClr val="8CAD89"/>
    <a:srgbClr val="FF9FA1"/>
    <a:srgbClr val="FF7C80"/>
    <a:srgbClr val="FF00FF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406" autoAdjust="0"/>
    <p:restoredTop sz="74167" autoAdjust="0"/>
  </p:normalViewPr>
  <p:slideViewPr>
    <p:cSldViewPr>
      <p:cViewPr>
        <p:scale>
          <a:sx n="50" d="100"/>
          <a:sy n="50" d="100"/>
        </p:scale>
        <p:origin x="-1650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2748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0.10944152418498573"/>
          <c:y val="4.4861401841199952E-2"/>
          <c:w val="0.89055847581501424"/>
          <c:h val="0.8157465749822910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Відвідувачі</c:v>
                </c:pt>
                <c:pt idx="1">
                  <c:v>Відвідування</c:v>
                </c:pt>
                <c:pt idx="2">
                  <c:v>Сторінки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3123</c:v>
                </c:pt>
                <c:pt idx="1">
                  <c:v>4938</c:v>
                </c:pt>
                <c:pt idx="2">
                  <c:v>11618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dLbls>
            <c:txPr>
              <a:bodyPr/>
              <a:lstStyle/>
              <a:p>
                <a:pPr>
                  <a:defRPr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Відвідувачі</c:v>
                </c:pt>
                <c:pt idx="1">
                  <c:v>Відвідування</c:v>
                </c:pt>
                <c:pt idx="2">
                  <c:v>Сторінки</c:v>
                </c:pt>
              </c:strCache>
            </c:strRef>
          </c:cat>
          <c:val>
            <c:numRef>
              <c:f>Лист1!$C$2:$C$4</c:f>
              <c:numCache>
                <c:formatCode>#,##0</c:formatCode>
                <c:ptCount val="3"/>
                <c:pt idx="0">
                  <c:v>4464</c:v>
                </c:pt>
                <c:pt idx="1">
                  <c:v>6843</c:v>
                </c:pt>
                <c:pt idx="2">
                  <c:v>15401</c:v>
                </c:pt>
              </c:numCache>
            </c:numRef>
          </c:val>
        </c:ser>
        <c:shape val="cylinder"/>
        <c:axId val="101764096"/>
        <c:axId val="101778176"/>
        <c:axId val="0"/>
      </c:bar3DChart>
      <c:catAx>
        <c:axId val="101764096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101778176"/>
        <c:crosses val="autoZero"/>
        <c:auto val="1"/>
        <c:lblAlgn val="ctr"/>
        <c:lblOffset val="100"/>
      </c:catAx>
      <c:valAx>
        <c:axId val="101778176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101764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3.2613011967455224E-2"/>
          <c:y val="0.79620829950431182"/>
          <c:w val="8.8572113923418502E-2"/>
          <c:h val="0.13518480522344412"/>
        </c:manualLayout>
      </c:layout>
      <c:txPr>
        <a:bodyPr/>
        <a:lstStyle/>
        <a:p>
          <a:pPr>
            <a:defRPr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C85603-ACCE-4E71-AB4C-829E10D635A1}" type="doc">
      <dgm:prSet loTypeId="urn:microsoft.com/office/officeart/2005/8/layout/process3" loCatId="process" qsTypeId="urn:microsoft.com/office/officeart/2005/8/quickstyle/simple1#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C63E6AE-69C2-4104-8F3F-4802BA8E9E7C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uk-UA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Сторінка на 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Web</a:t>
          </a: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uk-UA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сайті університету (2007)</a:t>
          </a:r>
          <a:endParaRPr lang="ru-RU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0603CB-C4A3-4756-83BA-D980EE67DBE7}" type="parTrans" cxnId="{15B55DF1-3AE6-4215-831D-67EE12ED2579}">
      <dgm:prSet/>
      <dgm:spPr/>
      <dgm:t>
        <a:bodyPr/>
        <a:lstStyle/>
        <a:p>
          <a:endParaRPr lang="ru-RU"/>
        </a:p>
      </dgm:t>
    </dgm:pt>
    <dgm:pt modelId="{8DA9AB4C-D4D3-45E2-B21D-493D71F7BDFC}" type="sibTrans" cxnId="{15B55DF1-3AE6-4215-831D-67EE12ED2579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67F9743D-E321-409B-8D30-D3A8D78EF9EB}">
      <dgm:prSet phldrT="[Текст]" custT="1"/>
      <dgm:spPr/>
      <dgm:t>
        <a:bodyPr/>
        <a:lstStyle/>
        <a:p>
          <a:r>
            <a:rPr lang="uk-UA" sz="1600" b="1" dirty="0" smtClean="0"/>
            <a:t>Інформація про бібліотеку</a:t>
          </a:r>
          <a:endParaRPr lang="ru-RU" sz="1600" dirty="0"/>
        </a:p>
      </dgm:t>
    </dgm:pt>
    <dgm:pt modelId="{94F6916E-8088-42B8-B47E-E3AC26C8DBF1}" type="parTrans" cxnId="{CE49184E-2EDC-4949-8D02-1DB5F86DA471}">
      <dgm:prSet/>
      <dgm:spPr/>
      <dgm:t>
        <a:bodyPr/>
        <a:lstStyle/>
        <a:p>
          <a:endParaRPr lang="ru-RU"/>
        </a:p>
      </dgm:t>
    </dgm:pt>
    <dgm:pt modelId="{CA547731-DF42-461E-9FD6-6C34A7B36220}" type="sibTrans" cxnId="{CE49184E-2EDC-4949-8D02-1DB5F86DA471}">
      <dgm:prSet/>
      <dgm:spPr/>
      <dgm:t>
        <a:bodyPr/>
        <a:lstStyle/>
        <a:p>
          <a:endParaRPr lang="ru-RU"/>
        </a:p>
      </dgm:t>
    </dgm:pt>
    <dgm:pt modelId="{9DB17D0C-3B2D-4C96-9EB9-7070F5E74AB0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Окремий</a:t>
          </a: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Web</a:t>
          </a: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uk-UA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сайт бібліотеки (2012)</a:t>
          </a:r>
          <a:endParaRPr lang="ru-RU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967DA2-714F-450E-B675-9901530DE088}" type="parTrans" cxnId="{405041C3-850A-43F7-A112-71983D387AD5}">
      <dgm:prSet/>
      <dgm:spPr/>
      <dgm:t>
        <a:bodyPr/>
        <a:lstStyle/>
        <a:p>
          <a:endParaRPr lang="ru-RU"/>
        </a:p>
      </dgm:t>
    </dgm:pt>
    <dgm:pt modelId="{5D8A17A3-AB0F-413B-BAAC-672F0ABD6E60}" type="sibTrans" cxnId="{405041C3-850A-43F7-A112-71983D387AD5}">
      <dgm:prSet/>
      <dgm:spPr/>
      <dgm:t>
        <a:bodyPr/>
        <a:lstStyle/>
        <a:p>
          <a:endParaRPr lang="ru-RU"/>
        </a:p>
      </dgm:t>
    </dgm:pt>
    <dgm:pt modelId="{DB866477-743A-424F-808E-FC71CEA3B9DD}">
      <dgm:prSet phldrT="[Текст]" custT="1"/>
      <dgm:spPr/>
      <dgm:t>
        <a:bodyPr/>
        <a:lstStyle/>
        <a:p>
          <a:r>
            <a:rPr lang="uk-UA" sz="1600" b="1" dirty="0" smtClean="0"/>
            <a:t>Інформація про бібліотеку</a:t>
          </a:r>
          <a:endParaRPr lang="ru-RU" sz="1600" dirty="0"/>
        </a:p>
      </dgm:t>
    </dgm:pt>
    <dgm:pt modelId="{E6A9AFC1-02E2-4754-BF0A-23952DA12F29}" type="parTrans" cxnId="{ACDC2A27-CE01-470E-A3AE-F5D7FD542F00}">
      <dgm:prSet/>
      <dgm:spPr/>
      <dgm:t>
        <a:bodyPr/>
        <a:lstStyle/>
        <a:p>
          <a:endParaRPr lang="ru-RU"/>
        </a:p>
      </dgm:t>
    </dgm:pt>
    <dgm:pt modelId="{550274D2-4CE2-40A6-88C7-CA0724CD84E3}" type="sibTrans" cxnId="{ACDC2A27-CE01-470E-A3AE-F5D7FD542F00}">
      <dgm:prSet/>
      <dgm:spPr/>
      <dgm:t>
        <a:bodyPr/>
        <a:lstStyle/>
        <a:p>
          <a:endParaRPr lang="ru-RU"/>
        </a:p>
      </dgm:t>
    </dgm:pt>
    <dgm:pt modelId="{AB6C302D-1DC6-4919-8D73-EC130AC14DC4}">
      <dgm:prSet custT="1"/>
      <dgm:spPr/>
      <dgm:t>
        <a:bodyPr/>
        <a:lstStyle/>
        <a:p>
          <a:r>
            <a:rPr lang="uk-UA" sz="1600" b="1" dirty="0" smtClean="0"/>
            <a:t>Доступ до ЕК</a:t>
          </a:r>
          <a:endParaRPr lang="ru-RU" sz="1600" b="1" dirty="0"/>
        </a:p>
      </dgm:t>
    </dgm:pt>
    <dgm:pt modelId="{359DFCBC-F097-4C7F-BD31-7906FA1F24C3}" type="parTrans" cxnId="{320826DB-2107-4049-BECE-17264D7D5662}">
      <dgm:prSet/>
      <dgm:spPr/>
      <dgm:t>
        <a:bodyPr/>
        <a:lstStyle/>
        <a:p>
          <a:endParaRPr lang="ru-RU"/>
        </a:p>
      </dgm:t>
    </dgm:pt>
    <dgm:pt modelId="{02FC1D62-19FC-40EF-B8CC-DC817852025D}" type="sibTrans" cxnId="{320826DB-2107-4049-BECE-17264D7D5662}">
      <dgm:prSet/>
      <dgm:spPr/>
      <dgm:t>
        <a:bodyPr/>
        <a:lstStyle/>
        <a:p>
          <a:endParaRPr lang="ru-RU"/>
        </a:p>
      </dgm:t>
    </dgm:pt>
    <dgm:pt modelId="{9A1EDCA3-38D2-48CF-AB63-81AFCF8FC198}">
      <dgm:prSet custT="1"/>
      <dgm:spPr/>
      <dgm:t>
        <a:bodyPr/>
        <a:lstStyle/>
        <a:p>
          <a:r>
            <a:rPr lang="uk-UA" sz="1600" b="1" dirty="0" smtClean="0"/>
            <a:t>Доступ до власних та зовнішніх ресурсів і послуг</a:t>
          </a:r>
          <a:endParaRPr lang="ru-RU" sz="1600" b="1" i="1" dirty="0"/>
        </a:p>
      </dgm:t>
    </dgm:pt>
    <dgm:pt modelId="{A9BEC1E7-3C81-42B3-81C5-614DC6BC6CCE}" type="sibTrans" cxnId="{25E88925-61DE-4A5D-B970-DBF205DD3637}">
      <dgm:prSet/>
      <dgm:spPr/>
      <dgm:t>
        <a:bodyPr/>
        <a:lstStyle/>
        <a:p>
          <a:endParaRPr lang="ru-RU"/>
        </a:p>
      </dgm:t>
    </dgm:pt>
    <dgm:pt modelId="{BE701CD1-B0DB-450C-BB78-E21ECE5C8072}" type="parTrans" cxnId="{25E88925-61DE-4A5D-B970-DBF205DD3637}">
      <dgm:prSet/>
      <dgm:spPr/>
      <dgm:t>
        <a:bodyPr/>
        <a:lstStyle/>
        <a:p>
          <a:endParaRPr lang="ru-RU"/>
        </a:p>
      </dgm:t>
    </dgm:pt>
    <dgm:pt modelId="{C6873636-D285-4F4D-A8F6-B0F2BDB3329F}">
      <dgm:prSet custT="1"/>
      <dgm:spPr/>
      <dgm:t>
        <a:bodyPr/>
        <a:lstStyle/>
        <a:p>
          <a:r>
            <a:rPr lang="uk-UA" sz="1600" b="1" dirty="0" smtClean="0"/>
            <a:t>Доступ до Репозитарію ХНМУ</a:t>
          </a:r>
          <a:endParaRPr lang="ru-RU" sz="1600" b="1" dirty="0"/>
        </a:p>
      </dgm:t>
    </dgm:pt>
    <dgm:pt modelId="{DF6B740E-4397-4016-83B3-1E2B4A3AB4CB}" type="sibTrans" cxnId="{85F3D2A0-8FFC-44D8-871A-85AC6B9016C5}">
      <dgm:prSet/>
      <dgm:spPr/>
      <dgm:t>
        <a:bodyPr/>
        <a:lstStyle/>
        <a:p>
          <a:endParaRPr lang="ru-RU"/>
        </a:p>
      </dgm:t>
    </dgm:pt>
    <dgm:pt modelId="{DA41F1FE-494C-4BA5-8703-EF58A3FF8D1C}" type="parTrans" cxnId="{85F3D2A0-8FFC-44D8-871A-85AC6B9016C5}">
      <dgm:prSet/>
      <dgm:spPr/>
      <dgm:t>
        <a:bodyPr/>
        <a:lstStyle/>
        <a:p>
          <a:endParaRPr lang="ru-RU"/>
        </a:p>
      </dgm:t>
    </dgm:pt>
    <dgm:pt modelId="{4735AE42-3248-4ADE-91EC-1E38BD482CCC}">
      <dgm:prSet custT="1"/>
      <dgm:spPr/>
      <dgm:t>
        <a:bodyPr/>
        <a:lstStyle/>
        <a:p>
          <a:r>
            <a:rPr lang="uk-UA" sz="1600" b="1" dirty="0" smtClean="0"/>
            <a:t>Доступ  читача до власного електронного формуляру</a:t>
          </a:r>
          <a:endParaRPr lang="ru-RU" sz="1600" b="1" dirty="0"/>
        </a:p>
      </dgm:t>
    </dgm:pt>
    <dgm:pt modelId="{5EAF389A-D29F-4A46-871F-23E48CCB3551}" type="sibTrans" cxnId="{5CC4B23B-4137-4618-A6C5-077FAF7A5DF0}">
      <dgm:prSet/>
      <dgm:spPr/>
      <dgm:t>
        <a:bodyPr/>
        <a:lstStyle/>
        <a:p>
          <a:endParaRPr lang="ru-RU"/>
        </a:p>
      </dgm:t>
    </dgm:pt>
    <dgm:pt modelId="{9749DCF4-C3B7-4F81-BA41-A439BBDFD85B}" type="parTrans" cxnId="{5CC4B23B-4137-4618-A6C5-077FAF7A5DF0}">
      <dgm:prSet/>
      <dgm:spPr/>
      <dgm:t>
        <a:bodyPr/>
        <a:lstStyle/>
        <a:p>
          <a:endParaRPr lang="ru-RU"/>
        </a:p>
      </dgm:t>
    </dgm:pt>
    <dgm:pt modelId="{7CCFAC18-5C32-42FD-8894-E882841D8E14}">
      <dgm:prSet custT="1"/>
      <dgm:spPr/>
      <dgm:t>
        <a:bodyPr/>
        <a:lstStyle/>
        <a:p>
          <a:r>
            <a:rPr lang="uk-UA" sz="1600" b="1" dirty="0" smtClean="0"/>
            <a:t>Доступ до ЕК з замовленням документів</a:t>
          </a:r>
          <a:endParaRPr lang="ru-RU" sz="1600" b="1" dirty="0"/>
        </a:p>
      </dgm:t>
    </dgm:pt>
    <dgm:pt modelId="{EC0FA10F-CD56-488C-ACC3-56F27C8CE5AB}" type="sibTrans" cxnId="{BB153B38-5DEB-4455-93FA-68B053A4711E}">
      <dgm:prSet/>
      <dgm:spPr/>
      <dgm:t>
        <a:bodyPr/>
        <a:lstStyle/>
        <a:p>
          <a:endParaRPr lang="ru-RU"/>
        </a:p>
      </dgm:t>
    </dgm:pt>
    <dgm:pt modelId="{02E0F1BB-B6F0-4F28-AE8C-79E1B5667249}" type="parTrans" cxnId="{BB153B38-5DEB-4455-93FA-68B053A4711E}">
      <dgm:prSet/>
      <dgm:spPr/>
      <dgm:t>
        <a:bodyPr/>
        <a:lstStyle/>
        <a:p>
          <a:endParaRPr lang="ru-RU"/>
        </a:p>
      </dgm:t>
    </dgm:pt>
    <dgm:pt modelId="{89E9221A-D882-4B15-9B44-B27876131F96}" type="pres">
      <dgm:prSet presAssocID="{EDC85603-ACCE-4E71-AB4C-829E10D635A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9F487D-74B7-40E0-A7AD-2D364A5DEDA5}" type="pres">
      <dgm:prSet presAssocID="{CC63E6AE-69C2-4104-8F3F-4802BA8E9E7C}" presName="composite" presStyleCnt="0"/>
      <dgm:spPr/>
      <dgm:t>
        <a:bodyPr/>
        <a:lstStyle/>
        <a:p>
          <a:endParaRPr lang="ru-RU"/>
        </a:p>
      </dgm:t>
    </dgm:pt>
    <dgm:pt modelId="{4968849F-FBAE-4DA4-AB35-857509F9913E}" type="pres">
      <dgm:prSet presAssocID="{CC63E6AE-69C2-4104-8F3F-4802BA8E9E7C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64925-1567-45F1-AEE3-544F7C9C0222}" type="pres">
      <dgm:prSet presAssocID="{CC63E6AE-69C2-4104-8F3F-4802BA8E9E7C}" presName="parSh" presStyleLbl="node1" presStyleIdx="0" presStyleCnt="2" custScaleX="109889" custScaleY="73830" custLinFactNeighborX="3944" custLinFactNeighborY="-33613"/>
      <dgm:spPr/>
      <dgm:t>
        <a:bodyPr/>
        <a:lstStyle/>
        <a:p>
          <a:endParaRPr lang="ru-RU"/>
        </a:p>
      </dgm:t>
    </dgm:pt>
    <dgm:pt modelId="{2BFF15BC-438F-4583-B776-D5B8B75947EC}" type="pres">
      <dgm:prSet presAssocID="{CC63E6AE-69C2-4104-8F3F-4802BA8E9E7C}" presName="desTx" presStyleLbl="fgAcc1" presStyleIdx="0" presStyleCnt="2" custScaleX="101515" custScaleY="26527" custLinFactNeighborX="-3828" custLinFactNeighborY="-44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36C4A9-2CD4-445E-ADDC-BE1CBD0EC591}" type="pres">
      <dgm:prSet presAssocID="{8DA9AB4C-D4D3-45E2-B21D-493D71F7BDFC}" presName="sibTrans" presStyleLbl="sibTrans2D1" presStyleIdx="0" presStyleCnt="1" custAng="13070" custScaleY="38781" custLinFactNeighborX="-2172" custLinFactNeighborY="16537"/>
      <dgm:spPr/>
      <dgm:t>
        <a:bodyPr/>
        <a:lstStyle/>
        <a:p>
          <a:endParaRPr lang="ru-RU"/>
        </a:p>
      </dgm:t>
    </dgm:pt>
    <dgm:pt modelId="{FDEEABB2-F47C-40AC-A1C0-FCE2680515FD}" type="pres">
      <dgm:prSet presAssocID="{8DA9AB4C-D4D3-45E2-B21D-493D71F7BDFC}" presName="connTx" presStyleLbl="sibTrans2D1" presStyleIdx="0" presStyleCnt="1"/>
      <dgm:spPr/>
      <dgm:t>
        <a:bodyPr/>
        <a:lstStyle/>
        <a:p>
          <a:endParaRPr lang="ru-RU"/>
        </a:p>
      </dgm:t>
    </dgm:pt>
    <dgm:pt modelId="{7486EA85-0764-4816-969A-2330197AB013}" type="pres">
      <dgm:prSet presAssocID="{9DB17D0C-3B2D-4C96-9EB9-7070F5E74AB0}" presName="composite" presStyleCnt="0"/>
      <dgm:spPr/>
      <dgm:t>
        <a:bodyPr/>
        <a:lstStyle/>
        <a:p>
          <a:endParaRPr lang="ru-RU"/>
        </a:p>
      </dgm:t>
    </dgm:pt>
    <dgm:pt modelId="{0CFC3445-0BFD-49D5-A736-1204266669F6}" type="pres">
      <dgm:prSet presAssocID="{9DB17D0C-3B2D-4C96-9EB9-7070F5E74AB0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EADA9-5A1D-40BF-AA85-19D7235B7A88}" type="pres">
      <dgm:prSet presAssocID="{9DB17D0C-3B2D-4C96-9EB9-7070F5E74AB0}" presName="parSh" presStyleLbl="node1" presStyleIdx="1" presStyleCnt="2" custScaleX="108545" custScaleY="75596" custLinFactNeighborX="-276" custLinFactNeighborY="-5077"/>
      <dgm:spPr/>
      <dgm:t>
        <a:bodyPr/>
        <a:lstStyle/>
        <a:p>
          <a:endParaRPr lang="ru-RU"/>
        </a:p>
      </dgm:t>
    </dgm:pt>
    <dgm:pt modelId="{61B87820-2039-4F3E-8971-FBF19304802F}" type="pres">
      <dgm:prSet presAssocID="{9DB17D0C-3B2D-4C96-9EB9-7070F5E74AB0}" presName="desTx" presStyleLbl="fgAcc1" presStyleIdx="1" presStyleCnt="2" custScaleX="104941" custScaleY="81553" custLinFactNeighborX="-8429" custLinFactNeighborY="-37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C805C7-9E95-43B5-A009-AB1B33D5DEBD}" type="presOf" srcId="{9DB17D0C-3B2D-4C96-9EB9-7070F5E74AB0}" destId="{0CFC3445-0BFD-49D5-A736-1204266669F6}" srcOrd="0" destOrd="0" presId="urn:microsoft.com/office/officeart/2005/8/layout/process3"/>
    <dgm:cxn modelId="{346CD93F-E476-4B25-B241-4191356235EF}" type="presOf" srcId="{7CCFAC18-5C32-42FD-8894-E882841D8E14}" destId="{61B87820-2039-4F3E-8971-FBF19304802F}" srcOrd="0" destOrd="1" presId="urn:microsoft.com/office/officeart/2005/8/layout/process3"/>
    <dgm:cxn modelId="{CE49184E-2EDC-4949-8D02-1DB5F86DA471}" srcId="{CC63E6AE-69C2-4104-8F3F-4802BA8E9E7C}" destId="{67F9743D-E321-409B-8D30-D3A8D78EF9EB}" srcOrd="0" destOrd="0" parTransId="{94F6916E-8088-42B8-B47E-E3AC26C8DBF1}" sibTransId="{CA547731-DF42-461E-9FD6-6C34A7B36220}"/>
    <dgm:cxn modelId="{15B55DF1-3AE6-4215-831D-67EE12ED2579}" srcId="{EDC85603-ACCE-4E71-AB4C-829E10D635A1}" destId="{CC63E6AE-69C2-4104-8F3F-4802BA8E9E7C}" srcOrd="0" destOrd="0" parTransId="{990603CB-C4A3-4756-83BA-D980EE67DBE7}" sibTransId="{8DA9AB4C-D4D3-45E2-B21D-493D71F7BDFC}"/>
    <dgm:cxn modelId="{F4FFA19B-147E-4D7E-A1A8-B823F7B8AD7A}" type="presOf" srcId="{4735AE42-3248-4ADE-91EC-1E38BD482CCC}" destId="{61B87820-2039-4F3E-8971-FBF19304802F}" srcOrd="0" destOrd="2" presId="urn:microsoft.com/office/officeart/2005/8/layout/process3"/>
    <dgm:cxn modelId="{85049584-A6C6-48CD-9CD7-2F005E211BC6}" type="presOf" srcId="{8DA9AB4C-D4D3-45E2-B21D-493D71F7BDFC}" destId="{FDEEABB2-F47C-40AC-A1C0-FCE2680515FD}" srcOrd="1" destOrd="0" presId="urn:microsoft.com/office/officeart/2005/8/layout/process3"/>
    <dgm:cxn modelId="{84F19077-38EB-4B41-813A-7356E5C9A909}" type="presOf" srcId="{C6873636-D285-4F4D-A8F6-B0F2BDB3329F}" destId="{61B87820-2039-4F3E-8971-FBF19304802F}" srcOrd="0" destOrd="3" presId="urn:microsoft.com/office/officeart/2005/8/layout/process3"/>
    <dgm:cxn modelId="{81489E9F-E8F9-4959-9D71-DF3631278DC6}" type="presOf" srcId="{DB866477-743A-424F-808E-FC71CEA3B9DD}" destId="{61B87820-2039-4F3E-8971-FBF19304802F}" srcOrd="0" destOrd="0" presId="urn:microsoft.com/office/officeart/2005/8/layout/process3"/>
    <dgm:cxn modelId="{7A65CED8-E03B-4F77-A37F-3764442EE782}" type="presOf" srcId="{8DA9AB4C-D4D3-45E2-B21D-493D71F7BDFC}" destId="{E736C4A9-2CD4-445E-ADDC-BE1CBD0EC591}" srcOrd="0" destOrd="0" presId="urn:microsoft.com/office/officeart/2005/8/layout/process3"/>
    <dgm:cxn modelId="{25E88925-61DE-4A5D-B970-DBF205DD3637}" srcId="{9DB17D0C-3B2D-4C96-9EB9-7070F5E74AB0}" destId="{9A1EDCA3-38D2-48CF-AB63-81AFCF8FC198}" srcOrd="4" destOrd="0" parTransId="{BE701CD1-B0DB-450C-BB78-E21ECE5C8072}" sibTransId="{A9BEC1E7-3C81-42B3-81C5-614DC6BC6CCE}"/>
    <dgm:cxn modelId="{320826DB-2107-4049-BECE-17264D7D5662}" srcId="{CC63E6AE-69C2-4104-8F3F-4802BA8E9E7C}" destId="{AB6C302D-1DC6-4919-8D73-EC130AC14DC4}" srcOrd="1" destOrd="0" parTransId="{359DFCBC-F097-4C7F-BD31-7906FA1F24C3}" sibTransId="{02FC1D62-19FC-40EF-B8CC-DC817852025D}"/>
    <dgm:cxn modelId="{405041C3-850A-43F7-A112-71983D387AD5}" srcId="{EDC85603-ACCE-4E71-AB4C-829E10D635A1}" destId="{9DB17D0C-3B2D-4C96-9EB9-7070F5E74AB0}" srcOrd="1" destOrd="0" parTransId="{1B967DA2-714F-450E-B675-9901530DE088}" sibTransId="{5D8A17A3-AB0F-413B-BAAC-672F0ABD6E60}"/>
    <dgm:cxn modelId="{85F3D2A0-8FFC-44D8-871A-85AC6B9016C5}" srcId="{9DB17D0C-3B2D-4C96-9EB9-7070F5E74AB0}" destId="{C6873636-D285-4F4D-A8F6-B0F2BDB3329F}" srcOrd="3" destOrd="0" parTransId="{DA41F1FE-494C-4BA5-8703-EF58A3FF8D1C}" sibTransId="{DF6B740E-4397-4016-83B3-1E2B4A3AB4CB}"/>
    <dgm:cxn modelId="{C5E73D18-BE0D-41A8-9DD2-2D49BCE2C353}" type="presOf" srcId="{CC63E6AE-69C2-4104-8F3F-4802BA8E9E7C}" destId="{BC964925-1567-45F1-AEE3-544F7C9C0222}" srcOrd="1" destOrd="0" presId="urn:microsoft.com/office/officeart/2005/8/layout/process3"/>
    <dgm:cxn modelId="{0B239788-A16A-4224-A882-F1FB006283AB}" type="presOf" srcId="{67F9743D-E321-409B-8D30-D3A8D78EF9EB}" destId="{2BFF15BC-438F-4583-B776-D5B8B75947EC}" srcOrd="0" destOrd="0" presId="urn:microsoft.com/office/officeart/2005/8/layout/process3"/>
    <dgm:cxn modelId="{5CC4B23B-4137-4618-A6C5-077FAF7A5DF0}" srcId="{9DB17D0C-3B2D-4C96-9EB9-7070F5E74AB0}" destId="{4735AE42-3248-4ADE-91EC-1E38BD482CCC}" srcOrd="2" destOrd="0" parTransId="{9749DCF4-C3B7-4F81-BA41-A439BBDFD85B}" sibTransId="{5EAF389A-D29F-4A46-871F-23E48CCB3551}"/>
    <dgm:cxn modelId="{34A291F9-3DC9-42FC-96B7-72EBC7B0BB7D}" type="presOf" srcId="{9A1EDCA3-38D2-48CF-AB63-81AFCF8FC198}" destId="{61B87820-2039-4F3E-8971-FBF19304802F}" srcOrd="0" destOrd="4" presId="urn:microsoft.com/office/officeart/2005/8/layout/process3"/>
    <dgm:cxn modelId="{ACDC2A27-CE01-470E-A3AE-F5D7FD542F00}" srcId="{9DB17D0C-3B2D-4C96-9EB9-7070F5E74AB0}" destId="{DB866477-743A-424F-808E-FC71CEA3B9DD}" srcOrd="0" destOrd="0" parTransId="{E6A9AFC1-02E2-4754-BF0A-23952DA12F29}" sibTransId="{550274D2-4CE2-40A6-88C7-CA0724CD84E3}"/>
    <dgm:cxn modelId="{2DC4E3CA-37C9-431C-A9A4-8A976CDC6FA0}" type="presOf" srcId="{EDC85603-ACCE-4E71-AB4C-829E10D635A1}" destId="{89E9221A-D882-4B15-9B44-B27876131F96}" srcOrd="0" destOrd="0" presId="urn:microsoft.com/office/officeart/2005/8/layout/process3"/>
    <dgm:cxn modelId="{19DCF053-38CE-4897-B2D2-A9BF78863FE6}" type="presOf" srcId="{9DB17D0C-3B2D-4C96-9EB9-7070F5E74AB0}" destId="{ECBEADA9-5A1D-40BF-AA85-19D7235B7A88}" srcOrd="1" destOrd="0" presId="urn:microsoft.com/office/officeart/2005/8/layout/process3"/>
    <dgm:cxn modelId="{699074B6-A7E4-466F-AD7B-FD3E11110F58}" type="presOf" srcId="{AB6C302D-1DC6-4919-8D73-EC130AC14DC4}" destId="{2BFF15BC-438F-4583-B776-D5B8B75947EC}" srcOrd="0" destOrd="1" presId="urn:microsoft.com/office/officeart/2005/8/layout/process3"/>
    <dgm:cxn modelId="{BB153B38-5DEB-4455-93FA-68B053A4711E}" srcId="{9DB17D0C-3B2D-4C96-9EB9-7070F5E74AB0}" destId="{7CCFAC18-5C32-42FD-8894-E882841D8E14}" srcOrd="1" destOrd="0" parTransId="{02E0F1BB-B6F0-4F28-AE8C-79E1B5667249}" sibTransId="{EC0FA10F-CD56-488C-ACC3-56F27C8CE5AB}"/>
    <dgm:cxn modelId="{11307F0C-8D55-4E80-8CE2-71286A4A0039}" type="presOf" srcId="{CC63E6AE-69C2-4104-8F3F-4802BA8E9E7C}" destId="{4968849F-FBAE-4DA4-AB35-857509F9913E}" srcOrd="0" destOrd="0" presId="urn:microsoft.com/office/officeart/2005/8/layout/process3"/>
    <dgm:cxn modelId="{C3F0996C-6914-4415-A313-E1CE23207C37}" type="presParOf" srcId="{89E9221A-D882-4B15-9B44-B27876131F96}" destId="{C39F487D-74B7-40E0-A7AD-2D364A5DEDA5}" srcOrd="0" destOrd="0" presId="urn:microsoft.com/office/officeart/2005/8/layout/process3"/>
    <dgm:cxn modelId="{6B6517FC-B3C4-4640-8386-EB41524C11F7}" type="presParOf" srcId="{C39F487D-74B7-40E0-A7AD-2D364A5DEDA5}" destId="{4968849F-FBAE-4DA4-AB35-857509F9913E}" srcOrd="0" destOrd="0" presId="urn:microsoft.com/office/officeart/2005/8/layout/process3"/>
    <dgm:cxn modelId="{D7633B3F-55B3-40C2-ACA6-DA30395337AA}" type="presParOf" srcId="{C39F487D-74B7-40E0-A7AD-2D364A5DEDA5}" destId="{BC964925-1567-45F1-AEE3-544F7C9C0222}" srcOrd="1" destOrd="0" presId="urn:microsoft.com/office/officeart/2005/8/layout/process3"/>
    <dgm:cxn modelId="{426A819F-628B-4F2F-83A4-42D033841035}" type="presParOf" srcId="{C39F487D-74B7-40E0-A7AD-2D364A5DEDA5}" destId="{2BFF15BC-438F-4583-B776-D5B8B75947EC}" srcOrd="2" destOrd="0" presId="urn:microsoft.com/office/officeart/2005/8/layout/process3"/>
    <dgm:cxn modelId="{F90D0AFA-5686-4CDB-85C2-C71AE9215DB7}" type="presParOf" srcId="{89E9221A-D882-4B15-9B44-B27876131F96}" destId="{E736C4A9-2CD4-445E-ADDC-BE1CBD0EC591}" srcOrd="1" destOrd="0" presId="urn:microsoft.com/office/officeart/2005/8/layout/process3"/>
    <dgm:cxn modelId="{A8ADF6D8-BDAD-435F-84A5-4602FB557047}" type="presParOf" srcId="{E736C4A9-2CD4-445E-ADDC-BE1CBD0EC591}" destId="{FDEEABB2-F47C-40AC-A1C0-FCE2680515FD}" srcOrd="0" destOrd="0" presId="urn:microsoft.com/office/officeart/2005/8/layout/process3"/>
    <dgm:cxn modelId="{6E419BD3-A2A6-49B4-826A-6FB9F9F4DF7E}" type="presParOf" srcId="{89E9221A-D882-4B15-9B44-B27876131F96}" destId="{7486EA85-0764-4816-969A-2330197AB013}" srcOrd="2" destOrd="0" presId="urn:microsoft.com/office/officeart/2005/8/layout/process3"/>
    <dgm:cxn modelId="{E4778254-3A82-4F87-8930-DBF573C8DC1B}" type="presParOf" srcId="{7486EA85-0764-4816-969A-2330197AB013}" destId="{0CFC3445-0BFD-49D5-A736-1204266669F6}" srcOrd="0" destOrd="0" presId="urn:microsoft.com/office/officeart/2005/8/layout/process3"/>
    <dgm:cxn modelId="{BD1FB6FC-DF5D-49CB-8DFC-2FD1E6869B79}" type="presParOf" srcId="{7486EA85-0764-4816-969A-2330197AB013}" destId="{ECBEADA9-5A1D-40BF-AA85-19D7235B7A88}" srcOrd="1" destOrd="0" presId="urn:microsoft.com/office/officeart/2005/8/layout/process3"/>
    <dgm:cxn modelId="{433CAC2A-EB88-4C85-92EF-9CFAE84F8E17}" type="presParOf" srcId="{7486EA85-0764-4816-969A-2330197AB013}" destId="{61B87820-2039-4F3E-8971-FBF19304802F}" srcOrd="2" destOrd="0" presId="urn:microsoft.com/office/officeart/2005/8/layout/process3"/>
  </dgm:cxnLst>
  <dgm:bg>
    <a:noFill/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AC8F85-BD47-40D1-A53F-5DA774595C0E}" type="doc">
      <dgm:prSet loTypeId="urn:microsoft.com/office/officeart/2005/8/layout/radial4" loCatId="relationship" qsTypeId="urn:microsoft.com/office/officeart/2005/8/quickstyle/simple1#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088B7EB-45ED-4891-9B91-B5F07051704D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Статистичні та рейтингові показники</a:t>
          </a:r>
          <a:endParaRPr lang="ru-RU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F4ECE4-BD86-46DD-92D6-6A79B853BAE6}" type="parTrans" cxnId="{7EE23AE9-8592-46DC-973E-9C028E3C8713}">
      <dgm:prSet/>
      <dgm:spPr/>
      <dgm:t>
        <a:bodyPr/>
        <a:lstStyle/>
        <a:p>
          <a:endParaRPr lang="ru-RU"/>
        </a:p>
      </dgm:t>
    </dgm:pt>
    <dgm:pt modelId="{0DE99962-BFDF-4744-840F-0ACCDE1575CC}" type="sibTrans" cxnId="{7EE23AE9-8592-46DC-973E-9C028E3C8713}">
      <dgm:prSet/>
      <dgm:spPr/>
      <dgm:t>
        <a:bodyPr/>
        <a:lstStyle/>
        <a:p>
          <a:endParaRPr lang="ru-RU"/>
        </a:p>
      </dgm:t>
    </dgm:pt>
    <dgm:pt modelId="{C72D93AA-515B-4713-BDD9-28A145280460}">
      <dgm:prSet phldrT="[Текст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uk-UA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Націленість на потреби обмеженої цільової аудиторії</a:t>
          </a:r>
          <a:endParaRPr lang="ru-RU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9C3D65-833C-4F40-88D2-FC4A56E002C8}" type="parTrans" cxnId="{80E07A59-2FEE-42F4-9F49-1447C736B231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1BCB42B7-8DE6-41E8-A47D-A10144A623F8}" type="sibTrans" cxnId="{80E07A59-2FEE-42F4-9F49-1447C736B231}">
      <dgm:prSet/>
      <dgm:spPr/>
      <dgm:t>
        <a:bodyPr/>
        <a:lstStyle/>
        <a:p>
          <a:endParaRPr lang="ru-RU"/>
        </a:p>
      </dgm:t>
    </dgm:pt>
    <dgm:pt modelId="{284126C0-2129-4639-84CA-901A5496F494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uk-UA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Наявність великої кількості посилань на інші (зовнішні) ресурси</a:t>
          </a:r>
          <a:endParaRPr lang="ru-RU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C30381-5C58-4C30-AAA8-EF76A4F6F07D}" type="parTrans" cxnId="{EA27665C-44A5-487F-BBE7-BD52E1EBF431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6FE39C68-16E6-4296-94AE-1CA218AF427C}" type="sibTrans" cxnId="{EA27665C-44A5-487F-BBE7-BD52E1EBF431}">
      <dgm:prSet/>
      <dgm:spPr/>
      <dgm:t>
        <a:bodyPr/>
        <a:lstStyle/>
        <a:p>
          <a:endParaRPr lang="ru-RU"/>
        </a:p>
      </dgm:t>
    </dgm:pt>
    <dgm:pt modelId="{7E0CA28F-9A8F-4FAA-AD2F-C52B1EDEF655}" type="pres">
      <dgm:prSet presAssocID="{BAAC8F85-BD47-40D1-A53F-5DA774595C0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22A6D1-34EC-421B-8846-F4A691829FA6}" type="pres">
      <dgm:prSet presAssocID="{8088B7EB-45ED-4891-9B91-B5F07051704D}" presName="centerShape" presStyleLbl="node0" presStyleIdx="0" presStyleCnt="1"/>
      <dgm:spPr/>
      <dgm:t>
        <a:bodyPr/>
        <a:lstStyle/>
        <a:p>
          <a:endParaRPr lang="ru-RU"/>
        </a:p>
      </dgm:t>
    </dgm:pt>
    <dgm:pt modelId="{393A5B16-02A2-4D12-B49E-9CBC28F1FFF7}" type="pres">
      <dgm:prSet presAssocID="{F09C3D65-833C-4F40-88D2-FC4A56E002C8}" presName="parTrans" presStyleLbl="bgSibTrans2D1" presStyleIdx="0" presStyleCnt="2"/>
      <dgm:spPr/>
      <dgm:t>
        <a:bodyPr/>
        <a:lstStyle/>
        <a:p>
          <a:endParaRPr lang="ru-RU"/>
        </a:p>
      </dgm:t>
    </dgm:pt>
    <dgm:pt modelId="{D6F27550-4B75-49CD-A009-C20957D8A9F4}" type="pres">
      <dgm:prSet presAssocID="{C72D93AA-515B-4713-BDD9-28A14528046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A124C-7FD5-45FD-B6EE-374628706B63}" type="pres">
      <dgm:prSet presAssocID="{7EC30381-5C58-4C30-AAA8-EF76A4F6F07D}" presName="parTrans" presStyleLbl="bgSibTrans2D1" presStyleIdx="1" presStyleCnt="2"/>
      <dgm:spPr/>
      <dgm:t>
        <a:bodyPr/>
        <a:lstStyle/>
        <a:p>
          <a:endParaRPr lang="ru-RU"/>
        </a:p>
      </dgm:t>
    </dgm:pt>
    <dgm:pt modelId="{E31E71F7-3C92-4DAB-B314-7124E1A2903E}" type="pres">
      <dgm:prSet presAssocID="{284126C0-2129-4639-84CA-901A5496F49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E23AE9-8592-46DC-973E-9C028E3C8713}" srcId="{BAAC8F85-BD47-40D1-A53F-5DA774595C0E}" destId="{8088B7EB-45ED-4891-9B91-B5F07051704D}" srcOrd="0" destOrd="0" parTransId="{39F4ECE4-BD86-46DD-92D6-6A79B853BAE6}" sibTransId="{0DE99962-BFDF-4744-840F-0ACCDE1575CC}"/>
    <dgm:cxn modelId="{F2D3C961-E497-40F7-BDC1-F7B8459E8D92}" type="presOf" srcId="{C72D93AA-515B-4713-BDD9-28A145280460}" destId="{D6F27550-4B75-49CD-A009-C20957D8A9F4}" srcOrd="0" destOrd="0" presId="urn:microsoft.com/office/officeart/2005/8/layout/radial4"/>
    <dgm:cxn modelId="{EA27665C-44A5-487F-BBE7-BD52E1EBF431}" srcId="{8088B7EB-45ED-4891-9B91-B5F07051704D}" destId="{284126C0-2129-4639-84CA-901A5496F494}" srcOrd="1" destOrd="0" parTransId="{7EC30381-5C58-4C30-AAA8-EF76A4F6F07D}" sibTransId="{6FE39C68-16E6-4296-94AE-1CA218AF427C}"/>
    <dgm:cxn modelId="{1383DBD8-D276-4969-8795-210A082FADB0}" type="presOf" srcId="{7EC30381-5C58-4C30-AAA8-EF76A4F6F07D}" destId="{7F4A124C-7FD5-45FD-B6EE-374628706B63}" srcOrd="0" destOrd="0" presId="urn:microsoft.com/office/officeart/2005/8/layout/radial4"/>
    <dgm:cxn modelId="{3C038C54-E706-40E3-A212-4F3EEB35BE8E}" type="presOf" srcId="{8088B7EB-45ED-4891-9B91-B5F07051704D}" destId="{9122A6D1-34EC-421B-8846-F4A691829FA6}" srcOrd="0" destOrd="0" presId="urn:microsoft.com/office/officeart/2005/8/layout/radial4"/>
    <dgm:cxn modelId="{41F995AC-394F-446A-92B1-CB1F7D72B6F3}" type="presOf" srcId="{284126C0-2129-4639-84CA-901A5496F494}" destId="{E31E71F7-3C92-4DAB-B314-7124E1A2903E}" srcOrd="0" destOrd="0" presId="urn:microsoft.com/office/officeart/2005/8/layout/radial4"/>
    <dgm:cxn modelId="{80E07A59-2FEE-42F4-9F49-1447C736B231}" srcId="{8088B7EB-45ED-4891-9B91-B5F07051704D}" destId="{C72D93AA-515B-4713-BDD9-28A145280460}" srcOrd="0" destOrd="0" parTransId="{F09C3D65-833C-4F40-88D2-FC4A56E002C8}" sibTransId="{1BCB42B7-8DE6-41E8-A47D-A10144A623F8}"/>
    <dgm:cxn modelId="{C54485F5-2407-4282-ACC3-51E3E993C8B3}" type="presOf" srcId="{BAAC8F85-BD47-40D1-A53F-5DA774595C0E}" destId="{7E0CA28F-9A8F-4FAA-AD2F-C52B1EDEF655}" srcOrd="0" destOrd="0" presId="urn:microsoft.com/office/officeart/2005/8/layout/radial4"/>
    <dgm:cxn modelId="{135537D3-D925-4441-9579-2A5D6D2548B9}" type="presOf" srcId="{F09C3D65-833C-4F40-88D2-FC4A56E002C8}" destId="{393A5B16-02A2-4D12-B49E-9CBC28F1FFF7}" srcOrd="0" destOrd="0" presId="urn:microsoft.com/office/officeart/2005/8/layout/radial4"/>
    <dgm:cxn modelId="{9CAC6014-B4B1-4564-B202-3C57D6EBE6D3}" type="presParOf" srcId="{7E0CA28F-9A8F-4FAA-AD2F-C52B1EDEF655}" destId="{9122A6D1-34EC-421B-8846-F4A691829FA6}" srcOrd="0" destOrd="0" presId="urn:microsoft.com/office/officeart/2005/8/layout/radial4"/>
    <dgm:cxn modelId="{9DD31729-E68C-4266-8005-0B92480CACA2}" type="presParOf" srcId="{7E0CA28F-9A8F-4FAA-AD2F-C52B1EDEF655}" destId="{393A5B16-02A2-4D12-B49E-9CBC28F1FFF7}" srcOrd="1" destOrd="0" presId="urn:microsoft.com/office/officeart/2005/8/layout/radial4"/>
    <dgm:cxn modelId="{BE192572-EF97-4F17-80BD-B960280D0675}" type="presParOf" srcId="{7E0CA28F-9A8F-4FAA-AD2F-C52B1EDEF655}" destId="{D6F27550-4B75-49CD-A009-C20957D8A9F4}" srcOrd="2" destOrd="0" presId="urn:microsoft.com/office/officeart/2005/8/layout/radial4"/>
    <dgm:cxn modelId="{1933455D-BF7C-437F-A671-38DE3B96E058}" type="presParOf" srcId="{7E0CA28F-9A8F-4FAA-AD2F-C52B1EDEF655}" destId="{7F4A124C-7FD5-45FD-B6EE-374628706B63}" srcOrd="3" destOrd="0" presId="urn:microsoft.com/office/officeart/2005/8/layout/radial4"/>
    <dgm:cxn modelId="{4450711E-09A0-4CD7-BA99-8EE3DC49BCEE}" type="presParOf" srcId="{7E0CA28F-9A8F-4FAA-AD2F-C52B1EDEF655}" destId="{E31E71F7-3C92-4DAB-B314-7124E1A2903E}" srcOrd="4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907BA0-1ECB-45C0-8BCA-C3C40CF4B112}" type="doc">
      <dgm:prSet loTypeId="urn:microsoft.com/office/officeart/2005/8/layout/arrow3" loCatId="relationship" qsTypeId="urn:microsoft.com/office/officeart/2005/8/quickstyle/simple1#3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57234573-8C8D-40B9-9F3D-96F5CA4F77AA}">
      <dgm:prSet phldrT="[Текст]"/>
      <dgm:spPr/>
      <dgm:t>
        <a:bodyPr/>
        <a:lstStyle/>
        <a:p>
          <a:r>
            <a: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Реальний процент відмовлень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4B2620-D465-4024-9CAA-8A6CF5B3BD2D}" type="parTrans" cxnId="{C27C94A6-5579-426F-84CB-F45AE615FE69}">
      <dgm:prSet/>
      <dgm:spPr/>
      <dgm:t>
        <a:bodyPr/>
        <a:lstStyle/>
        <a:p>
          <a:endParaRPr lang="ru-RU"/>
        </a:p>
      </dgm:t>
    </dgm:pt>
    <dgm:pt modelId="{708E6617-DFC2-49A9-AE38-0F1E84CBF09B}" type="sibTrans" cxnId="{C27C94A6-5579-426F-84CB-F45AE615FE69}">
      <dgm:prSet/>
      <dgm:spPr/>
      <dgm:t>
        <a:bodyPr/>
        <a:lstStyle/>
        <a:p>
          <a:endParaRPr lang="ru-RU"/>
        </a:p>
      </dgm:t>
    </dgm:pt>
    <dgm:pt modelId="{C74305B4-E2DE-418E-9507-F5036EFFA6DB}">
      <dgm:prSet phldrT="[Текст]"/>
      <dgm:spPr/>
      <dgm:t>
        <a:bodyPr/>
        <a:lstStyle/>
        <a:p>
          <a:r>
            <a: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Кількість переходів всередині сайту і середня тривалість перегляду сторінки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D34D49-89BF-4DB5-8730-BCCD6B759470}" type="parTrans" cxnId="{02068286-078D-43F0-8C0D-FE10E79FA8FE}">
      <dgm:prSet/>
      <dgm:spPr/>
      <dgm:t>
        <a:bodyPr/>
        <a:lstStyle/>
        <a:p>
          <a:endParaRPr lang="ru-RU"/>
        </a:p>
      </dgm:t>
    </dgm:pt>
    <dgm:pt modelId="{230DB710-F360-406A-A029-D7658F2AEB72}" type="sibTrans" cxnId="{02068286-078D-43F0-8C0D-FE10E79FA8FE}">
      <dgm:prSet/>
      <dgm:spPr/>
      <dgm:t>
        <a:bodyPr/>
        <a:lstStyle/>
        <a:p>
          <a:endParaRPr lang="ru-RU"/>
        </a:p>
      </dgm:t>
    </dgm:pt>
    <dgm:pt modelId="{9E1E9EC3-1347-46E0-AFF5-3F9FD2105EF2}" type="pres">
      <dgm:prSet presAssocID="{FA907BA0-1ECB-45C0-8BCA-C3C40CF4B11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6B4FD1-1D34-44C9-809C-421C9B495C4D}" type="pres">
      <dgm:prSet presAssocID="{FA907BA0-1ECB-45C0-8BCA-C3C40CF4B112}" presName="divider" presStyleLbl="fgShp" presStyleIdx="0" presStyleCnt="1"/>
      <dgm:spPr>
        <a:solidFill>
          <a:srgbClr val="FF0000"/>
        </a:solidFill>
      </dgm:spPr>
    </dgm:pt>
    <dgm:pt modelId="{A0F6F2C5-7285-4FFD-BDD4-BBD6E90B1793}" type="pres">
      <dgm:prSet presAssocID="{57234573-8C8D-40B9-9F3D-96F5CA4F77AA}" presName="downArrow" presStyleLbl="node1" presStyleIdx="0" presStyleCnt="2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3DEAF24F-70F3-4059-BA19-4179E478E696}" type="pres">
      <dgm:prSet presAssocID="{57234573-8C8D-40B9-9F3D-96F5CA4F77AA}" presName="downArrowText" presStyleLbl="revTx" presStyleIdx="0" presStyleCnt="2" custLinFactNeighborX="11565" custLinFactNeighborY="13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8B2C8-D3E2-4C29-98F4-C2A8760EAA7B}" type="pres">
      <dgm:prSet presAssocID="{C74305B4-E2DE-418E-9507-F5036EFFA6DB}" presName="upArrow" presStyleLbl="node1" presStyleIdx="1" presStyleCnt="2" custLinFactNeighborX="499" custLinFactNeighborY="-926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E2BD01C1-5195-4388-9613-AD18D186998B}" type="pres">
      <dgm:prSet presAssocID="{C74305B4-E2DE-418E-9507-F5036EFFA6DB}" presName="upArrowText" presStyleLbl="revTx" presStyleIdx="1" presStyleCnt="2" custScaleX="111797" custLinFactNeighborX="-8617" custLinFactNeighborY="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068286-078D-43F0-8C0D-FE10E79FA8FE}" srcId="{FA907BA0-1ECB-45C0-8BCA-C3C40CF4B112}" destId="{C74305B4-E2DE-418E-9507-F5036EFFA6DB}" srcOrd="1" destOrd="0" parTransId="{61D34D49-89BF-4DB5-8730-BCCD6B759470}" sibTransId="{230DB710-F360-406A-A029-D7658F2AEB72}"/>
    <dgm:cxn modelId="{1DD7E2B5-A942-4E8B-B3F0-BEF6E0B3BC7E}" type="presOf" srcId="{57234573-8C8D-40B9-9F3D-96F5CA4F77AA}" destId="{3DEAF24F-70F3-4059-BA19-4179E478E696}" srcOrd="0" destOrd="0" presId="urn:microsoft.com/office/officeart/2005/8/layout/arrow3"/>
    <dgm:cxn modelId="{EF15FA8E-7105-477D-98EE-5AAF37301186}" type="presOf" srcId="{C74305B4-E2DE-418E-9507-F5036EFFA6DB}" destId="{E2BD01C1-5195-4388-9613-AD18D186998B}" srcOrd="0" destOrd="0" presId="urn:microsoft.com/office/officeart/2005/8/layout/arrow3"/>
    <dgm:cxn modelId="{4BDE829D-462E-437E-A1B0-867C7B22CCF4}" type="presOf" srcId="{FA907BA0-1ECB-45C0-8BCA-C3C40CF4B112}" destId="{9E1E9EC3-1347-46E0-AFF5-3F9FD2105EF2}" srcOrd="0" destOrd="0" presId="urn:microsoft.com/office/officeart/2005/8/layout/arrow3"/>
    <dgm:cxn modelId="{C27C94A6-5579-426F-84CB-F45AE615FE69}" srcId="{FA907BA0-1ECB-45C0-8BCA-C3C40CF4B112}" destId="{57234573-8C8D-40B9-9F3D-96F5CA4F77AA}" srcOrd="0" destOrd="0" parTransId="{914B2620-D465-4024-9CAA-8A6CF5B3BD2D}" sibTransId="{708E6617-DFC2-49A9-AE38-0F1E84CBF09B}"/>
    <dgm:cxn modelId="{1E69BCE1-1205-40BB-8631-08E21D65E440}" type="presParOf" srcId="{9E1E9EC3-1347-46E0-AFF5-3F9FD2105EF2}" destId="{BC6B4FD1-1D34-44C9-809C-421C9B495C4D}" srcOrd="0" destOrd="0" presId="urn:microsoft.com/office/officeart/2005/8/layout/arrow3"/>
    <dgm:cxn modelId="{B1F90951-B40E-4461-964C-47654C5D6B0D}" type="presParOf" srcId="{9E1E9EC3-1347-46E0-AFF5-3F9FD2105EF2}" destId="{A0F6F2C5-7285-4FFD-BDD4-BBD6E90B1793}" srcOrd="1" destOrd="0" presId="urn:microsoft.com/office/officeart/2005/8/layout/arrow3"/>
    <dgm:cxn modelId="{6560BE37-3199-4055-80FB-B9D242EF6157}" type="presParOf" srcId="{9E1E9EC3-1347-46E0-AFF5-3F9FD2105EF2}" destId="{3DEAF24F-70F3-4059-BA19-4179E478E696}" srcOrd="2" destOrd="0" presId="urn:microsoft.com/office/officeart/2005/8/layout/arrow3"/>
    <dgm:cxn modelId="{8F2317EE-FB68-4F26-88AC-8D60078CF757}" type="presParOf" srcId="{9E1E9EC3-1347-46E0-AFF5-3F9FD2105EF2}" destId="{BDC8B2C8-D3E2-4C29-98F4-C2A8760EAA7B}" srcOrd="3" destOrd="0" presId="urn:microsoft.com/office/officeart/2005/8/layout/arrow3"/>
    <dgm:cxn modelId="{86DE7150-3668-470F-9B11-E9BE097794CB}" type="presParOf" srcId="{9E1E9EC3-1347-46E0-AFF5-3F9FD2105EF2}" destId="{E2BD01C1-5195-4388-9613-AD18D186998B}" srcOrd="4" destOrd="0" presId="urn:microsoft.com/office/officeart/2005/8/layout/arrow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474647-2C92-45DD-A726-E68A0CB165AB}" type="doc">
      <dgm:prSet loTypeId="urn:microsoft.com/office/officeart/2005/8/layout/radial2" loCatId="relationship" qsTypeId="urn:microsoft.com/office/officeart/2005/8/quickstyle/simple1#4" qsCatId="simple" csTypeId="urn:microsoft.com/office/officeart/2005/8/colors/colorful3" csCatId="colorful" phldr="1"/>
      <dgm:spPr/>
    </dgm:pt>
    <dgm:pt modelId="{B1A1A61A-1769-46D8-A268-93E555EAE235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Візитна картка бібліотеки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F867B1-7720-4E2C-82F3-8582C9C41454}" type="parTrans" cxnId="{6C01EF65-FE73-4BE1-8D93-8BC6C2561E94}">
      <dgm:prSet/>
      <dgm:spPr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DDD2F993-EAD2-43BE-BFF6-6085A53558E5}" type="sibTrans" cxnId="{6C01EF65-FE73-4BE1-8D93-8BC6C2561E94}">
      <dgm:prSet/>
      <dgm:spPr/>
      <dgm:t>
        <a:bodyPr/>
        <a:lstStyle/>
        <a:p>
          <a:endParaRPr lang="ru-RU"/>
        </a:p>
      </dgm:t>
    </dgm:pt>
    <dgm:pt modelId="{AD385C0B-AC51-4DE1-934C-7469CDDA6146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Складова  внутрішньої технологічної системи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7F7E93-52B0-4AB3-95F8-025A4B5C52AD}" type="parTrans" cxnId="{F3433C5F-C4B3-420E-810D-7E9A1A7AEE2A}">
      <dgm:prSet/>
      <dgm:spPr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CFB54BD6-1845-4EAE-9167-7B4A888CAA70}" type="sibTrans" cxnId="{F3433C5F-C4B3-420E-810D-7E9A1A7AEE2A}">
      <dgm:prSet/>
      <dgm:spPr/>
      <dgm:t>
        <a:bodyPr/>
        <a:lstStyle/>
        <a:p>
          <a:endParaRPr lang="ru-RU"/>
        </a:p>
      </dgm:t>
    </dgm:pt>
    <dgm:pt modelId="{EE27C625-73FB-4E55-AFC7-B4F1D9FAEF5B}" type="pres">
      <dgm:prSet presAssocID="{86474647-2C92-45DD-A726-E68A0CB165AB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9FF0146C-1B50-44C6-9256-FCEF5749522C}" type="pres">
      <dgm:prSet presAssocID="{86474647-2C92-45DD-A726-E68A0CB165AB}" presName="cycle" presStyleCnt="0"/>
      <dgm:spPr/>
    </dgm:pt>
    <dgm:pt modelId="{E4698C65-1FCF-45CF-935D-6A40C39C6AEA}" type="pres">
      <dgm:prSet presAssocID="{86474647-2C92-45DD-A726-E68A0CB165AB}" presName="centerShape" presStyleCnt="0"/>
      <dgm:spPr/>
    </dgm:pt>
    <dgm:pt modelId="{A5CE3B3A-FB22-4946-BB2F-4C62A9561478}" type="pres">
      <dgm:prSet presAssocID="{86474647-2C92-45DD-A726-E68A0CB165AB}" presName="connSite" presStyleLbl="node1" presStyleIdx="0" presStyleCnt="3"/>
      <dgm:spPr/>
    </dgm:pt>
    <dgm:pt modelId="{716CA9E6-2F5C-42AD-ABA4-9C7A027D5FCE}" type="pres">
      <dgm:prSet presAssocID="{86474647-2C92-45DD-A726-E68A0CB165AB}" presName="visible" presStyleLbl="node1" presStyleIdx="0" presStyleCnt="3" custScaleX="149249" custScaleY="141736" custLinFactNeighborX="9231" custLinFactNeighborY="-157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59F0013-7D14-4998-BFE6-2BCCA8297BD4}" type="pres">
      <dgm:prSet presAssocID="{E3F867B1-7720-4E2C-82F3-8582C9C41454}" presName="Name25" presStyleLbl="parChTrans1D1" presStyleIdx="0" presStyleCnt="2"/>
      <dgm:spPr/>
      <dgm:t>
        <a:bodyPr/>
        <a:lstStyle/>
        <a:p>
          <a:endParaRPr lang="ru-RU"/>
        </a:p>
      </dgm:t>
    </dgm:pt>
    <dgm:pt modelId="{64FD01FA-EF09-4F26-8F3F-E86FB1B56039}" type="pres">
      <dgm:prSet presAssocID="{B1A1A61A-1769-46D8-A268-93E555EAE235}" presName="node" presStyleCnt="0"/>
      <dgm:spPr/>
    </dgm:pt>
    <dgm:pt modelId="{3CBB7DFF-3C8E-4762-8703-EB57BE916FEE}" type="pres">
      <dgm:prSet presAssocID="{B1A1A61A-1769-46D8-A268-93E555EAE235}" presName="parentNode" presStyleLbl="node1" presStyleIdx="1" presStyleCnt="3" custScaleX="124745" custScaleY="112371" custLinFactX="26518" custLinFactNeighborX="100000" custLinFactNeighborY="71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00513-DFDD-433A-826C-5F00C32F68F1}" type="pres">
      <dgm:prSet presAssocID="{B1A1A61A-1769-46D8-A268-93E555EAE235}" presName="childNode" presStyleLbl="revTx" presStyleIdx="0" presStyleCnt="0">
        <dgm:presLayoutVars>
          <dgm:bulletEnabled val="1"/>
        </dgm:presLayoutVars>
      </dgm:prSet>
      <dgm:spPr/>
    </dgm:pt>
    <dgm:pt modelId="{5799DCFF-A60F-4B13-917F-E48F746B2A5F}" type="pres">
      <dgm:prSet presAssocID="{B67F7E93-52B0-4AB3-95F8-025A4B5C52AD}" presName="Name25" presStyleLbl="parChTrans1D1" presStyleIdx="1" presStyleCnt="2"/>
      <dgm:spPr/>
      <dgm:t>
        <a:bodyPr/>
        <a:lstStyle/>
        <a:p>
          <a:endParaRPr lang="ru-RU"/>
        </a:p>
      </dgm:t>
    </dgm:pt>
    <dgm:pt modelId="{A497522B-13E0-4652-8876-56AE752DB68F}" type="pres">
      <dgm:prSet presAssocID="{AD385C0B-AC51-4DE1-934C-7469CDDA6146}" presName="node" presStyleCnt="0"/>
      <dgm:spPr/>
    </dgm:pt>
    <dgm:pt modelId="{CDA1C113-AA78-4D2D-9B64-C4B25F97FAC4}" type="pres">
      <dgm:prSet presAssocID="{AD385C0B-AC51-4DE1-934C-7469CDDA6146}" presName="parentNode" presStyleLbl="node1" presStyleIdx="2" presStyleCnt="3" custScaleX="127353" custScaleY="112759" custLinFactX="23922" custLinFactNeighborX="100000" custLinFactNeighborY="-54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A4F1E-0D90-4BD1-9D9A-B98EFB19CD84}" type="pres">
      <dgm:prSet presAssocID="{AD385C0B-AC51-4DE1-934C-7469CDDA6146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76A84950-BBB9-4185-A5C9-D50C092277AC}" type="presOf" srcId="{B1A1A61A-1769-46D8-A268-93E555EAE235}" destId="{3CBB7DFF-3C8E-4762-8703-EB57BE916FEE}" srcOrd="0" destOrd="0" presId="urn:microsoft.com/office/officeart/2005/8/layout/radial2"/>
    <dgm:cxn modelId="{1908C30B-0317-4C00-A4E4-6FAAD23DA8CF}" type="presOf" srcId="{E3F867B1-7720-4E2C-82F3-8582C9C41454}" destId="{759F0013-7D14-4998-BFE6-2BCCA8297BD4}" srcOrd="0" destOrd="0" presId="urn:microsoft.com/office/officeart/2005/8/layout/radial2"/>
    <dgm:cxn modelId="{F06F942D-1F5E-4BBA-B0F0-0271364CD961}" type="presOf" srcId="{B67F7E93-52B0-4AB3-95F8-025A4B5C52AD}" destId="{5799DCFF-A60F-4B13-917F-E48F746B2A5F}" srcOrd="0" destOrd="0" presId="urn:microsoft.com/office/officeart/2005/8/layout/radial2"/>
    <dgm:cxn modelId="{F3433C5F-C4B3-420E-810D-7E9A1A7AEE2A}" srcId="{86474647-2C92-45DD-A726-E68A0CB165AB}" destId="{AD385C0B-AC51-4DE1-934C-7469CDDA6146}" srcOrd="1" destOrd="0" parTransId="{B67F7E93-52B0-4AB3-95F8-025A4B5C52AD}" sibTransId="{CFB54BD6-1845-4EAE-9167-7B4A888CAA70}"/>
    <dgm:cxn modelId="{6C01EF65-FE73-4BE1-8D93-8BC6C2561E94}" srcId="{86474647-2C92-45DD-A726-E68A0CB165AB}" destId="{B1A1A61A-1769-46D8-A268-93E555EAE235}" srcOrd="0" destOrd="0" parTransId="{E3F867B1-7720-4E2C-82F3-8582C9C41454}" sibTransId="{DDD2F993-EAD2-43BE-BFF6-6085A53558E5}"/>
    <dgm:cxn modelId="{E069C405-88EC-4D89-827E-DC205F0555EA}" type="presOf" srcId="{AD385C0B-AC51-4DE1-934C-7469CDDA6146}" destId="{CDA1C113-AA78-4D2D-9B64-C4B25F97FAC4}" srcOrd="0" destOrd="0" presId="urn:microsoft.com/office/officeart/2005/8/layout/radial2"/>
    <dgm:cxn modelId="{7D9E4FD0-65A9-463E-8E9D-F01626CFC268}" type="presOf" srcId="{86474647-2C92-45DD-A726-E68A0CB165AB}" destId="{EE27C625-73FB-4E55-AFC7-B4F1D9FAEF5B}" srcOrd="0" destOrd="0" presId="urn:microsoft.com/office/officeart/2005/8/layout/radial2"/>
    <dgm:cxn modelId="{76C8FC93-B881-4F4A-BFB6-B94F72FB9181}" type="presParOf" srcId="{EE27C625-73FB-4E55-AFC7-B4F1D9FAEF5B}" destId="{9FF0146C-1B50-44C6-9256-FCEF5749522C}" srcOrd="0" destOrd="0" presId="urn:microsoft.com/office/officeart/2005/8/layout/radial2"/>
    <dgm:cxn modelId="{9542987A-4D5B-4AA0-9F27-3A795C0DEFC2}" type="presParOf" srcId="{9FF0146C-1B50-44C6-9256-FCEF5749522C}" destId="{E4698C65-1FCF-45CF-935D-6A40C39C6AEA}" srcOrd="0" destOrd="0" presId="urn:microsoft.com/office/officeart/2005/8/layout/radial2"/>
    <dgm:cxn modelId="{FB1E33D8-83F6-4828-A5D4-23338D3D640C}" type="presParOf" srcId="{E4698C65-1FCF-45CF-935D-6A40C39C6AEA}" destId="{A5CE3B3A-FB22-4946-BB2F-4C62A9561478}" srcOrd="0" destOrd="0" presId="urn:microsoft.com/office/officeart/2005/8/layout/radial2"/>
    <dgm:cxn modelId="{975232B5-988F-40F7-9ADD-35EC693605CC}" type="presParOf" srcId="{E4698C65-1FCF-45CF-935D-6A40C39C6AEA}" destId="{716CA9E6-2F5C-42AD-ABA4-9C7A027D5FCE}" srcOrd="1" destOrd="0" presId="urn:microsoft.com/office/officeart/2005/8/layout/radial2"/>
    <dgm:cxn modelId="{AD5310CB-ABBF-4B54-AAF0-1DD2D6453FA5}" type="presParOf" srcId="{9FF0146C-1B50-44C6-9256-FCEF5749522C}" destId="{759F0013-7D14-4998-BFE6-2BCCA8297BD4}" srcOrd="1" destOrd="0" presId="urn:microsoft.com/office/officeart/2005/8/layout/radial2"/>
    <dgm:cxn modelId="{3FCA7C31-A18C-4EAB-9E10-D5563F341A2C}" type="presParOf" srcId="{9FF0146C-1B50-44C6-9256-FCEF5749522C}" destId="{64FD01FA-EF09-4F26-8F3F-E86FB1B56039}" srcOrd="2" destOrd="0" presId="urn:microsoft.com/office/officeart/2005/8/layout/radial2"/>
    <dgm:cxn modelId="{BA4EE235-E265-4C5E-868E-8444CBDC3EA1}" type="presParOf" srcId="{64FD01FA-EF09-4F26-8F3F-E86FB1B56039}" destId="{3CBB7DFF-3C8E-4762-8703-EB57BE916FEE}" srcOrd="0" destOrd="0" presId="urn:microsoft.com/office/officeart/2005/8/layout/radial2"/>
    <dgm:cxn modelId="{89CB6E8E-98AB-4ABC-8F24-6B4215A6746B}" type="presParOf" srcId="{64FD01FA-EF09-4F26-8F3F-E86FB1B56039}" destId="{9DC00513-DFDD-433A-826C-5F00C32F68F1}" srcOrd="1" destOrd="0" presId="urn:microsoft.com/office/officeart/2005/8/layout/radial2"/>
    <dgm:cxn modelId="{19224236-E960-4EBD-8666-EEC0DBD028A5}" type="presParOf" srcId="{9FF0146C-1B50-44C6-9256-FCEF5749522C}" destId="{5799DCFF-A60F-4B13-917F-E48F746B2A5F}" srcOrd="3" destOrd="0" presId="urn:microsoft.com/office/officeart/2005/8/layout/radial2"/>
    <dgm:cxn modelId="{B4327E05-FAAB-4143-A671-AD6A2599F288}" type="presParOf" srcId="{9FF0146C-1B50-44C6-9256-FCEF5749522C}" destId="{A497522B-13E0-4652-8876-56AE752DB68F}" srcOrd="4" destOrd="0" presId="urn:microsoft.com/office/officeart/2005/8/layout/radial2"/>
    <dgm:cxn modelId="{017B5DB7-9D38-48A0-B2EF-DBFA99FA917D}" type="presParOf" srcId="{A497522B-13E0-4652-8876-56AE752DB68F}" destId="{CDA1C113-AA78-4D2D-9B64-C4B25F97FAC4}" srcOrd="0" destOrd="0" presId="urn:microsoft.com/office/officeart/2005/8/layout/radial2"/>
    <dgm:cxn modelId="{B5B585F0-8B92-4A21-97AE-B2BC923A0FD0}" type="presParOf" srcId="{A497522B-13E0-4652-8876-56AE752DB68F}" destId="{165A4F1E-0D90-4BD1-9D9A-B98EFB19CD84}" srcOrd="1" destOrd="0" presId="urn:microsoft.com/office/officeart/2005/8/layout/radial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964925-1567-45F1-AEE3-544F7C9C0222}">
      <dsp:nvSpPr>
        <dsp:cNvPr id="0" name=""/>
        <dsp:cNvSpPr/>
      </dsp:nvSpPr>
      <dsp:spPr>
        <a:xfrm>
          <a:off x="113029" y="355636"/>
          <a:ext cx="3078650" cy="121206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Сторінка на 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Web</a:t>
          </a: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uk-UA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сайті університету (2007)</a:t>
          </a:r>
          <a:endParaRPr lang="ru-RU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3029" y="355636"/>
        <a:ext cx="3078650" cy="808040"/>
      </dsp:txXfrm>
    </dsp:sp>
    <dsp:sp modelId="{2BFF15BC-438F-4583-B776-D5B8B75947EC}">
      <dsp:nvSpPr>
        <dsp:cNvPr id="0" name=""/>
        <dsp:cNvSpPr/>
      </dsp:nvSpPr>
      <dsp:spPr>
        <a:xfrm>
          <a:off x="586413" y="1210471"/>
          <a:ext cx="2844044" cy="9778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/>
            <a:t>Інформація про бібліотеку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/>
            <a:t>Доступ до ЕК</a:t>
          </a:r>
          <a:endParaRPr lang="ru-RU" sz="1600" b="1" kern="1200" dirty="0"/>
        </a:p>
      </dsp:txBody>
      <dsp:txXfrm>
        <a:off x="586413" y="1210471"/>
        <a:ext cx="2844044" cy="977891"/>
      </dsp:txXfrm>
    </dsp:sp>
    <dsp:sp modelId="{E736C4A9-2CD4-445E-ADDC-BE1CBD0EC591}">
      <dsp:nvSpPr>
        <dsp:cNvPr id="0" name=""/>
        <dsp:cNvSpPr/>
      </dsp:nvSpPr>
      <dsp:spPr>
        <a:xfrm rot="21578190">
          <a:off x="3540643" y="716487"/>
          <a:ext cx="775599" cy="27050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21578190">
        <a:off x="3540643" y="716487"/>
        <a:ext cx="775599" cy="270504"/>
      </dsp:txXfrm>
    </dsp:sp>
    <dsp:sp modelId="{ECBEADA9-5A1D-40BF-AA85-19D7235B7A88}">
      <dsp:nvSpPr>
        <dsp:cNvPr id="0" name=""/>
        <dsp:cNvSpPr/>
      </dsp:nvSpPr>
      <dsp:spPr>
        <a:xfrm>
          <a:off x="4654999" y="300077"/>
          <a:ext cx="3040996" cy="1241052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Окремий</a:t>
          </a: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Web</a:t>
          </a: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uk-UA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сайт бібліотеки (2012)</a:t>
          </a:r>
          <a:endParaRPr lang="ru-RU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54999" y="300077"/>
        <a:ext cx="3040996" cy="827368"/>
      </dsp:txXfrm>
    </dsp:sp>
    <dsp:sp modelId="{61B87820-2039-4F3E-8971-FBF19304802F}">
      <dsp:nvSpPr>
        <dsp:cNvPr id="0" name=""/>
        <dsp:cNvSpPr/>
      </dsp:nvSpPr>
      <dsp:spPr>
        <a:xfrm>
          <a:off x="5050891" y="1210444"/>
          <a:ext cx="2940027" cy="3006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hueOff val="-3039673"/>
              <a:satOff val="3213"/>
              <a:lumOff val="-5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/>
            <a:t>Інформація про бібліотеку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/>
            <a:t>Доступ до ЕК з замовленням документів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/>
            <a:t>Доступ  читача до власного електронного формуляру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/>
            <a:t>Доступ до Репозитарію ХНМУ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/>
            <a:t>Доступ до власних та зовнішніх ресурсів і послуг</a:t>
          </a:r>
          <a:endParaRPr lang="ru-RU" sz="1600" b="1" i="1" kern="1200" dirty="0"/>
        </a:p>
      </dsp:txBody>
      <dsp:txXfrm>
        <a:off x="5050891" y="1210444"/>
        <a:ext cx="2940027" cy="300636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22A6D1-34EC-421B-8846-F4A691829FA6}">
      <dsp:nvSpPr>
        <dsp:cNvPr id="0" name=""/>
        <dsp:cNvSpPr/>
      </dsp:nvSpPr>
      <dsp:spPr>
        <a:xfrm>
          <a:off x="2816066" y="1815818"/>
          <a:ext cx="2597467" cy="2597467"/>
        </a:xfrm>
        <a:prstGeom prst="ellipse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Статистичні та рейтингові показники</a:t>
          </a:r>
          <a:endParaRPr lang="ru-RU" sz="2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16066" y="1815818"/>
        <a:ext cx="2597467" cy="2597467"/>
      </dsp:txXfrm>
    </dsp:sp>
    <dsp:sp modelId="{393A5B16-02A2-4D12-B49E-9CBC28F1FFF7}">
      <dsp:nvSpPr>
        <dsp:cNvPr id="0" name=""/>
        <dsp:cNvSpPr/>
      </dsp:nvSpPr>
      <dsp:spPr>
        <a:xfrm rot="12900000">
          <a:off x="1048123" y="1329609"/>
          <a:ext cx="2092256" cy="740278"/>
        </a:xfrm>
        <a:prstGeom prst="lef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27550-4B75-49CD-A009-C20957D8A9F4}">
      <dsp:nvSpPr>
        <dsp:cNvPr id="0" name=""/>
        <dsp:cNvSpPr/>
      </dsp:nvSpPr>
      <dsp:spPr>
        <a:xfrm>
          <a:off x="3516" y="112676"/>
          <a:ext cx="2467594" cy="1974075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Націленість на потреби обмеженої цільової аудиторії</a:t>
          </a:r>
          <a:endParaRPr lang="ru-RU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16" y="112676"/>
        <a:ext cx="2467594" cy="1974075"/>
      </dsp:txXfrm>
    </dsp:sp>
    <dsp:sp modelId="{7F4A124C-7FD5-45FD-B6EE-374628706B63}">
      <dsp:nvSpPr>
        <dsp:cNvPr id="0" name=""/>
        <dsp:cNvSpPr/>
      </dsp:nvSpPr>
      <dsp:spPr>
        <a:xfrm rot="19500000">
          <a:off x="5089219" y="1329609"/>
          <a:ext cx="2092256" cy="740278"/>
        </a:xfrm>
        <a:prstGeom prst="lef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E71F7-3C92-4DAB-B314-7124E1A2903E}">
      <dsp:nvSpPr>
        <dsp:cNvPr id="0" name=""/>
        <dsp:cNvSpPr/>
      </dsp:nvSpPr>
      <dsp:spPr>
        <a:xfrm>
          <a:off x="5758489" y="112676"/>
          <a:ext cx="2467594" cy="197407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Наявність великої кількості посилань на інші (зовнішні) ресурси</a:t>
          </a:r>
          <a:endParaRPr lang="ru-RU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8489" y="112676"/>
        <a:ext cx="2467594" cy="197407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6B4FD1-1D34-44C9-809C-421C9B495C4D}">
      <dsp:nvSpPr>
        <dsp:cNvPr id="0" name=""/>
        <dsp:cNvSpPr/>
      </dsp:nvSpPr>
      <dsp:spPr>
        <a:xfrm rot="21300000">
          <a:off x="24772" y="1598025"/>
          <a:ext cx="8022949" cy="918748"/>
        </a:xfrm>
        <a:prstGeom prst="mathMinus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6F2C5-7285-4FFD-BDD4-BBD6E90B1793}">
      <dsp:nvSpPr>
        <dsp:cNvPr id="0" name=""/>
        <dsp:cNvSpPr/>
      </dsp:nvSpPr>
      <dsp:spPr>
        <a:xfrm>
          <a:off x="968699" y="205739"/>
          <a:ext cx="2421748" cy="1645919"/>
        </a:xfrm>
        <a:prstGeom prst="downArrow">
          <a:avLst/>
        </a:prstGeom>
        <a:solidFill>
          <a:schemeClr val="accent6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AF24F-70F3-4059-BA19-4179E478E696}">
      <dsp:nvSpPr>
        <dsp:cNvPr id="0" name=""/>
        <dsp:cNvSpPr/>
      </dsp:nvSpPr>
      <dsp:spPr>
        <a:xfrm>
          <a:off x="4577168" y="236247"/>
          <a:ext cx="2583198" cy="1728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Реальний процент відмовлень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77168" y="236247"/>
        <a:ext cx="2583198" cy="1728216"/>
      </dsp:txXfrm>
    </dsp:sp>
    <dsp:sp modelId="{BDC8B2C8-D3E2-4C29-98F4-C2A8760EAA7B}">
      <dsp:nvSpPr>
        <dsp:cNvPr id="0" name=""/>
        <dsp:cNvSpPr/>
      </dsp:nvSpPr>
      <dsp:spPr>
        <a:xfrm>
          <a:off x="4694131" y="2247898"/>
          <a:ext cx="2421748" cy="1645919"/>
        </a:xfrm>
        <a:prstGeom prst="upArrow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D01C1-5195-4388-9613-AD18D186998B}">
      <dsp:nvSpPr>
        <dsp:cNvPr id="0" name=""/>
        <dsp:cNvSpPr/>
      </dsp:nvSpPr>
      <dsp:spPr>
        <a:xfrm>
          <a:off x="835909" y="2386583"/>
          <a:ext cx="2887937" cy="1728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Кількість переходів всередині сайту і середня тривалість перегляду сторінки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35909" y="2386583"/>
        <a:ext cx="2887937" cy="172821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99DCFF-A60F-4B13-917F-E48F746B2A5F}">
      <dsp:nvSpPr>
        <dsp:cNvPr id="0" name=""/>
        <dsp:cNvSpPr/>
      </dsp:nvSpPr>
      <dsp:spPr>
        <a:xfrm rot="972570">
          <a:off x="2960143" y="2976886"/>
          <a:ext cx="2716164" cy="67675"/>
        </a:xfrm>
        <a:custGeom>
          <a:avLst/>
          <a:gdLst/>
          <a:ahLst/>
          <a:cxnLst/>
          <a:rect l="0" t="0" r="0" b="0"/>
          <a:pathLst>
            <a:path>
              <a:moveTo>
                <a:pt x="0" y="33837"/>
              </a:moveTo>
              <a:lnTo>
                <a:pt x="2716164" y="33837"/>
              </a:lnTo>
            </a:path>
          </a:pathLst>
        </a:custGeom>
        <a:noFill/>
        <a:ln w="381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9F0013-7D14-4998-BFE6-2BCCA8297BD4}">
      <dsp:nvSpPr>
        <dsp:cNvPr id="0" name=""/>
        <dsp:cNvSpPr/>
      </dsp:nvSpPr>
      <dsp:spPr>
        <a:xfrm rot="20656422">
          <a:off x="2962120" y="1607873"/>
          <a:ext cx="2778874" cy="67675"/>
        </a:xfrm>
        <a:custGeom>
          <a:avLst/>
          <a:gdLst/>
          <a:ahLst/>
          <a:cxnLst/>
          <a:rect l="0" t="0" r="0" b="0"/>
          <a:pathLst>
            <a:path>
              <a:moveTo>
                <a:pt x="0" y="33837"/>
              </a:moveTo>
              <a:lnTo>
                <a:pt x="2778874" y="33837"/>
              </a:lnTo>
            </a:path>
          </a:pathLst>
        </a:custGeom>
        <a:noFill/>
        <a:ln w="381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6CA9E6-2F5C-42AD-ABA4-9C7A027D5FCE}">
      <dsp:nvSpPr>
        <dsp:cNvPr id="0" name=""/>
        <dsp:cNvSpPr/>
      </dsp:nvSpPr>
      <dsp:spPr>
        <a:xfrm>
          <a:off x="-59845" y="102042"/>
          <a:ext cx="4569896" cy="433985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B7DFF-3C8E-4762-8703-EB57BE916FEE}">
      <dsp:nvSpPr>
        <dsp:cNvPr id="0" name=""/>
        <dsp:cNvSpPr/>
      </dsp:nvSpPr>
      <dsp:spPr>
        <a:xfrm>
          <a:off x="5640292" y="14710"/>
          <a:ext cx="2138241" cy="1926140"/>
        </a:xfrm>
        <a:prstGeom prst="ellipse">
          <a:avLst/>
        </a:prstGeom>
        <a:solidFill>
          <a:schemeClr val="accent6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Візитна картка бібліотеки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40292" y="14710"/>
        <a:ext cx="2138241" cy="1926140"/>
      </dsp:txXfrm>
    </dsp:sp>
    <dsp:sp modelId="{CDA1C113-AA78-4D2D-9B64-C4B25F97FAC4}">
      <dsp:nvSpPr>
        <dsp:cNvPr id="0" name=""/>
        <dsp:cNvSpPr/>
      </dsp:nvSpPr>
      <dsp:spPr>
        <a:xfrm>
          <a:off x="5567855" y="2724902"/>
          <a:ext cx="2182945" cy="1932790"/>
        </a:xfrm>
        <a:prstGeom prst="ellipse">
          <a:avLst/>
        </a:prstGeom>
        <a:solidFill>
          <a:schemeClr val="accent4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Складова  внутрішньої технологічної системи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67855" y="2724902"/>
        <a:ext cx="2182945" cy="1932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39C880F-6106-4A30-8093-56890B958542}" type="datetimeFigureOut">
              <a:rPr lang="ru-RU"/>
              <a:pPr>
                <a:defRPr/>
              </a:pPr>
              <a:t>2013-10-31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B522DD5-56F9-41FD-B07F-4B008F004C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spcBef>
                <a:spcPct val="0"/>
              </a:spcBef>
            </a:pPr>
            <a:endParaRPr lang="ru-RU" sz="1600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8E7D4D-1514-40B8-BD1D-BBA208125E1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DDE5A2-8353-4B03-B08A-659D7E95447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71546" y="685799"/>
            <a:ext cx="2419332" cy="1814499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xfrm>
            <a:off x="357166" y="2928926"/>
            <a:ext cx="6072230" cy="585791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E86439-38CF-4875-9B5A-C4CB725DFAC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spcBef>
                <a:spcPct val="0"/>
              </a:spcBef>
            </a:pPr>
            <a:endParaRPr lang="ru-RU" sz="160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22DD5-56F9-41FD-B07F-4B008F004C9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766442-F786-403A-A1C4-F3B4249F545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22DD5-56F9-41FD-B07F-4B008F004C9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spcBef>
                <a:spcPct val="0"/>
              </a:spcBef>
            </a:pPr>
            <a:endParaRPr lang="ru-RU" sz="1600" dirty="0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835385-5F4E-4AA0-B392-BBE456A0A95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spcBef>
                <a:spcPct val="0"/>
              </a:spcBef>
            </a:pPr>
            <a:endParaRPr lang="ru-RU" sz="1600" dirty="0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1E47D1-C094-4E86-B8DC-8042D03BE72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spcBef>
                <a:spcPct val="0"/>
              </a:spcBef>
            </a:pPr>
            <a:endParaRPr lang="ru-RU" sz="1600" dirty="0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09878E-12B1-440E-B89E-58F15F83C17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22DD5-56F9-41FD-B07F-4B008F004C9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297FAF-5AA3-4B73-A367-00B0E834962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spcBef>
                <a:spcPct val="0"/>
              </a:spcBef>
            </a:pPr>
            <a:endParaRPr lang="ru-RU" sz="1600" dirty="0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B96FBD-3AC3-4A23-9301-465E4D27922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</a:pPr>
            <a:endParaRPr lang="en-US" sz="1600" dirty="0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C3F3E2-7444-4777-AB8D-15BD32C7335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3714750" cy="27860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3857620"/>
            <a:ext cx="5486400" cy="46005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3DCEA6-FA16-4F63-A62E-530966D7A95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spcBef>
                <a:spcPct val="0"/>
              </a:spcBef>
            </a:pPr>
            <a:endParaRPr lang="ru-RU" sz="160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spcBef>
                <a:spcPct val="0"/>
              </a:spcBef>
            </a:pPr>
            <a:endParaRPr lang="ru-RU" sz="1600" dirty="0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968F9B-06C7-43D2-9ED4-5F474AB5FE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C369FA-C842-4F04-9465-47939E80A8B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DFCCE7-F9AC-4EB0-BA84-81446594699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FECFF7-3AD7-4F86-BE34-5B00602D4FD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spcBef>
                <a:spcPct val="0"/>
              </a:spcBef>
            </a:pPr>
            <a:endParaRPr lang="ru-RU" sz="1600" dirty="0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3D38B9-8153-49E8-A856-1F3786649C9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38B88A19-5301-4B72-AF23-BE88495544B5}" type="datetimeFigureOut">
              <a:rPr lang="ru-RU"/>
              <a:pPr>
                <a:defRPr/>
              </a:pPr>
              <a:t>2013-10-31</a:t>
            </a:fld>
            <a:endParaRPr lang="ru-RU"/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9BC49-3E64-442E-BAF2-07E940F80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52E89-4002-48C7-B052-9CA626B99A69}" type="datetimeFigureOut">
              <a:rPr lang="ru-RU"/>
              <a:pPr>
                <a:defRPr/>
              </a:pPr>
              <a:t>2013-10-31</a:t>
            </a:fld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53B9B-ACF1-4A22-8C11-2EA182F62D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B97D0-B02A-4A8A-850B-FFF1CA16012E}" type="datetimeFigureOut">
              <a:rPr lang="ru-RU"/>
              <a:pPr>
                <a:defRPr/>
              </a:pPr>
              <a:t>2013-10-31</a:t>
            </a:fld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EFB28-698B-4F7F-8A51-77794BFE5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16AD1FD-E4ED-4A60-9B5D-BC80FCDFB677}" type="datetimeFigureOut">
              <a:rPr lang="ru-RU"/>
              <a:pPr>
                <a:defRPr/>
              </a:pPr>
              <a:t>2013-10-31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415F42-2045-4010-BF28-FAAC29733D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083F9B2C-EF92-4E81-A40E-BD23A9405C61}" type="datetimeFigureOut">
              <a:rPr lang="ru-RU"/>
              <a:pPr>
                <a:defRPr/>
              </a:pPr>
              <a:t>2013-10-31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FD615B3F-C6A6-425A-99DA-E512681A9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063988-3635-4102-939D-D144437B881E}" type="datetimeFigureOut">
              <a:rPr lang="ru-RU"/>
              <a:pPr>
                <a:defRPr/>
              </a:pPr>
              <a:t>2013-10-31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23F2FAC-7342-4F8A-933E-9EF883C441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9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0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42AADE-525A-4496-87B2-472F137DF4F6}" type="datetimeFigureOut">
              <a:rPr lang="ru-RU"/>
              <a:pPr>
                <a:defRPr/>
              </a:pPr>
              <a:t>2013-10-31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E81D2A3-17E4-46FF-981E-6270A6B26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14F2E6A-DFA1-4A3F-8369-6E212BA75C88}" type="datetimeFigureOut">
              <a:rPr lang="ru-RU"/>
              <a:pPr>
                <a:defRPr/>
              </a:pPr>
              <a:t>2013-10-31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CD25388-BC8C-41AC-A803-B39111591C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A2A2-898E-44F3-B9CF-83861A2871A1}" type="datetimeFigureOut">
              <a:rPr lang="ru-RU"/>
              <a:pPr>
                <a:defRPr/>
              </a:pPr>
              <a:t>2013-10-31</a:t>
            </a:fld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8DCA4-B02E-475D-AA9D-725316927A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334F70FE-30DC-4C83-A249-37CFF404442A}" type="datetimeFigureOut">
              <a:rPr lang="ru-RU"/>
              <a:pPr>
                <a:defRPr/>
              </a:pPr>
              <a:t>2013-10-31</a:t>
            </a:fld>
            <a:endParaRPr lang="ru-RU"/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6A46AE0-59EF-4BF2-8028-70292FCC85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23192DF2-CE9A-46AE-9ACD-CE2859DE23CE}" type="datetimeFigureOut">
              <a:rPr lang="ru-RU"/>
              <a:pPr>
                <a:defRPr/>
              </a:pPr>
              <a:t>2013-10-31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3D4E0D0E-9278-4359-AEB7-8043AFF54F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 smtClean="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161B0B40-ABCB-4E92-A40B-547B627BFCDA}" type="datetimeFigureOut">
              <a:rPr lang="ru-RU"/>
              <a:pPr>
                <a:defRPr/>
              </a:pPr>
              <a:t>2013-10-31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smtClean="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88ABAEC2-BB82-49CB-81B7-E4517DD05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17" r:id="rId7"/>
    <p:sldLayoutId id="2147483726" r:id="rId8"/>
    <p:sldLayoutId id="2147483727" r:id="rId9"/>
    <p:sldLayoutId id="2147483718" r:id="rId10"/>
    <p:sldLayoutId id="2147483719" r:id="rId11"/>
  </p:sldLayoutIdLst>
  <p:txStyles>
    <p:titleStyle>
      <a:lvl1pPr marL="53975" algn="r" rtl="0" fontAlgn="base">
        <a:spcBef>
          <a:spcPct val="0"/>
        </a:spcBef>
        <a:spcAft>
          <a:spcPct val="0"/>
        </a:spcAft>
        <a:defRPr sz="4600" kern="1200">
          <a:solidFill>
            <a:srgbClr val="FFFF9A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algn="r" rtl="0" fontAlgn="base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Calibri" pitchFamily="34" charset="0"/>
        </a:defRPr>
      </a:lvl2pPr>
      <a:lvl3pPr marL="53975" algn="r" rtl="0" fontAlgn="base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Calibri" pitchFamily="34" charset="0"/>
        </a:defRPr>
      </a:lvl3pPr>
      <a:lvl4pPr marL="53975" algn="r" rtl="0" fontAlgn="base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Calibri" pitchFamily="34" charset="0"/>
        </a:defRPr>
      </a:lvl4pPr>
      <a:lvl5pPr marL="53975" algn="r" rtl="0" fontAlgn="base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Calibri" pitchFamily="34" charset="0"/>
        </a:defRPr>
      </a:lvl5pPr>
      <a:lvl6pPr marL="511175" algn="r" rtl="0" fontAlgn="base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Calibri" pitchFamily="34" charset="0"/>
        </a:defRPr>
      </a:lvl6pPr>
      <a:lvl7pPr marL="968375" algn="r" rtl="0" fontAlgn="base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Calibri" pitchFamily="34" charset="0"/>
        </a:defRPr>
      </a:lvl7pPr>
      <a:lvl8pPr marL="1425575" algn="r" rtl="0" fontAlgn="base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Calibri" pitchFamily="34" charset="0"/>
        </a:defRPr>
      </a:lvl8pPr>
      <a:lvl9pPr marL="1882775" algn="r" rtl="0" fontAlgn="base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Calibri" pitchFamily="34" charset="0"/>
        </a:defRPr>
      </a:lvl9pPr>
      <a:extLst/>
    </p:titleStyle>
    <p:bodyStyle>
      <a:lvl1pPr marL="292100" indent="-292100" algn="l" rtl="0" fontAlgn="base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fontAlgn="base">
        <a:spcBef>
          <a:spcPts val="400"/>
        </a:spcBef>
        <a:spcAft>
          <a:spcPct val="0"/>
        </a:spcAft>
        <a:buClr>
          <a:srgbClr val="E7BC29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ts val="400"/>
        </a:spcBef>
        <a:spcAft>
          <a:spcPct val="0"/>
        </a:spcAft>
        <a:buClr>
          <a:srgbClr val="E7BC29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fontAlgn="base">
        <a:spcBef>
          <a:spcPts val="400"/>
        </a:spcBef>
        <a:spcAft>
          <a:spcPct val="0"/>
        </a:spcAft>
        <a:buClr>
          <a:srgbClr val="E7BC29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jpeg"/><Relationship Id="rId1" Type="http://schemas.openxmlformats.org/officeDocument/2006/relationships/video" Target="file:///D:\My%20Documents\!_&#1041;&#1048;&#1041;&#1051;&#1048;&#1054;&#1058;&#1045;&#1050;&#1040;\&#1042;&#1063;&#1045;&#1053;&#1040;%20&#1056;&#1040;&#1044;&#1040;_&#1050;&#1080;&#1088;&#1080;&#1095;&#1086;&#1082;_&#1030;&#1042;\2013\&#1074;%20&#1087;&#1088;&#1077;&#1079;&#1077;&#1085;&#1090;&#1072;&#1094;&#1080;&#1102;\Best.avi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714620"/>
            <a:ext cx="7858180" cy="1639039"/>
          </a:xfrm>
        </p:spPr>
        <p:txBody>
          <a:bodyPr wrap="square">
            <a:spAutoFit/>
          </a:bodyPr>
          <a:lstStyle/>
          <a:p>
            <a:pPr algn="l" fontAlgn="auto">
              <a:lnSpc>
                <a:spcPts val="4000"/>
              </a:lnSpc>
              <a:spcAft>
                <a:spcPts val="0"/>
              </a:spcAft>
              <a:defRPr/>
            </a:pPr>
            <a:r>
              <a:rPr lang="uk-UA" sz="8000" b="1" i="1" dirty="0" err="1" smtClean="0">
                <a:solidFill>
                  <a:srgbClr val="FFCC00"/>
                </a:solidFill>
              </a:rPr>
              <a:t>В</a:t>
            </a:r>
            <a:r>
              <a:rPr lang="uk-UA" sz="4000" b="1" i="1" dirty="0" err="1" smtClean="0">
                <a:solidFill>
                  <a:srgbClr val="FFCC00"/>
                </a:solidFill>
              </a:rPr>
              <a:t>еб-сайт</a:t>
            </a:r>
            <a:r>
              <a:rPr lang="uk-UA" sz="4000" b="1" dirty="0" smtClean="0"/>
              <a:t> бібліотеки – оптимальний шлях доступу до інформаційних ресурсів</a:t>
            </a:r>
            <a:endParaRPr lang="ru-RU" sz="40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500313" y="5214938"/>
            <a:ext cx="6400800" cy="1323975"/>
          </a:xfrm>
        </p:spPr>
        <p:txBody>
          <a:bodyPr>
            <a:spAutoFit/>
          </a:bodyPr>
          <a:lstStyle/>
          <a:p>
            <a:pPr defTabSz="204788" fontAlgn="auto">
              <a:lnSpc>
                <a:spcPts val="24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Павленко Т.Б. </a:t>
            </a:r>
          </a:p>
          <a:p>
            <a:pPr fontAlgn="auto">
              <a:lnSpc>
                <a:spcPts val="24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бібліотека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ХНМУ</a:t>
            </a:r>
          </a:p>
          <a:p>
            <a:pPr fontAlgn="auto">
              <a:lnSpc>
                <a:spcPts val="2400"/>
              </a:lnSpc>
              <a:spcAft>
                <a:spcPts val="0"/>
              </a:spcAft>
              <a:buFont typeface="Wingdings 2"/>
              <a:buNone/>
              <a:defRPr/>
            </a:pPr>
            <a:endParaRPr lang="uk-UA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lnSpc>
                <a:spcPts val="24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9" name="Picture 2" descr="D:\ДОКУМЕНТЫ\ХНМУ\Научная библиотека ХНМУ\Логотипы\gerb_uk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63" y="357188"/>
            <a:ext cx="19415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21014"/>
            <a:ext cx="3357554" cy="253698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015974" cy="400050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/>
          <p:cNvSpPr/>
          <p:nvPr/>
        </p:nvSpPr>
        <p:spPr>
          <a:xfrm>
            <a:off x="0" y="1857364"/>
            <a:ext cx="857224" cy="1428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"/>
            <a:ext cx="3071802" cy="239668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805710"/>
            <a:ext cx="5214942" cy="405228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6313" cy="423386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/>
          <p:cNvSpPr/>
          <p:nvPr/>
        </p:nvSpPr>
        <p:spPr>
          <a:xfrm>
            <a:off x="4000496" y="142852"/>
            <a:ext cx="1143008" cy="4000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071810"/>
            <a:ext cx="4000496" cy="31689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918145"/>
            <a:ext cx="3643306" cy="293985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260648"/>
            <a:ext cx="914400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 rot="-887756">
            <a:off x="961576" y="3883167"/>
            <a:ext cx="440182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Ефективність</a:t>
            </a:r>
            <a:r>
              <a:rPr lang="uk-UA" sz="5400" b="1" dirty="0">
                <a:solidFill>
                  <a:srgbClr val="FF0000"/>
                </a:solidFill>
                <a:latin typeface="Calibri" pitchFamily="34" charset="0"/>
              </a:rPr>
              <a:t>?</a:t>
            </a:r>
            <a:endParaRPr lang="ru-RU" sz="5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 rot="20982107">
            <a:off x="119141" y="1943720"/>
            <a:ext cx="877542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FF0000"/>
                </a:solidFill>
              </a:rPr>
              <a:t>В будь-якому місті </a:t>
            </a:r>
          </a:p>
          <a:p>
            <a:pPr algn="ctr"/>
            <a:r>
              <a:rPr lang="uk-UA" sz="7200" b="1" dirty="0" smtClean="0">
                <a:solidFill>
                  <a:srgbClr val="FF0000"/>
                </a:solidFill>
              </a:rPr>
              <a:t>в будь-який час</a:t>
            </a:r>
            <a:endParaRPr lang="ru-RU" sz="72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5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85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85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385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385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91773" cy="292893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4686"/>
            <a:ext cx="4714876" cy="239932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643050"/>
            <a:ext cx="4500562" cy="2335616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4500570"/>
            <a:ext cx="4530588" cy="235743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8020080" cy="1104900"/>
          </a:xfrm>
        </p:spPr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r>
              <a:rPr lang="uk-UA" sz="3600" b="1" dirty="0" smtClean="0"/>
              <a:t>Особливості </a:t>
            </a:r>
            <a:r>
              <a:rPr lang="uk-UA" sz="3600" b="1" dirty="0" err="1" smtClean="0"/>
              <a:t>веб-сайту</a:t>
            </a:r>
            <a:r>
              <a:rPr lang="uk-UA" sz="3600" b="1" dirty="0" smtClean="0"/>
              <a:t> бібліотеки </a:t>
            </a:r>
            <a:r>
              <a:rPr lang="uk-UA" sz="3600" b="1" dirty="0" err="1" smtClean="0"/>
              <a:t>внз</a:t>
            </a:r>
            <a:endParaRPr lang="ru-RU" sz="3600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28596" y="1928802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/>
              <a:t>Статистика </a:t>
            </a:r>
            <a:endParaRPr lang="ru-RU" sz="36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643050"/>
          <a:ext cx="8929718" cy="521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r>
              <a:rPr lang="uk-UA" sz="3600" b="1" dirty="0" smtClean="0"/>
              <a:t>Травень 2012-жовтень 2013</a:t>
            </a:r>
            <a:endParaRPr lang="ru-RU" sz="3600" b="1" dirty="0"/>
          </a:p>
        </p:txBody>
      </p:sp>
      <p:sp>
        <p:nvSpPr>
          <p:cNvPr id="45058" name="Содержимое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2"/>
          </a:xfrm>
        </p:spPr>
        <p:txBody>
          <a:bodyPr/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Майже 12 тис. унікальних відвідувачів з понад 60 країн, серед них більше 39 % тих, хто повернувся</a:t>
            </a: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Переглянуто більш ніж 45,5 тис. сторінок майже за 20,5 тис. відвідувань</a:t>
            </a: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середньому за місяць сайт обслуговує понад 1 тис. відвідувачів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r>
              <a:rPr lang="uk-UA" sz="3600" b="1" dirty="0" smtClean="0"/>
              <a:t>Найбільш популярні рубрики</a:t>
            </a:r>
            <a:endParaRPr lang="ru-RU" sz="3600" b="1" dirty="0" smtClean="0"/>
          </a:p>
        </p:txBody>
      </p:sp>
      <p:sp>
        <p:nvSpPr>
          <p:cNvPr id="47106" name="Содержимое 2"/>
          <p:cNvSpPr>
            <a:spLocks noGrp="1"/>
          </p:cNvSpPr>
          <p:nvPr>
            <p:ph idx="1"/>
          </p:nvPr>
        </p:nvSpPr>
        <p:spPr>
          <a:xfrm>
            <a:off x="395536" y="1844824"/>
            <a:ext cx="8472518" cy="4525962"/>
          </a:xfrm>
        </p:spPr>
        <p:txBody>
          <a:bodyPr/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Електронний каталог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Репозитарій ХНМУ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допомогу студенту і науковцю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Інформаційні портали, електронні бібліотеки, архіви, бази даних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Ресурси з доказової медицини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r>
              <a:rPr lang="uk-UA" sz="3600" b="1" dirty="0" smtClean="0"/>
              <a:t>Головна проблема</a:t>
            </a:r>
            <a:endParaRPr lang="ru-RU" sz="3600" b="1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42910" y="1752600"/>
          <a:ext cx="807249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/>
              <a:t>Специфіка бібліотеки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2"/>
          </a:xfrm>
        </p:spPr>
        <p:txBody>
          <a:bodyPr/>
          <a:lstStyle/>
          <a:p>
            <a:pPr algn="just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Адаптація наявних методик обліку показників ефективності сайту до завдань бібліотеки</a:t>
            </a:r>
          </a:p>
          <a:p>
            <a:pPr algn="just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Критерії ефективності - зручний та доброзичливий інтерфейс, актуальна інформація, корисні сервіси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r>
              <a:rPr lang="uk-UA" sz="3600" b="1" dirty="0" smtClean="0"/>
              <a:t>Бібліотека – для користувача</a:t>
            </a:r>
            <a:endParaRPr lang="ru-RU" sz="3600" b="1" dirty="0" smtClean="0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5143512"/>
            <a:ext cx="2284247" cy="17144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40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357826"/>
            <a:ext cx="1776413" cy="13319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40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214950"/>
            <a:ext cx="1967843" cy="147379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405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1428736"/>
            <a:ext cx="1800225" cy="1352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40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44" y="5500702"/>
            <a:ext cx="1657350" cy="12414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41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35427" y="2928934"/>
            <a:ext cx="2093866" cy="157163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est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86182" y="4286256"/>
            <a:ext cx="2081218" cy="117007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6" descr="E:\МОИ ФОТО\НБ ХНМУ\ЧЗ англ\IMG_411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3501008"/>
            <a:ext cx="2160588" cy="16192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5206" y="1643050"/>
            <a:ext cx="1533258" cy="20432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5720" y="1714488"/>
            <a:ext cx="2071702" cy="15523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57752" y="2786058"/>
            <a:ext cx="1871662" cy="14033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14942" y="1357298"/>
            <a:ext cx="1728788" cy="12954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00826" y="3929066"/>
            <a:ext cx="2428892" cy="144999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404664"/>
            <a:ext cx="1143000" cy="1143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pPr marL="54864" fontAlgn="auto">
              <a:spcAft>
                <a:spcPts val="0"/>
              </a:spcAft>
              <a:defRPr/>
            </a:pPr>
            <a:r>
              <a:rPr lang="uk-UA" sz="3600" b="1" dirty="0" err="1" smtClean="0"/>
              <a:t>Веб-сайт</a:t>
            </a:r>
            <a:r>
              <a:rPr lang="uk-UA" sz="3600" b="1" dirty="0" smtClean="0"/>
              <a:t> НБ ХНМУ</a:t>
            </a:r>
            <a:endParaRPr lang="ru-RU" sz="36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643050"/>
          <a:ext cx="8143932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71500" y="357188"/>
            <a:ext cx="84248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 sz="4400" b="1" i="1" kern="0" dirty="0">
              <a:solidFill>
                <a:srgbClr val="CC33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42938" y="2143125"/>
            <a:ext cx="8215312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66700" indent="-266700">
              <a:spcBef>
                <a:spcPct val="20000"/>
              </a:spcBef>
              <a:defRPr/>
            </a:pPr>
            <a:endParaRPr lang="ru-RU" sz="2200" b="1" kern="0" dirty="0">
              <a:solidFill>
                <a:srgbClr val="2C2C84"/>
              </a:solidFill>
              <a:latin typeface="Comic Sans MS" pitchFamily="66" charset="0"/>
            </a:endParaRPr>
          </a:p>
          <a:p>
            <a:pPr marL="266700" indent="-266700" algn="r">
              <a:spcBef>
                <a:spcPct val="20000"/>
              </a:spcBef>
              <a:defRPr/>
            </a:pPr>
            <a:r>
              <a:rPr lang="ru-RU" sz="2800" b="1" kern="0" dirty="0">
                <a:solidFill>
                  <a:srgbClr val="2C2C84"/>
                </a:solidFill>
                <a:latin typeface="Comic Sans MS" pitchFamily="66" charset="0"/>
              </a:rPr>
              <a:t>    </a:t>
            </a:r>
          </a:p>
          <a:p>
            <a:pPr marL="266700" indent="-266700">
              <a:spcBef>
                <a:spcPct val="20000"/>
              </a:spcBef>
              <a:defRPr/>
            </a:pPr>
            <a:r>
              <a:rPr lang="ru-RU" sz="2800" b="1" kern="0" dirty="0">
                <a:solidFill>
                  <a:srgbClr val="2C2C84"/>
                </a:solidFill>
                <a:latin typeface="Comic Sans MS" pitchFamily="66" charset="0"/>
              </a:rPr>
              <a:t>					</a:t>
            </a:r>
          </a:p>
          <a:p>
            <a:pPr marL="266700" indent="-266700">
              <a:spcBef>
                <a:spcPct val="20000"/>
              </a:spcBef>
              <a:defRPr/>
            </a:pPr>
            <a:endParaRPr lang="en-US" sz="2800" b="1" kern="0" dirty="0">
              <a:latin typeface="+mn-lt"/>
            </a:endParaRPr>
          </a:p>
          <a:p>
            <a:pPr marL="266700" indent="-266700">
              <a:spcBef>
                <a:spcPct val="20000"/>
              </a:spcBef>
              <a:defRPr/>
            </a:pPr>
            <a:r>
              <a:rPr lang="ru-RU" sz="2600" b="1" kern="0" dirty="0">
                <a:latin typeface="Comic Sans MS" pitchFamily="66" charset="0"/>
              </a:rPr>
              <a:t>                             </a:t>
            </a:r>
          </a:p>
          <a:p>
            <a:pPr marL="266700" indent="-266700">
              <a:spcBef>
                <a:spcPts val="0"/>
              </a:spcBef>
              <a:defRPr/>
            </a:pPr>
            <a:r>
              <a:rPr lang="ru-RU" sz="2600" b="1" kern="0" dirty="0">
                <a:latin typeface="Comic Sans MS" pitchFamily="66" charset="0"/>
              </a:rPr>
              <a:t>					     </a:t>
            </a:r>
            <a:r>
              <a:rPr lang="ru-RU" sz="2600" kern="0" dirty="0">
                <a:latin typeface="+mn-lt"/>
              </a:rPr>
              <a:t>7</a:t>
            </a:r>
            <a:r>
              <a:rPr lang="uk-UA" sz="2600" kern="0" dirty="0">
                <a:latin typeface="+mn-lt"/>
              </a:rPr>
              <a:t>07 72 95</a:t>
            </a:r>
            <a:r>
              <a:rPr lang="ru-RU" sz="2600" kern="0" dirty="0">
                <a:latin typeface="+mn-lt"/>
              </a:rPr>
              <a:t>         </a:t>
            </a:r>
          </a:p>
          <a:p>
            <a:pPr marL="266700" indent="-266700" algn="r">
              <a:spcBef>
                <a:spcPts val="0"/>
              </a:spcBef>
              <a:defRPr/>
            </a:pPr>
            <a:r>
              <a:rPr lang="uk-UA" sz="2600" kern="0" dirty="0">
                <a:latin typeface="+mn-lt"/>
              </a:rPr>
              <a:t>				             </a:t>
            </a:r>
            <a:r>
              <a:rPr lang="en-US" sz="2600" kern="0" dirty="0">
                <a:latin typeface="+mn-lt"/>
              </a:rPr>
              <a:t>libr@knmu.kharkov.ua</a:t>
            </a:r>
            <a:r>
              <a:rPr lang="uk-UA" sz="2600" b="1" kern="0" dirty="0">
                <a:latin typeface="Comic Sans MS" pitchFamily="66" charset="0"/>
              </a:rPr>
              <a:t>					</a:t>
            </a:r>
            <a:endParaRPr lang="ru-RU" sz="2600" b="1" kern="0" dirty="0">
              <a:latin typeface="Comic Sans MS" pitchFamily="66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00100" y="1928802"/>
            <a:ext cx="6643734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0" dirty="0" err="1">
                <a:solidFill>
                  <a:srgbClr val="FFFF9A"/>
                </a:solidFill>
                <a:latin typeface="+mn-lt"/>
              </a:rPr>
              <a:t>Тетяна</a:t>
            </a:r>
            <a:r>
              <a:rPr lang="ru-RU" sz="3600" b="1" kern="0" dirty="0">
                <a:solidFill>
                  <a:srgbClr val="FFFF9A"/>
                </a:solidFill>
                <a:latin typeface="+mn-lt"/>
              </a:rPr>
              <a:t> </a:t>
            </a:r>
            <a:r>
              <a:rPr lang="ru-RU" sz="3600" b="1" kern="0" dirty="0" err="1">
                <a:solidFill>
                  <a:srgbClr val="FFFF9A"/>
                </a:solidFill>
                <a:latin typeface="+mn-lt"/>
              </a:rPr>
              <a:t>Борисівна</a:t>
            </a:r>
            <a:r>
              <a:rPr lang="ru-RU" sz="3600" b="1" kern="0" dirty="0">
                <a:solidFill>
                  <a:srgbClr val="FFFF9A"/>
                </a:solidFill>
                <a:latin typeface="+mn-lt"/>
              </a:rPr>
              <a:t> Павленко</a:t>
            </a:r>
            <a:r>
              <a:rPr lang="uk-UA" sz="3600" b="1" dirty="0">
                <a:solidFill>
                  <a:srgbClr val="FFFF9A"/>
                </a:solidFill>
                <a:latin typeface="+mn-lt"/>
                <a:cs typeface="Calibri" pitchFamily="34" charset="0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rgbClr val="FFFF9A"/>
                </a:solidFill>
                <a:latin typeface="+mn-lt"/>
                <a:cs typeface="Calibri" pitchFamily="34" charset="0"/>
              </a:rPr>
              <a:t>заступник директора НБ ХНМУ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rgbClr val="FFFF9A"/>
                </a:solidFill>
                <a:latin typeface="+mn-lt"/>
                <a:cs typeface="Calibri" pitchFamily="34" charset="0"/>
              </a:rPr>
              <a:t>з інформаційних технологій</a:t>
            </a:r>
            <a:endParaRPr lang="ru-RU" sz="24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rgbClr val="FFFF9A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5325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5" y="4572000"/>
            <a:ext cx="103028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714488"/>
          <a:ext cx="8229600" cy="4740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285750" y="500063"/>
            <a:ext cx="92154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indent="-17462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63" y="214313"/>
            <a:ext cx="7858125" cy="1190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2347913"/>
            <a:r>
              <a:rPr lang="uk-UA" sz="3600" b="1" dirty="0">
                <a:solidFill>
                  <a:srgbClr val="FFFF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Якщо ви не представлені в Інтернеті, </a:t>
            </a:r>
          </a:p>
          <a:p>
            <a:pPr algn="r" defTabSz="2347913"/>
            <a:r>
              <a:rPr lang="uk-UA" sz="3600" b="1" dirty="0">
                <a:solidFill>
                  <a:srgbClr val="FFFF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ви не існуєте!</a:t>
            </a:r>
            <a:endParaRPr lang="ru-RU" sz="3600" b="1" dirty="0">
              <a:solidFill>
                <a:srgbClr val="FFFF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964925-1567-45F1-AEE3-544F7C9C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BC964925-1567-45F1-AEE3-544F7C9C02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FF15BC-438F-4583-B776-D5B8B7594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graphicEl>
                                              <a:dgm id="{2BFF15BC-438F-4583-B776-D5B8B75947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36C4A9-2CD4-445E-ADDC-BE1CBD0EC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E736C4A9-2CD4-445E-ADDC-BE1CBD0EC5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BEADA9-5A1D-40BF-AA85-19D7235B7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ECBEADA9-5A1D-40BF-AA85-19D7235B7A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B87820-2039-4F3E-8971-FBF193048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61B87820-2039-4F3E-8971-FBF193048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rot="20982107">
            <a:off x="443917" y="3061627"/>
            <a:ext cx="83374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5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http://libr.knmu.kharkov.ua</a:t>
            </a:r>
            <a:endParaRPr lang="ru-RU" sz="56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953003" cy="371475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2357422" y="571480"/>
            <a:ext cx="128588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57628"/>
            <a:ext cx="5789048" cy="300037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6223" y="1785926"/>
            <a:ext cx="5187777" cy="271462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Овал 10"/>
          <p:cNvSpPr/>
          <p:nvPr/>
        </p:nvSpPr>
        <p:spPr>
          <a:xfrm>
            <a:off x="3428992" y="1071546"/>
            <a:ext cx="128588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051811" cy="400050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7" y="0"/>
            <a:ext cx="3786183" cy="279022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43422"/>
            <a:ext cx="3618645" cy="221457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0538" y="3500438"/>
            <a:ext cx="5033462" cy="335756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/>
          <p:cNvSpPr/>
          <p:nvPr/>
        </p:nvSpPr>
        <p:spPr>
          <a:xfrm>
            <a:off x="0" y="2000240"/>
            <a:ext cx="1142976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149145" cy="407194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87" y="1571612"/>
            <a:ext cx="5076813" cy="252772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857628"/>
            <a:ext cx="5215191" cy="300037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1142976" y="3286124"/>
            <a:ext cx="2857520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785918" y="6715148"/>
            <a:ext cx="785818" cy="1428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5066042" cy="414338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7691" y="3214686"/>
            <a:ext cx="4816310" cy="364331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1670" y="0"/>
            <a:ext cx="3462330" cy="261245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291967"/>
            <a:ext cx="3214710" cy="256603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/>
          <p:cNvSpPr/>
          <p:nvPr/>
        </p:nvSpPr>
        <p:spPr>
          <a:xfrm>
            <a:off x="0" y="2214554"/>
            <a:ext cx="1071538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48744" cy="414338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Овал 12"/>
          <p:cNvSpPr/>
          <p:nvPr/>
        </p:nvSpPr>
        <p:spPr>
          <a:xfrm>
            <a:off x="0" y="1500174"/>
            <a:ext cx="1142976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260" y="1142984"/>
            <a:ext cx="4825740" cy="392906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929066"/>
            <a:ext cx="3510680" cy="292893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2571</TotalTime>
  <Words>251</Words>
  <Application>Microsoft Office PowerPoint</Application>
  <PresentationFormat>Экран (4:3)</PresentationFormat>
  <Paragraphs>75</Paragraphs>
  <Slides>21</Slides>
  <Notes>21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Литейная</vt:lpstr>
      <vt:lpstr>Веб-сайт бібліотеки – оптимальний шлях доступу до інформаційних ресурсів</vt:lpstr>
      <vt:lpstr>Бібліотека – для користувача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Особливості веб-сайту бібліотеки внз</vt:lpstr>
      <vt:lpstr>Статистика </vt:lpstr>
      <vt:lpstr>Травень 2012-жовтень 2013</vt:lpstr>
      <vt:lpstr>Найбільш популярні рубрики</vt:lpstr>
      <vt:lpstr>Головна проблема</vt:lpstr>
      <vt:lpstr>Специфіка бібліотеки</vt:lpstr>
      <vt:lpstr>Веб-сайт НБ ХНМУ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Tatyana Pavlenko</dc:creator>
  <cp:lastModifiedBy>Татьяна</cp:lastModifiedBy>
  <cp:revision>522</cp:revision>
  <dcterms:created xsi:type="dcterms:W3CDTF">2012-07-20T07:21:26Z</dcterms:created>
  <dcterms:modified xsi:type="dcterms:W3CDTF">2013-10-31T07:00:31Z</dcterms:modified>
</cp:coreProperties>
</file>