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28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463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54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7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0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3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0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6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8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890A-5130-4B4B-82C7-723A5289CA1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DDE846-1A1A-42C8-A38A-0728FCAF6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5372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України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ПОКАЗНИКІВ ВРОДЖЕНОГО ІМУНІТЕТУ </a:t>
            </a: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ХВОРИХ НА ГОСТРИЙ ОБСТРУКТИВНИЙ БРОНХІТ</a:t>
            </a: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ІНФІКОВАНИХ ХЛАМІДІЯМИ </a:t>
            </a:r>
          </a:p>
          <a:p>
            <a:pPr marL="0" indent="0" algn="ctr">
              <a:buNone/>
            </a:pPr>
            <a:endParaRPr lang="uk-UA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Дяченко Марина Сергіївна, асистент кафедри педіатрії №2</a:t>
            </a:r>
          </a:p>
          <a:p>
            <a:pPr marL="0" indent="0" algn="r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Усенко Світлана Георгіївна, доцент кафедри громадського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та управління охороною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54301"/>
            <a:ext cx="1676545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Актуальність.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дихання  займають провідні рангові місця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 захворюваності серед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 дошкільного віку. В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 10 - 15 років у виникненні як гострих, так і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рецидивуючих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бронхітів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 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 займають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 pneumonia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та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Mycoplasma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01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обструктивних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бронхітів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внутрішньоклітинного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прогнозу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епізодів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імунологічних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обструктивного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бронхіту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і методи.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мети дослідження було проведено клініко-лабораторне обстеження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 віком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1 року до 10 років включно із гострим обструктивним бронхітом. Пацієнти були розділені на групи: 1-а група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тлі інфікування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2-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тлі інфікування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coplasma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3-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інфікування внутрішньоклітинними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агентами.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сировотки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імуноферментного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(ІФА).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36800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неспецифічної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ланки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ЦІК,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(≥ 10,1) у 4,1 рази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˂ 0,001)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виявлялись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антигенна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інфікуванням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хламідіями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поглинаючої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854036"/>
            <a:ext cx="8596668" cy="3086389"/>
          </a:xfrm>
        </p:spPr>
      </p:pic>
      <p:sp>
        <p:nvSpPr>
          <p:cNvPr id="3" name="Прямоугольник 2"/>
          <p:cNvSpPr/>
          <p:nvPr/>
        </p:nvSpPr>
        <p:spPr>
          <a:xfrm>
            <a:off x="677333" y="2551837"/>
            <a:ext cx="89100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персистуючої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самого ГОБ, так і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розхитує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пригнічує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і без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77334" y="4581236"/>
            <a:ext cx="8596667" cy="786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ГОБ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хламідіями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" b="389"/>
          <a:stretch>
            <a:fillRect/>
          </a:stretch>
        </p:blipFill>
        <p:spPr>
          <a:xfrm>
            <a:off x="82549" y="609600"/>
            <a:ext cx="10871777" cy="3844925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9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імунологічних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ГОБ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хламідіями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ціллю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500386"/>
            <a:ext cx="8596312" cy="320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0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7200" dirty="0" smtClean="0">
                <a:solidFill>
                  <a:srgbClr val="92D050"/>
                </a:solidFill>
              </a:rPr>
              <a:t>Дякую за увагу</a:t>
            </a:r>
            <a:endParaRPr lang="en-US" sz="7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960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360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Міністерство охорони здоров’я України Харківський національний медичний університет  </vt:lpstr>
      <vt:lpstr>Актуальність. Хвороби органів дихання  займають провідні рангові місця  у структурі захворюваності серед дітей дошкільного віку. В останні 10 - 15 років у виникненні як гострих, так і рецидивуючих форм бронхітів основне   місце займають Chlamydia pneumoniaе та Mycoplasma pneumoniae.</vt:lpstr>
      <vt:lpstr>Результати. Серед показників неспецифічної гуморальної ланки імунітету  достовірні відмінності між групами встановлені у відношенні ЦІК, збільшений рівень яких (≥ 10,1) у 4,1 рази частіше (p ˂ 0,001) виявлялись у групі інфікованих. З цього випливає, що в інфікованих хворих має місце велика антигенна завантаженість організму, що пов’язано з інфікуванням хламідіями та зниженням поглинаючої здатності фагоцитів.</vt:lpstr>
      <vt:lpstr>Значення показників вродженого імунітету у хворих на ГОБ в залежності від інфікування їх хламідіями</vt:lpstr>
      <vt:lpstr>Висновки. Виявлені достовірні відмінності клінічних та імунологічних показників між групами хворих на ГОБ у залежності від наявності інфікування хламідіями дають підставу для використання їх з діагностичною ціллю як доповнення до традиційних, протокольних методів діагностики.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здоров’я України Харківський національний медичний університет  </dc:title>
  <dc:creator>HP</dc:creator>
  <cp:lastModifiedBy>HP</cp:lastModifiedBy>
  <cp:revision>12</cp:revision>
  <dcterms:created xsi:type="dcterms:W3CDTF">2023-03-26T16:30:39Z</dcterms:created>
  <dcterms:modified xsi:type="dcterms:W3CDTF">2023-03-29T09:32:35Z</dcterms:modified>
</cp:coreProperties>
</file>