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Default Extension="gif" ContentType="image/gif"/>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 id="2147483653" r:id="rId3"/>
    <p:sldMasterId id="2147483667" r:id="rId4"/>
  </p:sldMasterIdLst>
  <p:notesMasterIdLst>
    <p:notesMasterId r:id="rId19"/>
  </p:notesMasterIdLst>
  <p:sldIdLst>
    <p:sldId id="256" r:id="rId5"/>
    <p:sldId id="257" r:id="rId6"/>
    <p:sldId id="258" r:id="rId7"/>
    <p:sldId id="259" r:id="rId8"/>
    <p:sldId id="260" r:id="rId9"/>
    <p:sldId id="261" r:id="rId10"/>
    <p:sldId id="272" r:id="rId11"/>
    <p:sldId id="262" r:id="rId12"/>
    <p:sldId id="263" r:id="rId13"/>
    <p:sldId id="264" r:id="rId14"/>
    <p:sldId id="265" r:id="rId15"/>
    <p:sldId id="266" r:id="rId16"/>
    <p:sldId id="267" r:id="rId17"/>
    <p:sldId id="268" r:id="rId18"/>
  </p:sldIdLst>
  <p:sldSz cx="9144000" cy="5143500" type="screen16x9"/>
  <p:notesSz cx="6858000" cy="9144000"/>
  <p:defaultTextStyle>
    <a:defPPr>
      <a:defRPr lang="ru-RU"/>
    </a:defPPr>
    <a:lvl1pPr algn="l" rtl="0" fontAlgn="base">
      <a:spcBef>
        <a:spcPct val="0"/>
      </a:spcBef>
      <a:spcAft>
        <a:spcPct val="0"/>
      </a:spcAft>
      <a:defRPr sz="1400" b="1"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b="1"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b="1"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b="1"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b="1" kern="1200">
        <a:solidFill>
          <a:srgbClr val="000000"/>
        </a:solidFill>
        <a:latin typeface="Arial" charset="0"/>
        <a:ea typeface="+mn-ea"/>
        <a:cs typeface="Arial" charset="0"/>
        <a:sym typeface="Arial" charset="0"/>
      </a:defRPr>
    </a:lvl5pPr>
    <a:lvl6pPr marL="2286000" algn="l" defTabSz="914400" rtl="0" eaLnBrk="1" latinLnBrk="0" hangingPunct="1">
      <a:defRPr sz="1400" b="1" kern="1200">
        <a:solidFill>
          <a:srgbClr val="000000"/>
        </a:solidFill>
        <a:latin typeface="Arial" charset="0"/>
        <a:ea typeface="+mn-ea"/>
        <a:cs typeface="Arial" charset="0"/>
        <a:sym typeface="Arial" charset="0"/>
      </a:defRPr>
    </a:lvl6pPr>
    <a:lvl7pPr marL="2743200" algn="l" defTabSz="914400" rtl="0" eaLnBrk="1" latinLnBrk="0" hangingPunct="1">
      <a:defRPr sz="1400" b="1" kern="1200">
        <a:solidFill>
          <a:srgbClr val="000000"/>
        </a:solidFill>
        <a:latin typeface="Arial" charset="0"/>
        <a:ea typeface="+mn-ea"/>
        <a:cs typeface="Arial" charset="0"/>
        <a:sym typeface="Arial" charset="0"/>
      </a:defRPr>
    </a:lvl7pPr>
    <a:lvl8pPr marL="3200400" algn="l" defTabSz="914400" rtl="0" eaLnBrk="1" latinLnBrk="0" hangingPunct="1">
      <a:defRPr sz="1400" b="1" kern="1200">
        <a:solidFill>
          <a:srgbClr val="000000"/>
        </a:solidFill>
        <a:latin typeface="Arial" charset="0"/>
        <a:ea typeface="+mn-ea"/>
        <a:cs typeface="Arial" charset="0"/>
        <a:sym typeface="Arial" charset="0"/>
      </a:defRPr>
    </a:lvl8pPr>
    <a:lvl9pPr marL="3657600" algn="l" defTabSz="914400" rtl="0" eaLnBrk="1" latinLnBrk="0" hangingPunct="1">
      <a:defRPr sz="1400" b="1"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B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88" y="-6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Google Shape;3;n"/>
          <p:cNvSpPr>
            <a:spLocks noGrp="1" noRo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p:spPr>
      </p:sp>
      <p:sp>
        <p:nvSpPr>
          <p:cNvPr id="32771"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7" name="Google Shape;152;p1: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34818" name="Google Shape;153;p1:notes"/>
          <p:cNvSpPr>
            <a:spLocks noGrp="1" noRot="1"/>
          </p:cNvSpPr>
          <p:nvPr>
            <p:ph type="sldImg" idx="2"/>
          </p:nvPr>
        </p:nvSpPr>
        <p:spPr>
          <a:noFill/>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49" name="Google Shape;220;p10: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53250" name="Google Shape;221;p10:notes"/>
          <p:cNvSpPr>
            <a:spLocks noGrp="1" noRot="1"/>
          </p:cNvSpPr>
          <p:nvPr>
            <p:ph type="sldImg" idx="2"/>
          </p:nvPr>
        </p:nvSpPr>
        <p:spPr>
          <a:noFill/>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7" name="Google Shape;230;p11: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55298" name="Google Shape;231;p11:notes"/>
          <p:cNvSpPr>
            <a:spLocks noGrp="1" noRot="1"/>
          </p:cNvSpPr>
          <p:nvPr>
            <p:ph type="sldImg" idx="2"/>
          </p:nvPr>
        </p:nvSpPr>
        <p:spPr>
          <a:noFill/>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5" name="Google Shape;238;p12: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57346" name="Google Shape;239;p12:notes"/>
          <p:cNvSpPr>
            <a:spLocks noGrp="1" noRot="1"/>
          </p:cNvSpPr>
          <p:nvPr>
            <p:ph type="sldImg" idx="2"/>
          </p:nvPr>
        </p:nvSpPr>
        <p:spPr>
          <a:noFill/>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Google Shape;247;p13: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59394" name="Google Shape;248;p13:notes"/>
          <p:cNvSpPr>
            <a:spLocks noGrp="1" noRot="1"/>
          </p:cNvSpPr>
          <p:nvPr>
            <p:ph type="sldImg" idx="2"/>
          </p:nvPr>
        </p:nvSpPr>
        <p:spPr>
          <a:noFill/>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5" name="Google Shape;158;p2: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36866" name="Google Shape;159;p2:notes"/>
          <p:cNvSpPr>
            <a:spLocks noGrp="1" noRot="1"/>
          </p:cNvSpPr>
          <p:nvPr>
            <p:ph type="sldImg" idx="2"/>
          </p:nvPr>
        </p:nvSpPr>
        <p:spPr>
          <a:noFill/>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3" name="Google Shape;164;p3: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38914" name="Google Shape;165;p3:notes"/>
          <p:cNvSpPr>
            <a:spLocks noGrp="1" noRot="1"/>
          </p:cNvSpPr>
          <p:nvPr>
            <p:ph type="sldImg" idx="2"/>
          </p:nvPr>
        </p:nvSpPr>
        <p:spPr>
          <a:noFill/>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1" name="Google Shape;170;p4: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40962" name="Google Shape;171;p4:notes"/>
          <p:cNvSpPr>
            <a:spLocks noGrp="1" noRot="1"/>
          </p:cNvSpPr>
          <p:nvPr>
            <p:ph type="sldImg" idx="2"/>
          </p:nvPr>
        </p:nvSpPr>
        <p:spPr>
          <a:noFill/>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09" name="Google Shape;177;p5: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43010" name="Google Shape;178;p5:notes"/>
          <p:cNvSpPr>
            <a:spLocks noGrp="1" noRot="1"/>
          </p:cNvSpPr>
          <p:nvPr>
            <p:ph type="sldImg" idx="2"/>
          </p:nvPr>
        </p:nvSpPr>
        <p:spPr>
          <a:noFill/>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Google Shape;185;p6: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45058" name="Google Shape;186;p6:notes"/>
          <p:cNvSpPr>
            <a:spLocks noGrp="1" noRot="1"/>
          </p:cNvSpPr>
          <p:nvPr>
            <p:ph type="sldImg" idx="2"/>
          </p:nvPr>
        </p:nvSpPr>
        <p:spPr>
          <a:noFill/>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Google Shape;193;p7: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47106" name="Google Shape;194;p7:notes"/>
          <p:cNvSpPr>
            <a:spLocks noGrp="1" noRot="1"/>
          </p:cNvSpPr>
          <p:nvPr>
            <p:ph type="sldImg" idx="2"/>
          </p:nvPr>
        </p:nvSpPr>
        <p:spPr>
          <a:noFill/>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3" name="Google Shape;202;p8: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49154" name="Google Shape;203;p8:notes"/>
          <p:cNvSpPr>
            <a:spLocks noGrp="1" noRot="1"/>
          </p:cNvSpPr>
          <p:nvPr>
            <p:ph type="sldImg" idx="2"/>
          </p:nvPr>
        </p:nvSpPr>
        <p:spPr>
          <a:noFill/>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1" name="Google Shape;211;p9:notes"/>
          <p:cNvSpPr txBox="1">
            <a:spLocks noGrp="1"/>
          </p:cNvSpPr>
          <p:nvPr>
            <p:ph type="body" idx="1"/>
          </p:nvPr>
        </p:nvSpPr>
        <p:spPr>
          <a:noFill/>
          <a:ln/>
        </p:spPr>
        <p:txBody>
          <a:bodyPr anchor="ctr"/>
          <a:lstStyle/>
          <a:p>
            <a:pPr marL="0" indent="0" eaLnBrk="1" hangingPunct="1">
              <a:buSzPts val="1100"/>
            </a:pPr>
            <a:endParaRPr lang="ru-RU" sz="1100" smtClean="0">
              <a:latin typeface="Arial" charset="0"/>
              <a:cs typeface="Arial" charset="0"/>
            </a:endParaRPr>
          </a:p>
        </p:txBody>
      </p:sp>
      <p:sp>
        <p:nvSpPr>
          <p:cNvPr id="51202" name="Google Shape;212;p9:notes"/>
          <p:cNvSpPr>
            <a:spLocks noGrp="1" noRot="1"/>
          </p:cNvSpPr>
          <p:nvPr>
            <p:ph type="sldImg" idx="2"/>
          </p:nvPr>
        </p:nvSpPr>
        <p:spPr>
          <a:noFill/>
          <a:ln cap="flat"/>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w Images">
  <p:cSld name="Title Slide w Images">
    <p:spTree>
      <p:nvGrpSpPr>
        <p:cNvPr id="1" name="Shape 11"/>
        <p:cNvGrpSpPr/>
        <p:nvPr/>
      </p:nvGrpSpPr>
      <p:grpSpPr>
        <a:xfrm>
          <a:off x="0" y="0"/>
          <a:ext cx="0" cy="0"/>
          <a:chOff x="0" y="0"/>
          <a:chExt cx="0" cy="0"/>
        </a:xfrm>
      </p:grpSpPr>
      <p:grpSp>
        <p:nvGrpSpPr>
          <p:cNvPr id="4" name="Google Shape;14;p18"/>
          <p:cNvGrpSpPr>
            <a:grpSpLocks/>
          </p:cNvGrpSpPr>
          <p:nvPr/>
        </p:nvGrpSpPr>
        <p:grpSpPr bwMode="auto">
          <a:xfrm>
            <a:off x="0" y="595313"/>
            <a:ext cx="9140825" cy="1836737"/>
            <a:chOff x="0" y="1074510"/>
            <a:chExt cx="9141074" cy="1835951"/>
          </a:xfrm>
        </p:grpSpPr>
        <p:pic>
          <p:nvPicPr>
            <p:cNvPr id="5" name="Google Shape;15;p18"/>
            <p:cNvPicPr preferRelativeResize="0">
              <a:picLocks noChangeAspect="1" noChangeArrowheads="1"/>
            </p:cNvPicPr>
            <p:nvPr/>
          </p:nvPicPr>
          <p:blipFill>
            <a:blip r:embed="rId2"/>
            <a:srcRect/>
            <a:stretch>
              <a:fillRect/>
            </a:stretch>
          </p:blipFill>
          <p:spPr bwMode="auto">
            <a:xfrm>
              <a:off x="0" y="1084587"/>
              <a:ext cx="1823679" cy="1823679"/>
            </a:xfrm>
            <a:prstGeom prst="rect">
              <a:avLst/>
            </a:prstGeom>
            <a:noFill/>
            <a:ln w="9525">
              <a:noFill/>
              <a:miter lim="800000"/>
              <a:headEnd/>
              <a:tailEnd/>
            </a:ln>
          </p:spPr>
        </p:pic>
        <p:pic>
          <p:nvPicPr>
            <p:cNvPr id="6" name="Google Shape;16;p18"/>
            <p:cNvPicPr preferRelativeResize="0">
              <a:picLocks noChangeAspect="1" noChangeArrowheads="1"/>
            </p:cNvPicPr>
            <p:nvPr/>
          </p:nvPicPr>
          <p:blipFill>
            <a:blip r:embed="rId3"/>
            <a:srcRect/>
            <a:stretch>
              <a:fillRect/>
            </a:stretch>
          </p:blipFill>
          <p:spPr bwMode="auto">
            <a:xfrm>
              <a:off x="1828800" y="1074510"/>
              <a:ext cx="1825874" cy="1825874"/>
            </a:xfrm>
            <a:prstGeom prst="rect">
              <a:avLst/>
            </a:prstGeom>
            <a:noFill/>
            <a:ln w="9525">
              <a:noFill/>
              <a:miter lim="800000"/>
              <a:headEnd/>
              <a:tailEnd/>
            </a:ln>
          </p:spPr>
        </p:pic>
        <p:pic>
          <p:nvPicPr>
            <p:cNvPr id="7" name="Google Shape;17;p18"/>
            <p:cNvPicPr preferRelativeResize="0">
              <a:picLocks noChangeAspect="1" noChangeArrowheads="1"/>
            </p:cNvPicPr>
            <p:nvPr/>
          </p:nvPicPr>
          <p:blipFill>
            <a:blip r:embed="rId4"/>
            <a:srcRect/>
            <a:stretch>
              <a:fillRect/>
            </a:stretch>
          </p:blipFill>
          <p:spPr bwMode="auto">
            <a:xfrm>
              <a:off x="3657600" y="1084587"/>
              <a:ext cx="1825874" cy="1825874"/>
            </a:xfrm>
            <a:prstGeom prst="rect">
              <a:avLst/>
            </a:prstGeom>
            <a:noFill/>
            <a:ln w="9525">
              <a:noFill/>
              <a:miter lim="800000"/>
              <a:headEnd/>
              <a:tailEnd/>
            </a:ln>
          </p:spPr>
        </p:pic>
        <p:pic>
          <p:nvPicPr>
            <p:cNvPr id="8" name="Google Shape;18;p18"/>
            <p:cNvPicPr preferRelativeResize="0">
              <a:picLocks noChangeAspect="1" noChangeArrowheads="1"/>
            </p:cNvPicPr>
            <p:nvPr/>
          </p:nvPicPr>
          <p:blipFill>
            <a:blip r:embed="rId5"/>
            <a:srcRect/>
            <a:stretch>
              <a:fillRect/>
            </a:stretch>
          </p:blipFill>
          <p:spPr bwMode="auto">
            <a:xfrm>
              <a:off x="5486400" y="1084587"/>
              <a:ext cx="1825874" cy="1825874"/>
            </a:xfrm>
            <a:prstGeom prst="rect">
              <a:avLst/>
            </a:prstGeom>
            <a:noFill/>
            <a:ln w="9525">
              <a:noFill/>
              <a:miter lim="800000"/>
              <a:headEnd/>
              <a:tailEnd/>
            </a:ln>
          </p:spPr>
        </p:pic>
        <p:pic>
          <p:nvPicPr>
            <p:cNvPr id="9" name="Google Shape;19;p18"/>
            <p:cNvPicPr preferRelativeResize="0">
              <a:picLocks noChangeAspect="1" noChangeArrowheads="1"/>
            </p:cNvPicPr>
            <p:nvPr/>
          </p:nvPicPr>
          <p:blipFill>
            <a:blip r:embed="rId6"/>
            <a:srcRect/>
            <a:stretch>
              <a:fillRect/>
            </a:stretch>
          </p:blipFill>
          <p:spPr bwMode="auto">
            <a:xfrm>
              <a:off x="7315200" y="1084587"/>
              <a:ext cx="1825874" cy="1825874"/>
            </a:xfrm>
            <a:prstGeom prst="rect">
              <a:avLst/>
            </a:prstGeom>
            <a:noFill/>
            <a:ln w="9525">
              <a:noFill/>
              <a:miter lim="800000"/>
              <a:headEnd/>
              <a:tailEnd/>
            </a:ln>
          </p:spPr>
        </p:pic>
      </p:grpSp>
      <p:sp>
        <p:nvSpPr>
          <p:cNvPr id="12" name="Google Shape;12;p18"/>
          <p:cNvSpPr txBox="1">
            <a:spLocks noGrp="1"/>
          </p:cNvSpPr>
          <p:nvPr>
            <p:ph type="ctrTitle"/>
          </p:nvPr>
        </p:nvSpPr>
        <p:spPr>
          <a:xfrm>
            <a:off x="571499" y="2571988"/>
            <a:ext cx="7917982" cy="677941"/>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3300"/>
              <a:buFont typeface="Calibri"/>
              <a:buNone/>
              <a:defRPr sz="33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13" name="Google Shape;13;p18"/>
          <p:cNvSpPr txBox="1">
            <a:spLocks noGrp="1"/>
          </p:cNvSpPr>
          <p:nvPr>
            <p:ph type="subTitle" idx="1"/>
          </p:nvPr>
        </p:nvSpPr>
        <p:spPr>
          <a:xfrm>
            <a:off x="571499" y="3318987"/>
            <a:ext cx="7917982" cy="933212"/>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2100"/>
              <a:buFont typeface="Arial"/>
              <a:buNone/>
              <a:defRPr sz="21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Slide_Bullets3Objects">
  <p:cSld name="Content Slide_Bullets3Objects">
    <p:spTree>
      <p:nvGrpSpPr>
        <p:cNvPr id="1" name="Shape 69"/>
        <p:cNvGrpSpPr/>
        <p:nvPr/>
      </p:nvGrpSpPr>
      <p:grpSpPr>
        <a:xfrm>
          <a:off x="0" y="0"/>
          <a:ext cx="0" cy="0"/>
          <a:chOff x="0" y="0"/>
          <a:chExt cx="0" cy="0"/>
        </a:xfrm>
      </p:grpSpPr>
      <p:sp>
        <p:nvSpPr>
          <p:cNvPr id="70" name="Google Shape;70;p29"/>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71" name="Google Shape;71;p29"/>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2" name="Google Shape;72;p29"/>
          <p:cNvSpPr txBox="1">
            <a:spLocks noGrp="1"/>
          </p:cNvSpPr>
          <p:nvPr>
            <p:ph type="body" idx="2"/>
          </p:nvPr>
        </p:nvSpPr>
        <p:spPr>
          <a:xfrm>
            <a:off x="297611" y="3032870"/>
            <a:ext cx="4149260" cy="1444238"/>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3" name="Google Shape;73;p29"/>
          <p:cNvSpPr txBox="1">
            <a:spLocks noGrp="1"/>
          </p:cNvSpPr>
          <p:nvPr>
            <p:ph type="body" idx="3"/>
          </p:nvPr>
        </p:nvSpPr>
        <p:spPr>
          <a:xfrm>
            <a:off x="297611" y="1368835"/>
            <a:ext cx="4149260" cy="1511525"/>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4" name="Google Shape;74;p29"/>
          <p:cNvSpPr txBox="1">
            <a:spLocks noGrp="1"/>
          </p:cNvSpPr>
          <p:nvPr>
            <p:ph type="body" idx="4"/>
          </p:nvPr>
        </p:nvSpPr>
        <p:spPr>
          <a:xfrm>
            <a:off x="4634565" y="1368835"/>
            <a:ext cx="4194209" cy="1511525"/>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5" name="Google Shape;75;p29"/>
          <p:cNvSpPr txBox="1">
            <a:spLocks noGrp="1"/>
          </p:cNvSpPr>
          <p:nvPr>
            <p:ph type="body" idx="5"/>
          </p:nvPr>
        </p:nvSpPr>
        <p:spPr>
          <a:xfrm>
            <a:off x="4634565" y="3032870"/>
            <a:ext cx="4194209" cy="1448692"/>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Slide_BulletsSmallObjectLarge">
  <p:cSld name="Content Slide_BulletsSmallObjectLarge">
    <p:spTree>
      <p:nvGrpSpPr>
        <p:cNvPr id="1" name="Shape 76"/>
        <p:cNvGrpSpPr/>
        <p:nvPr/>
      </p:nvGrpSpPr>
      <p:grpSpPr>
        <a:xfrm>
          <a:off x="0" y="0"/>
          <a:ext cx="0" cy="0"/>
          <a:chOff x="0" y="0"/>
          <a:chExt cx="0" cy="0"/>
        </a:xfrm>
      </p:grpSpPr>
      <p:sp>
        <p:nvSpPr>
          <p:cNvPr id="77" name="Google Shape;77;p30"/>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78" name="Google Shape;78;p30"/>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9" name="Google Shape;79;p30"/>
          <p:cNvSpPr txBox="1">
            <a:spLocks noGrp="1"/>
          </p:cNvSpPr>
          <p:nvPr>
            <p:ph type="body" idx="2"/>
          </p:nvPr>
        </p:nvSpPr>
        <p:spPr>
          <a:xfrm>
            <a:off x="297611" y="1369219"/>
            <a:ext cx="2654938" cy="3107891"/>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0" name="Google Shape;80;p30"/>
          <p:cNvSpPr txBox="1">
            <a:spLocks noGrp="1"/>
          </p:cNvSpPr>
          <p:nvPr>
            <p:ph type="body" idx="3"/>
          </p:nvPr>
        </p:nvSpPr>
        <p:spPr>
          <a:xfrm>
            <a:off x="3082490" y="1369219"/>
            <a:ext cx="5746282" cy="3107891"/>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Slide_BulletsTextObjectRight">
  <p:cSld name="Content Slide_BulletsTextObjectRight">
    <p:spTree>
      <p:nvGrpSpPr>
        <p:cNvPr id="1" name="Shape 81"/>
        <p:cNvGrpSpPr/>
        <p:nvPr/>
      </p:nvGrpSpPr>
      <p:grpSpPr>
        <a:xfrm>
          <a:off x="0" y="0"/>
          <a:ext cx="0" cy="0"/>
          <a:chOff x="0" y="0"/>
          <a:chExt cx="0" cy="0"/>
        </a:xfrm>
      </p:grpSpPr>
      <p:sp>
        <p:nvSpPr>
          <p:cNvPr id="82" name="Google Shape;82;p31"/>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83" name="Google Shape;83;p31"/>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84" name="Google Shape;84;p31"/>
          <p:cNvSpPr txBox="1">
            <a:spLocks noGrp="1"/>
          </p:cNvSpPr>
          <p:nvPr>
            <p:ph type="body" idx="2"/>
          </p:nvPr>
        </p:nvSpPr>
        <p:spPr>
          <a:xfrm>
            <a:off x="297611" y="1369219"/>
            <a:ext cx="4156479" cy="2067000"/>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5" name="Google Shape;85;p31"/>
          <p:cNvSpPr txBox="1">
            <a:spLocks noGrp="1"/>
          </p:cNvSpPr>
          <p:nvPr>
            <p:ph type="body" idx="3"/>
          </p:nvPr>
        </p:nvSpPr>
        <p:spPr>
          <a:xfrm>
            <a:off x="4563191" y="1369219"/>
            <a:ext cx="4265581" cy="3107891"/>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6" name="Google Shape;86;p31"/>
          <p:cNvSpPr txBox="1">
            <a:spLocks noGrp="1"/>
          </p:cNvSpPr>
          <p:nvPr>
            <p:ph type="body" idx="4"/>
          </p:nvPr>
        </p:nvSpPr>
        <p:spPr>
          <a:xfrm>
            <a:off x="297610" y="3522846"/>
            <a:ext cx="4156480" cy="954263"/>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7"/>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Slide_TextA">
  <p:cSld name="Content Slide_TextA">
    <p:spTree>
      <p:nvGrpSpPr>
        <p:cNvPr id="1" name="Shape 88"/>
        <p:cNvGrpSpPr/>
        <p:nvPr/>
      </p:nvGrpSpPr>
      <p:grpSpPr>
        <a:xfrm>
          <a:off x="0" y="0"/>
          <a:ext cx="0" cy="0"/>
          <a:chOff x="0" y="0"/>
          <a:chExt cx="0" cy="0"/>
        </a:xfrm>
      </p:grpSpPr>
      <p:sp>
        <p:nvSpPr>
          <p:cNvPr id="89" name="Google Shape;89;p33"/>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90" name="Google Shape;90;p33"/>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91" name="Google Shape;91;p33"/>
          <p:cNvSpPr txBox="1">
            <a:spLocks noGrp="1"/>
          </p:cNvSpPr>
          <p:nvPr>
            <p:ph type="body" idx="2"/>
          </p:nvPr>
        </p:nvSpPr>
        <p:spPr>
          <a:xfrm>
            <a:off x="297611" y="1913663"/>
            <a:ext cx="8531162" cy="1941256"/>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2" name="Google Shape;92;p33"/>
          <p:cNvSpPr txBox="1">
            <a:spLocks noGrp="1"/>
          </p:cNvSpPr>
          <p:nvPr>
            <p:ph type="body" idx="3"/>
          </p:nvPr>
        </p:nvSpPr>
        <p:spPr>
          <a:xfrm>
            <a:off x="297611" y="1300461"/>
            <a:ext cx="8531162" cy="529065"/>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3" name="Google Shape;93;p33"/>
          <p:cNvSpPr txBox="1">
            <a:spLocks noGrp="1"/>
          </p:cNvSpPr>
          <p:nvPr>
            <p:ph type="body" idx="4"/>
          </p:nvPr>
        </p:nvSpPr>
        <p:spPr>
          <a:xfrm>
            <a:off x="297611" y="3949093"/>
            <a:ext cx="8531162" cy="529065"/>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rgbClr val="0066A1"/>
              </a:buClr>
              <a:buSzPts val="1400"/>
              <a:buFont typeface="Arial"/>
              <a:buChar char="●"/>
              <a:defRPr sz="1400" b="1" i="1" u="none" strike="noStrike" cap="none">
                <a:solidFill>
                  <a:srgbClr val="0066A1"/>
                </a:solidFill>
                <a:latin typeface="Calibri"/>
                <a:ea typeface="Calibri"/>
                <a:cs typeface="Calibri"/>
                <a:sym typeface="Calibri"/>
              </a:defRPr>
            </a:lvl1pPr>
            <a:lvl2pPr marL="914400" marR="0" lvl="1"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Slide_TextTwoColumn">
  <p:cSld name="Content Slide_TextTwoColumn">
    <p:spTree>
      <p:nvGrpSpPr>
        <p:cNvPr id="1" name="Shape 94"/>
        <p:cNvGrpSpPr/>
        <p:nvPr/>
      </p:nvGrpSpPr>
      <p:grpSpPr>
        <a:xfrm>
          <a:off x="0" y="0"/>
          <a:ext cx="0" cy="0"/>
          <a:chOff x="0" y="0"/>
          <a:chExt cx="0" cy="0"/>
        </a:xfrm>
      </p:grpSpPr>
      <p:sp>
        <p:nvSpPr>
          <p:cNvPr id="95" name="Google Shape;95;p34"/>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96" name="Google Shape;96;p34"/>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97" name="Google Shape;97;p34"/>
          <p:cNvSpPr txBox="1">
            <a:spLocks noGrp="1"/>
          </p:cNvSpPr>
          <p:nvPr>
            <p:ph type="body" idx="2"/>
          </p:nvPr>
        </p:nvSpPr>
        <p:spPr>
          <a:xfrm>
            <a:off x="297610" y="3190775"/>
            <a:ext cx="4271983" cy="1287384"/>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8" name="Google Shape;98;p34"/>
          <p:cNvSpPr txBox="1">
            <a:spLocks noGrp="1"/>
          </p:cNvSpPr>
          <p:nvPr>
            <p:ph type="body" idx="3"/>
          </p:nvPr>
        </p:nvSpPr>
        <p:spPr>
          <a:xfrm>
            <a:off x="297611" y="1300461"/>
            <a:ext cx="8531162" cy="1796468"/>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9" name="Google Shape;99;p34"/>
          <p:cNvSpPr txBox="1">
            <a:spLocks noGrp="1"/>
          </p:cNvSpPr>
          <p:nvPr>
            <p:ph type="body" idx="4"/>
          </p:nvPr>
        </p:nvSpPr>
        <p:spPr>
          <a:xfrm>
            <a:off x="4656221" y="3190774"/>
            <a:ext cx="4172552" cy="1286335"/>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Slide_BulletsTextBelowObject">
  <p:cSld name="Content Slide_BulletsTextBelowObject">
    <p:spTree>
      <p:nvGrpSpPr>
        <p:cNvPr id="1" name="Shape 100"/>
        <p:cNvGrpSpPr/>
        <p:nvPr/>
      </p:nvGrpSpPr>
      <p:grpSpPr>
        <a:xfrm>
          <a:off x="0" y="0"/>
          <a:ext cx="0" cy="0"/>
          <a:chOff x="0" y="0"/>
          <a:chExt cx="0" cy="0"/>
        </a:xfrm>
      </p:grpSpPr>
      <p:sp>
        <p:nvSpPr>
          <p:cNvPr id="101" name="Google Shape;101;p35"/>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102" name="Google Shape;102;p35"/>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03" name="Google Shape;103;p35"/>
          <p:cNvSpPr txBox="1">
            <a:spLocks noGrp="1"/>
          </p:cNvSpPr>
          <p:nvPr>
            <p:ph type="body" idx="2"/>
          </p:nvPr>
        </p:nvSpPr>
        <p:spPr>
          <a:xfrm>
            <a:off x="297611" y="1300461"/>
            <a:ext cx="4401923" cy="2352326"/>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04" name="Google Shape;104;p35"/>
          <p:cNvSpPr txBox="1">
            <a:spLocks noGrp="1"/>
          </p:cNvSpPr>
          <p:nvPr>
            <p:ph type="body" idx="3"/>
          </p:nvPr>
        </p:nvSpPr>
        <p:spPr>
          <a:xfrm>
            <a:off x="297611" y="3736924"/>
            <a:ext cx="4401923" cy="741235"/>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rgbClr val="0066A1"/>
              </a:buClr>
              <a:buSzPts val="1400"/>
              <a:buFont typeface="Arial"/>
              <a:buChar char="●"/>
              <a:defRPr sz="1400" b="1" i="1" u="none" strike="noStrike" cap="none">
                <a:solidFill>
                  <a:srgbClr val="0066A1"/>
                </a:solidFill>
                <a:latin typeface="Calibri"/>
                <a:ea typeface="Calibri"/>
                <a:cs typeface="Calibri"/>
                <a:sym typeface="Calibri"/>
              </a:defRPr>
            </a:lvl1pPr>
            <a:lvl2pPr marL="914400" marR="0" lvl="1"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05" name="Google Shape;105;p35"/>
          <p:cNvSpPr txBox="1">
            <a:spLocks noGrp="1"/>
          </p:cNvSpPr>
          <p:nvPr>
            <p:ph type="body" idx="4"/>
          </p:nvPr>
        </p:nvSpPr>
        <p:spPr>
          <a:xfrm>
            <a:off x="4833698" y="1300460"/>
            <a:ext cx="3995075" cy="3177698"/>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857250"/>
          </a:xfrm>
          <a:prstGeom prst="rect">
            <a:avLst/>
          </a:prstGeom>
        </p:spPr>
        <p:txBody>
          <a:bodyPr/>
          <a:lstStyle/>
          <a:p>
            <a:r>
              <a:rPr lang="en-US"/>
              <a:t>Образец заголовка</a:t>
            </a:r>
            <a:endParaRPr lang="ru-RU"/>
          </a:p>
        </p:txBody>
      </p:sp>
      <p:sp>
        <p:nvSpPr>
          <p:cNvPr id="3" name="Содержимое 2"/>
          <p:cNvSpPr>
            <a:spLocks noGrp="1"/>
          </p:cNvSpPr>
          <p:nvPr>
            <p:ph idx="1"/>
          </p:nvPr>
        </p:nvSpPr>
        <p:spPr>
          <a:xfrm>
            <a:off x="457200" y="1200150"/>
            <a:ext cx="8229600" cy="3394075"/>
          </a:xfrm>
          <a:prstGeom prst="rect">
            <a:avLst/>
          </a:prstGeo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10"/>
        <p:cNvGrpSpPr/>
        <p:nvPr/>
      </p:nvGrpSpPr>
      <p:grpSpPr>
        <a:xfrm>
          <a:off x="0" y="0"/>
          <a:ext cx="0" cy="0"/>
          <a:chOff x="0" y="0"/>
          <a:chExt cx="0" cy="0"/>
        </a:xfrm>
      </p:grpSpPr>
      <p:sp>
        <p:nvSpPr>
          <p:cNvPr id="111" name="Google Shape;111;p37"/>
          <p:cNvSpPr txBox="1">
            <a:spLocks noGrp="1"/>
          </p:cNvSpPr>
          <p:nvPr>
            <p:ph type="ctrTitle"/>
          </p:nvPr>
        </p:nvSpPr>
        <p:spPr>
          <a:xfrm>
            <a:off x="311708" y="744575"/>
            <a:ext cx="8520600" cy="2052600"/>
          </a:xfrm>
          <a:prstGeom prst="rect">
            <a:avLst/>
          </a:prstGeom>
          <a:noFill/>
          <a:ln>
            <a:noFill/>
          </a:ln>
        </p:spPr>
        <p:txBody>
          <a:bodyPr spcFirstLastPara="1" anchor="b">
            <a:noAutofit/>
          </a:bodyPr>
          <a:lstStyle>
            <a:lvl1pPr lvl="0" algn="ctr">
              <a:lnSpc>
                <a:spcPct val="100000"/>
              </a:lnSpc>
              <a:spcBef>
                <a:spcPts val="0"/>
              </a:spcBef>
              <a:spcAft>
                <a:spcPts val="0"/>
              </a:spcAft>
              <a:buSzPts val="5200"/>
              <a:buFont typeface="Arial"/>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2" name="Google Shape;112;p37"/>
          <p:cNvSpPr txBox="1">
            <a:spLocks noGrp="1"/>
          </p:cNvSpPr>
          <p:nvPr>
            <p:ph type="subTitle" idx="1"/>
          </p:nvPr>
        </p:nvSpPr>
        <p:spPr>
          <a:xfrm>
            <a:off x="311700" y="2834125"/>
            <a:ext cx="8520600" cy="792600"/>
          </a:xfrm>
          <a:prstGeom prst="rect">
            <a:avLst/>
          </a:prstGeom>
          <a:noFill/>
          <a:ln>
            <a:noFill/>
          </a:ln>
        </p:spPr>
        <p:txBody>
          <a:bodyPr spcFirstLastPara="1">
            <a:noAutofit/>
          </a:bodyPr>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a:endParaRPr/>
          </a:p>
        </p:txBody>
      </p:sp>
      <p:sp>
        <p:nvSpPr>
          <p:cNvPr id="4" name="Google Shape;113;p37"/>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E86E36BC-55AB-4B3A-8C0E-16D78A042292}" type="slidenum">
              <a:rPr lang="en-US"/>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114"/>
        <p:cNvGrpSpPr/>
        <p:nvPr/>
      </p:nvGrpSpPr>
      <p:grpSpPr>
        <a:xfrm>
          <a:off x="0" y="0"/>
          <a:ext cx="0" cy="0"/>
          <a:chOff x="0" y="0"/>
          <a:chExt cx="0" cy="0"/>
        </a:xfrm>
      </p:grpSpPr>
      <p:sp>
        <p:nvSpPr>
          <p:cNvPr id="115" name="Google Shape;115;p38"/>
          <p:cNvSpPr txBox="1">
            <a:spLocks noGrp="1"/>
          </p:cNvSpPr>
          <p:nvPr>
            <p:ph type="title"/>
          </p:nvPr>
        </p:nvSpPr>
        <p:spPr>
          <a:xfrm>
            <a:off x="311700" y="2150850"/>
            <a:ext cx="8520600" cy="841800"/>
          </a:xfrm>
          <a:prstGeom prst="rect">
            <a:avLst/>
          </a:prstGeom>
          <a:noFill/>
          <a:ln>
            <a:noFill/>
          </a:ln>
        </p:spPr>
        <p:txBody>
          <a:bodyPr spcFirstLastPara="1" anchor="ctr">
            <a:noAutofit/>
          </a:bodyPr>
          <a:lstStyle>
            <a:lvl1pPr lvl="0" algn="ctr">
              <a:lnSpc>
                <a:spcPct val="100000"/>
              </a:lnSpc>
              <a:spcBef>
                <a:spcPts val="0"/>
              </a:spcBef>
              <a:spcAft>
                <a:spcPts val="0"/>
              </a:spcAft>
              <a:buSzPts val="3600"/>
              <a:buFont typeface="Arial"/>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 name="Google Shape;116;p38"/>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9ECF9ED4-06FB-4E3F-B6A4-7C08CB44BBCF}" type="slidenum">
              <a:rPr lang="en-US"/>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lace in Images">
  <p:cSld name="Title Slide Place in Images">
    <p:spTree>
      <p:nvGrpSpPr>
        <p:cNvPr id="1" name="Shape 20"/>
        <p:cNvGrpSpPr/>
        <p:nvPr/>
      </p:nvGrpSpPr>
      <p:grpSpPr>
        <a:xfrm>
          <a:off x="0" y="0"/>
          <a:ext cx="0" cy="0"/>
          <a:chOff x="0" y="0"/>
          <a:chExt cx="0" cy="0"/>
        </a:xfrm>
      </p:grpSpPr>
      <p:sp>
        <p:nvSpPr>
          <p:cNvPr id="21" name="Google Shape;21;p19"/>
          <p:cNvSpPr txBox="1">
            <a:spLocks noGrp="1"/>
          </p:cNvSpPr>
          <p:nvPr>
            <p:ph type="ctrTitle"/>
          </p:nvPr>
        </p:nvSpPr>
        <p:spPr>
          <a:xfrm>
            <a:off x="571499" y="2571988"/>
            <a:ext cx="7917982" cy="677941"/>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3300"/>
              <a:buFont typeface="Calibri"/>
              <a:buNone/>
              <a:defRPr sz="33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22" name="Google Shape;22;p19"/>
          <p:cNvSpPr txBox="1">
            <a:spLocks noGrp="1"/>
          </p:cNvSpPr>
          <p:nvPr>
            <p:ph type="subTitle" idx="1"/>
          </p:nvPr>
        </p:nvSpPr>
        <p:spPr>
          <a:xfrm>
            <a:off x="571499" y="3318987"/>
            <a:ext cx="7917982" cy="933212"/>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2100"/>
              <a:buFont typeface="Arial"/>
              <a:buNone/>
              <a:defRPr sz="21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Title and body" type="tx">
  <p:cSld name="TITLE_AND_BODY">
    <p:spTree>
      <p:nvGrpSpPr>
        <p:cNvPr id="1" name="Shape 117"/>
        <p:cNvGrpSpPr/>
        <p:nvPr/>
      </p:nvGrpSpPr>
      <p:grpSpPr>
        <a:xfrm>
          <a:off x="0" y="0"/>
          <a:ext cx="0" cy="0"/>
          <a:chOff x="0" y="0"/>
          <a:chExt cx="0" cy="0"/>
        </a:xfrm>
      </p:grpSpPr>
      <p:sp>
        <p:nvSpPr>
          <p:cNvPr id="118" name="Google Shape;118;p39"/>
          <p:cNvSpPr txBox="1">
            <a:spLocks noGrp="1"/>
          </p:cNvSpPr>
          <p:nvPr>
            <p:ph type="title"/>
          </p:nvPr>
        </p:nvSpPr>
        <p:spPr>
          <a:xfrm>
            <a:off x="311700" y="445025"/>
            <a:ext cx="8520600" cy="572700"/>
          </a:xfrm>
          <a:prstGeom prst="rect">
            <a:avLst/>
          </a:prstGeom>
          <a:noFill/>
          <a:ln>
            <a:noFill/>
          </a:ln>
        </p:spPr>
        <p:txBody>
          <a:bodyPr spcFirstLastPara="1">
            <a:noAutofit/>
          </a:bodyPr>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9" name="Google Shape;119;p39"/>
          <p:cNvSpPr txBox="1">
            <a:spLocks noGrp="1"/>
          </p:cNvSpPr>
          <p:nvPr>
            <p:ph type="body" idx="1"/>
          </p:nvPr>
        </p:nvSpPr>
        <p:spPr>
          <a:xfrm>
            <a:off x="311700" y="1152475"/>
            <a:ext cx="8520600" cy="3416400"/>
          </a:xfrm>
          <a:prstGeom prst="rect">
            <a:avLst/>
          </a:prstGeom>
          <a:noFill/>
          <a:ln>
            <a:noFill/>
          </a:ln>
        </p:spPr>
        <p:txBody>
          <a:bodyPr spcFirstLastPara="1">
            <a:noAutofit/>
          </a:bodyPr>
          <a:lstStyle>
            <a:lvl1pPr marL="457200" lvl="0" indent="-342900" algn="l">
              <a:lnSpc>
                <a:spcPct val="115000"/>
              </a:lnSpc>
              <a:spcBef>
                <a:spcPts val="0"/>
              </a:spcBef>
              <a:spcAft>
                <a:spcPts val="0"/>
              </a:spcAft>
              <a:buSzPts val="1800"/>
              <a:buFont typeface="Arial"/>
              <a:buChar char="●"/>
              <a:defRPr/>
            </a:lvl1pPr>
            <a:lvl2pPr marL="914400" lvl="1" indent="-317500" algn="l">
              <a:lnSpc>
                <a:spcPct val="115000"/>
              </a:lnSpc>
              <a:spcBef>
                <a:spcPts val="1600"/>
              </a:spcBef>
              <a:spcAft>
                <a:spcPts val="0"/>
              </a:spcAft>
              <a:buSzPts val="1400"/>
              <a:buFont typeface="Arial"/>
              <a:buChar char="○"/>
              <a:defRPr/>
            </a:lvl2pPr>
            <a:lvl3pPr marL="1371600" lvl="2" indent="-317500" algn="l">
              <a:lnSpc>
                <a:spcPct val="115000"/>
              </a:lnSpc>
              <a:spcBef>
                <a:spcPts val="1600"/>
              </a:spcBef>
              <a:spcAft>
                <a:spcPts val="0"/>
              </a:spcAft>
              <a:buSzPts val="1400"/>
              <a:buFont typeface="Arial"/>
              <a:buChar char="■"/>
              <a:defRPr/>
            </a:lvl3pPr>
            <a:lvl4pPr marL="1828800" lvl="3" indent="-317500" algn="l">
              <a:lnSpc>
                <a:spcPct val="115000"/>
              </a:lnSpc>
              <a:spcBef>
                <a:spcPts val="1600"/>
              </a:spcBef>
              <a:spcAft>
                <a:spcPts val="0"/>
              </a:spcAft>
              <a:buSzPts val="1400"/>
              <a:buFont typeface="Arial"/>
              <a:buChar char="●"/>
              <a:defRPr/>
            </a:lvl4pPr>
            <a:lvl5pPr marL="2286000" lvl="4" indent="-317500" algn="l">
              <a:lnSpc>
                <a:spcPct val="115000"/>
              </a:lnSpc>
              <a:spcBef>
                <a:spcPts val="1600"/>
              </a:spcBef>
              <a:spcAft>
                <a:spcPts val="0"/>
              </a:spcAft>
              <a:buSzPts val="1400"/>
              <a:buFont typeface="Arial"/>
              <a:buChar char="○"/>
              <a:defRPr/>
            </a:lvl5pPr>
            <a:lvl6pPr marL="2743200" lvl="5" indent="-317500" algn="l">
              <a:lnSpc>
                <a:spcPct val="115000"/>
              </a:lnSpc>
              <a:spcBef>
                <a:spcPts val="1600"/>
              </a:spcBef>
              <a:spcAft>
                <a:spcPts val="0"/>
              </a:spcAft>
              <a:buSzPts val="1400"/>
              <a:buFont typeface="Arial"/>
              <a:buChar char="■"/>
              <a:defRPr/>
            </a:lvl6pPr>
            <a:lvl7pPr marL="3200400" lvl="6" indent="-317500" algn="l">
              <a:lnSpc>
                <a:spcPct val="115000"/>
              </a:lnSpc>
              <a:spcBef>
                <a:spcPts val="1600"/>
              </a:spcBef>
              <a:spcAft>
                <a:spcPts val="0"/>
              </a:spcAft>
              <a:buSzPts val="1400"/>
              <a:buFont typeface="Arial"/>
              <a:buChar char="●"/>
              <a:defRPr/>
            </a:lvl7pPr>
            <a:lvl8pPr marL="3657600" lvl="7" indent="-317500" algn="l">
              <a:lnSpc>
                <a:spcPct val="115000"/>
              </a:lnSpc>
              <a:spcBef>
                <a:spcPts val="1600"/>
              </a:spcBef>
              <a:spcAft>
                <a:spcPts val="0"/>
              </a:spcAft>
              <a:buSzPts val="1400"/>
              <a:buFont typeface="Arial"/>
              <a:buChar char="○"/>
              <a:defRPr/>
            </a:lvl8pPr>
            <a:lvl9pPr marL="4114800" lvl="8" indent="-317500" algn="l">
              <a:lnSpc>
                <a:spcPct val="115000"/>
              </a:lnSpc>
              <a:spcBef>
                <a:spcPts val="1600"/>
              </a:spcBef>
              <a:spcAft>
                <a:spcPts val="1600"/>
              </a:spcAft>
              <a:buSzPts val="1400"/>
              <a:buFont typeface="Arial"/>
              <a:buChar char="■"/>
              <a:defRPr/>
            </a:lvl9pPr>
          </a:lstStyle>
          <a:p>
            <a:endParaRPr/>
          </a:p>
        </p:txBody>
      </p:sp>
      <p:sp>
        <p:nvSpPr>
          <p:cNvPr id="4" name="Google Shape;120;p39"/>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86CEE1F9-0684-423D-8774-35A94EA7E897}" type="slidenum">
              <a:rPr lang="en-US"/>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Title and two columns" type="twoColTx">
  <p:cSld name="TITLE_AND_TWO_COLUMNS">
    <p:spTree>
      <p:nvGrpSpPr>
        <p:cNvPr id="1" name="Shape 121"/>
        <p:cNvGrpSpPr/>
        <p:nvPr/>
      </p:nvGrpSpPr>
      <p:grpSpPr>
        <a:xfrm>
          <a:off x="0" y="0"/>
          <a:ext cx="0" cy="0"/>
          <a:chOff x="0" y="0"/>
          <a:chExt cx="0" cy="0"/>
        </a:xfrm>
      </p:grpSpPr>
      <p:sp>
        <p:nvSpPr>
          <p:cNvPr id="122" name="Google Shape;122;p40"/>
          <p:cNvSpPr txBox="1">
            <a:spLocks noGrp="1"/>
          </p:cNvSpPr>
          <p:nvPr>
            <p:ph type="title"/>
          </p:nvPr>
        </p:nvSpPr>
        <p:spPr>
          <a:xfrm>
            <a:off x="311700" y="445025"/>
            <a:ext cx="8520600" cy="572700"/>
          </a:xfrm>
          <a:prstGeom prst="rect">
            <a:avLst/>
          </a:prstGeom>
          <a:noFill/>
          <a:ln>
            <a:noFill/>
          </a:ln>
        </p:spPr>
        <p:txBody>
          <a:bodyPr spcFirstLastPara="1">
            <a:noAutofit/>
          </a:bodyPr>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23" name="Google Shape;123;p40"/>
          <p:cNvSpPr txBox="1">
            <a:spLocks noGrp="1"/>
          </p:cNvSpPr>
          <p:nvPr>
            <p:ph type="body" idx="1"/>
          </p:nvPr>
        </p:nvSpPr>
        <p:spPr>
          <a:xfrm>
            <a:off x="311700" y="1152475"/>
            <a:ext cx="3999900" cy="3416400"/>
          </a:xfrm>
          <a:prstGeom prst="rect">
            <a:avLst/>
          </a:prstGeom>
          <a:noFill/>
          <a:ln>
            <a:noFill/>
          </a:ln>
        </p:spPr>
        <p:txBody>
          <a:bodyPr spcFirstLastPara="1">
            <a:noAutofit/>
          </a:bodyPr>
          <a:lstStyle>
            <a:lvl1pPr marL="457200" lvl="0" indent="-317500" algn="l">
              <a:lnSpc>
                <a:spcPct val="115000"/>
              </a:lnSpc>
              <a:spcBef>
                <a:spcPts val="0"/>
              </a:spcBef>
              <a:spcAft>
                <a:spcPts val="0"/>
              </a:spcAft>
              <a:buSzPts val="1400"/>
              <a:buFont typeface="Arial"/>
              <a:buChar char="●"/>
              <a:defRPr sz="1400"/>
            </a:lvl1pPr>
            <a:lvl2pPr marL="914400" lvl="1" indent="-304800" algn="l">
              <a:lnSpc>
                <a:spcPct val="115000"/>
              </a:lnSpc>
              <a:spcBef>
                <a:spcPts val="1600"/>
              </a:spcBef>
              <a:spcAft>
                <a:spcPts val="0"/>
              </a:spcAft>
              <a:buSzPts val="1200"/>
              <a:buFont typeface="Arial"/>
              <a:buChar char="○"/>
              <a:defRPr sz="1200"/>
            </a:lvl2pPr>
            <a:lvl3pPr marL="1371600" lvl="2" indent="-304800" algn="l">
              <a:lnSpc>
                <a:spcPct val="115000"/>
              </a:lnSpc>
              <a:spcBef>
                <a:spcPts val="1600"/>
              </a:spcBef>
              <a:spcAft>
                <a:spcPts val="0"/>
              </a:spcAft>
              <a:buSzPts val="1200"/>
              <a:buFont typeface="Arial"/>
              <a:buChar char="■"/>
              <a:defRPr sz="1200"/>
            </a:lvl3pPr>
            <a:lvl4pPr marL="1828800" lvl="3" indent="-304800" algn="l">
              <a:lnSpc>
                <a:spcPct val="115000"/>
              </a:lnSpc>
              <a:spcBef>
                <a:spcPts val="1600"/>
              </a:spcBef>
              <a:spcAft>
                <a:spcPts val="0"/>
              </a:spcAft>
              <a:buSzPts val="1200"/>
              <a:buFont typeface="Arial"/>
              <a:buChar char="●"/>
              <a:defRPr sz="1200"/>
            </a:lvl4pPr>
            <a:lvl5pPr marL="2286000" lvl="4" indent="-304800" algn="l">
              <a:lnSpc>
                <a:spcPct val="115000"/>
              </a:lnSpc>
              <a:spcBef>
                <a:spcPts val="1600"/>
              </a:spcBef>
              <a:spcAft>
                <a:spcPts val="0"/>
              </a:spcAft>
              <a:buSzPts val="1200"/>
              <a:buFont typeface="Arial"/>
              <a:buChar char="○"/>
              <a:defRPr sz="1200"/>
            </a:lvl5pPr>
            <a:lvl6pPr marL="2743200" lvl="5" indent="-304800" algn="l">
              <a:lnSpc>
                <a:spcPct val="115000"/>
              </a:lnSpc>
              <a:spcBef>
                <a:spcPts val="1600"/>
              </a:spcBef>
              <a:spcAft>
                <a:spcPts val="0"/>
              </a:spcAft>
              <a:buSzPts val="1200"/>
              <a:buFont typeface="Arial"/>
              <a:buChar char="■"/>
              <a:defRPr sz="1200"/>
            </a:lvl6pPr>
            <a:lvl7pPr marL="3200400" lvl="6" indent="-304800" algn="l">
              <a:lnSpc>
                <a:spcPct val="115000"/>
              </a:lnSpc>
              <a:spcBef>
                <a:spcPts val="1600"/>
              </a:spcBef>
              <a:spcAft>
                <a:spcPts val="0"/>
              </a:spcAft>
              <a:buSzPts val="1200"/>
              <a:buFont typeface="Arial"/>
              <a:buChar char="●"/>
              <a:defRPr sz="1200"/>
            </a:lvl7pPr>
            <a:lvl8pPr marL="3657600" lvl="7" indent="-304800" algn="l">
              <a:lnSpc>
                <a:spcPct val="115000"/>
              </a:lnSpc>
              <a:spcBef>
                <a:spcPts val="1600"/>
              </a:spcBef>
              <a:spcAft>
                <a:spcPts val="0"/>
              </a:spcAft>
              <a:buSzPts val="1200"/>
              <a:buFont typeface="Arial"/>
              <a:buChar char="○"/>
              <a:defRPr sz="1200"/>
            </a:lvl8pPr>
            <a:lvl9pPr marL="4114800" lvl="8" indent="-304800" algn="l">
              <a:lnSpc>
                <a:spcPct val="115000"/>
              </a:lnSpc>
              <a:spcBef>
                <a:spcPts val="1600"/>
              </a:spcBef>
              <a:spcAft>
                <a:spcPts val="1600"/>
              </a:spcAft>
              <a:buSzPts val="1200"/>
              <a:buFont typeface="Arial"/>
              <a:buChar char="■"/>
              <a:defRPr sz="1200"/>
            </a:lvl9pPr>
          </a:lstStyle>
          <a:p>
            <a:endParaRPr/>
          </a:p>
        </p:txBody>
      </p:sp>
      <p:sp>
        <p:nvSpPr>
          <p:cNvPr id="124" name="Google Shape;124;p40"/>
          <p:cNvSpPr txBox="1">
            <a:spLocks noGrp="1"/>
          </p:cNvSpPr>
          <p:nvPr>
            <p:ph type="body" idx="2"/>
          </p:nvPr>
        </p:nvSpPr>
        <p:spPr>
          <a:xfrm>
            <a:off x="4832400" y="1152475"/>
            <a:ext cx="3999900" cy="3416400"/>
          </a:xfrm>
          <a:prstGeom prst="rect">
            <a:avLst/>
          </a:prstGeom>
          <a:noFill/>
          <a:ln>
            <a:noFill/>
          </a:ln>
        </p:spPr>
        <p:txBody>
          <a:bodyPr spcFirstLastPara="1">
            <a:noAutofit/>
          </a:bodyPr>
          <a:lstStyle>
            <a:lvl1pPr marL="457200" lvl="0" indent="-317500" algn="l">
              <a:lnSpc>
                <a:spcPct val="115000"/>
              </a:lnSpc>
              <a:spcBef>
                <a:spcPts val="0"/>
              </a:spcBef>
              <a:spcAft>
                <a:spcPts val="0"/>
              </a:spcAft>
              <a:buSzPts val="1400"/>
              <a:buFont typeface="Arial"/>
              <a:buChar char="●"/>
              <a:defRPr sz="1400"/>
            </a:lvl1pPr>
            <a:lvl2pPr marL="914400" lvl="1" indent="-304800" algn="l">
              <a:lnSpc>
                <a:spcPct val="115000"/>
              </a:lnSpc>
              <a:spcBef>
                <a:spcPts val="1600"/>
              </a:spcBef>
              <a:spcAft>
                <a:spcPts val="0"/>
              </a:spcAft>
              <a:buSzPts val="1200"/>
              <a:buFont typeface="Arial"/>
              <a:buChar char="○"/>
              <a:defRPr sz="1200"/>
            </a:lvl2pPr>
            <a:lvl3pPr marL="1371600" lvl="2" indent="-304800" algn="l">
              <a:lnSpc>
                <a:spcPct val="115000"/>
              </a:lnSpc>
              <a:spcBef>
                <a:spcPts val="1600"/>
              </a:spcBef>
              <a:spcAft>
                <a:spcPts val="0"/>
              </a:spcAft>
              <a:buSzPts val="1200"/>
              <a:buFont typeface="Arial"/>
              <a:buChar char="■"/>
              <a:defRPr sz="1200"/>
            </a:lvl3pPr>
            <a:lvl4pPr marL="1828800" lvl="3" indent="-304800" algn="l">
              <a:lnSpc>
                <a:spcPct val="115000"/>
              </a:lnSpc>
              <a:spcBef>
                <a:spcPts val="1600"/>
              </a:spcBef>
              <a:spcAft>
                <a:spcPts val="0"/>
              </a:spcAft>
              <a:buSzPts val="1200"/>
              <a:buFont typeface="Arial"/>
              <a:buChar char="●"/>
              <a:defRPr sz="1200"/>
            </a:lvl4pPr>
            <a:lvl5pPr marL="2286000" lvl="4" indent="-304800" algn="l">
              <a:lnSpc>
                <a:spcPct val="115000"/>
              </a:lnSpc>
              <a:spcBef>
                <a:spcPts val="1600"/>
              </a:spcBef>
              <a:spcAft>
                <a:spcPts val="0"/>
              </a:spcAft>
              <a:buSzPts val="1200"/>
              <a:buFont typeface="Arial"/>
              <a:buChar char="○"/>
              <a:defRPr sz="1200"/>
            </a:lvl5pPr>
            <a:lvl6pPr marL="2743200" lvl="5" indent="-304800" algn="l">
              <a:lnSpc>
                <a:spcPct val="115000"/>
              </a:lnSpc>
              <a:spcBef>
                <a:spcPts val="1600"/>
              </a:spcBef>
              <a:spcAft>
                <a:spcPts val="0"/>
              </a:spcAft>
              <a:buSzPts val="1200"/>
              <a:buFont typeface="Arial"/>
              <a:buChar char="■"/>
              <a:defRPr sz="1200"/>
            </a:lvl6pPr>
            <a:lvl7pPr marL="3200400" lvl="6" indent="-304800" algn="l">
              <a:lnSpc>
                <a:spcPct val="115000"/>
              </a:lnSpc>
              <a:spcBef>
                <a:spcPts val="1600"/>
              </a:spcBef>
              <a:spcAft>
                <a:spcPts val="0"/>
              </a:spcAft>
              <a:buSzPts val="1200"/>
              <a:buFont typeface="Arial"/>
              <a:buChar char="●"/>
              <a:defRPr sz="1200"/>
            </a:lvl7pPr>
            <a:lvl8pPr marL="3657600" lvl="7" indent="-304800" algn="l">
              <a:lnSpc>
                <a:spcPct val="115000"/>
              </a:lnSpc>
              <a:spcBef>
                <a:spcPts val="1600"/>
              </a:spcBef>
              <a:spcAft>
                <a:spcPts val="0"/>
              </a:spcAft>
              <a:buSzPts val="1200"/>
              <a:buFont typeface="Arial"/>
              <a:buChar char="○"/>
              <a:defRPr sz="1200"/>
            </a:lvl8pPr>
            <a:lvl9pPr marL="4114800" lvl="8" indent="-304800" algn="l">
              <a:lnSpc>
                <a:spcPct val="115000"/>
              </a:lnSpc>
              <a:spcBef>
                <a:spcPts val="1600"/>
              </a:spcBef>
              <a:spcAft>
                <a:spcPts val="1600"/>
              </a:spcAft>
              <a:buSzPts val="1200"/>
              <a:buFont typeface="Arial"/>
              <a:buChar char="■"/>
              <a:defRPr sz="1200"/>
            </a:lvl9pPr>
          </a:lstStyle>
          <a:p>
            <a:endParaRPr/>
          </a:p>
        </p:txBody>
      </p:sp>
      <p:sp>
        <p:nvSpPr>
          <p:cNvPr id="5" name="Google Shape;125;p40"/>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BE865BC5-BAB1-4541-B168-14E46B4F415E}" type="slidenum">
              <a:rPr lang="en-US"/>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spTree>
      <p:nvGrpSpPr>
        <p:cNvPr id="1" name="Shape 126"/>
        <p:cNvGrpSpPr/>
        <p:nvPr/>
      </p:nvGrpSpPr>
      <p:grpSpPr>
        <a:xfrm>
          <a:off x="0" y="0"/>
          <a:ext cx="0" cy="0"/>
          <a:chOff x="0" y="0"/>
          <a:chExt cx="0" cy="0"/>
        </a:xfrm>
      </p:grpSpPr>
      <p:sp>
        <p:nvSpPr>
          <p:cNvPr id="127" name="Google Shape;127;p41"/>
          <p:cNvSpPr txBox="1">
            <a:spLocks noGrp="1"/>
          </p:cNvSpPr>
          <p:nvPr>
            <p:ph type="title"/>
          </p:nvPr>
        </p:nvSpPr>
        <p:spPr>
          <a:xfrm>
            <a:off x="311700" y="445025"/>
            <a:ext cx="8520600" cy="572700"/>
          </a:xfrm>
          <a:prstGeom prst="rect">
            <a:avLst/>
          </a:prstGeom>
          <a:noFill/>
          <a:ln>
            <a:noFill/>
          </a:ln>
        </p:spPr>
        <p:txBody>
          <a:bodyPr spcFirstLastPara="1">
            <a:noAutofit/>
          </a:bodyPr>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 name="Google Shape;128;p41"/>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DDECE2A4-F91C-40B0-A2DB-E631BDEBA626}" type="slidenum">
              <a:rPr lang="en-US"/>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One column text">
  <p:cSld name="One column text">
    <p:spTree>
      <p:nvGrpSpPr>
        <p:cNvPr id="1" name="Shape 129"/>
        <p:cNvGrpSpPr/>
        <p:nvPr/>
      </p:nvGrpSpPr>
      <p:grpSpPr>
        <a:xfrm>
          <a:off x="0" y="0"/>
          <a:ext cx="0" cy="0"/>
          <a:chOff x="0" y="0"/>
          <a:chExt cx="0" cy="0"/>
        </a:xfrm>
      </p:grpSpPr>
      <p:sp>
        <p:nvSpPr>
          <p:cNvPr id="130" name="Google Shape;130;p42"/>
          <p:cNvSpPr txBox="1">
            <a:spLocks noGrp="1"/>
          </p:cNvSpPr>
          <p:nvPr>
            <p:ph type="title"/>
          </p:nvPr>
        </p:nvSpPr>
        <p:spPr>
          <a:xfrm>
            <a:off x="311700" y="555600"/>
            <a:ext cx="2808000" cy="755700"/>
          </a:xfrm>
          <a:prstGeom prst="rect">
            <a:avLst/>
          </a:prstGeom>
          <a:noFill/>
          <a:ln>
            <a:noFill/>
          </a:ln>
        </p:spPr>
        <p:txBody>
          <a:bodyPr spcFirstLastPara="1" anchor="b">
            <a:noAutofit/>
          </a:bodyPr>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31" name="Google Shape;131;p42"/>
          <p:cNvSpPr txBox="1">
            <a:spLocks noGrp="1"/>
          </p:cNvSpPr>
          <p:nvPr>
            <p:ph type="body" idx="1"/>
          </p:nvPr>
        </p:nvSpPr>
        <p:spPr>
          <a:xfrm>
            <a:off x="311700" y="1389600"/>
            <a:ext cx="2808000" cy="3179400"/>
          </a:xfrm>
          <a:prstGeom prst="rect">
            <a:avLst/>
          </a:prstGeom>
          <a:noFill/>
          <a:ln>
            <a:noFill/>
          </a:ln>
        </p:spPr>
        <p:txBody>
          <a:bodyPr spcFirstLastPara="1">
            <a:noAutofit/>
          </a:bodyPr>
          <a:lstStyle>
            <a:lvl1pPr marL="457200" lvl="0" indent="-304800" algn="l">
              <a:lnSpc>
                <a:spcPct val="115000"/>
              </a:lnSpc>
              <a:spcBef>
                <a:spcPts val="0"/>
              </a:spcBef>
              <a:spcAft>
                <a:spcPts val="0"/>
              </a:spcAft>
              <a:buSzPts val="1200"/>
              <a:buFont typeface="Arial"/>
              <a:buChar char="●"/>
              <a:defRPr sz="1200"/>
            </a:lvl1pPr>
            <a:lvl2pPr marL="914400" lvl="1" indent="-304800" algn="l">
              <a:lnSpc>
                <a:spcPct val="115000"/>
              </a:lnSpc>
              <a:spcBef>
                <a:spcPts val="1600"/>
              </a:spcBef>
              <a:spcAft>
                <a:spcPts val="0"/>
              </a:spcAft>
              <a:buSzPts val="1200"/>
              <a:buFont typeface="Arial"/>
              <a:buChar char="○"/>
              <a:defRPr sz="1200"/>
            </a:lvl2pPr>
            <a:lvl3pPr marL="1371600" lvl="2" indent="-304800" algn="l">
              <a:lnSpc>
                <a:spcPct val="115000"/>
              </a:lnSpc>
              <a:spcBef>
                <a:spcPts val="1600"/>
              </a:spcBef>
              <a:spcAft>
                <a:spcPts val="0"/>
              </a:spcAft>
              <a:buSzPts val="1200"/>
              <a:buFont typeface="Arial"/>
              <a:buChar char="■"/>
              <a:defRPr sz="1200"/>
            </a:lvl3pPr>
            <a:lvl4pPr marL="1828800" lvl="3" indent="-304800" algn="l">
              <a:lnSpc>
                <a:spcPct val="115000"/>
              </a:lnSpc>
              <a:spcBef>
                <a:spcPts val="1600"/>
              </a:spcBef>
              <a:spcAft>
                <a:spcPts val="0"/>
              </a:spcAft>
              <a:buSzPts val="1200"/>
              <a:buFont typeface="Arial"/>
              <a:buChar char="●"/>
              <a:defRPr sz="1200"/>
            </a:lvl4pPr>
            <a:lvl5pPr marL="2286000" lvl="4" indent="-304800" algn="l">
              <a:lnSpc>
                <a:spcPct val="115000"/>
              </a:lnSpc>
              <a:spcBef>
                <a:spcPts val="1600"/>
              </a:spcBef>
              <a:spcAft>
                <a:spcPts val="0"/>
              </a:spcAft>
              <a:buSzPts val="1200"/>
              <a:buFont typeface="Arial"/>
              <a:buChar char="○"/>
              <a:defRPr sz="1200"/>
            </a:lvl5pPr>
            <a:lvl6pPr marL="2743200" lvl="5" indent="-304800" algn="l">
              <a:lnSpc>
                <a:spcPct val="115000"/>
              </a:lnSpc>
              <a:spcBef>
                <a:spcPts val="1600"/>
              </a:spcBef>
              <a:spcAft>
                <a:spcPts val="0"/>
              </a:spcAft>
              <a:buSzPts val="1200"/>
              <a:buFont typeface="Arial"/>
              <a:buChar char="■"/>
              <a:defRPr sz="1200"/>
            </a:lvl6pPr>
            <a:lvl7pPr marL="3200400" lvl="6" indent="-304800" algn="l">
              <a:lnSpc>
                <a:spcPct val="115000"/>
              </a:lnSpc>
              <a:spcBef>
                <a:spcPts val="1600"/>
              </a:spcBef>
              <a:spcAft>
                <a:spcPts val="0"/>
              </a:spcAft>
              <a:buSzPts val="1200"/>
              <a:buFont typeface="Arial"/>
              <a:buChar char="●"/>
              <a:defRPr sz="1200"/>
            </a:lvl7pPr>
            <a:lvl8pPr marL="3657600" lvl="7" indent="-304800" algn="l">
              <a:lnSpc>
                <a:spcPct val="115000"/>
              </a:lnSpc>
              <a:spcBef>
                <a:spcPts val="1600"/>
              </a:spcBef>
              <a:spcAft>
                <a:spcPts val="0"/>
              </a:spcAft>
              <a:buSzPts val="1200"/>
              <a:buFont typeface="Arial"/>
              <a:buChar char="○"/>
              <a:defRPr sz="1200"/>
            </a:lvl8pPr>
            <a:lvl9pPr marL="4114800" lvl="8" indent="-304800" algn="l">
              <a:lnSpc>
                <a:spcPct val="115000"/>
              </a:lnSpc>
              <a:spcBef>
                <a:spcPts val="1600"/>
              </a:spcBef>
              <a:spcAft>
                <a:spcPts val="1600"/>
              </a:spcAft>
              <a:buSzPts val="1200"/>
              <a:buFont typeface="Arial"/>
              <a:buChar char="■"/>
              <a:defRPr sz="1200"/>
            </a:lvl9pPr>
          </a:lstStyle>
          <a:p>
            <a:endParaRPr/>
          </a:p>
        </p:txBody>
      </p:sp>
      <p:sp>
        <p:nvSpPr>
          <p:cNvPr id="4" name="Google Shape;132;p42"/>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709145FA-90E9-4403-AE74-824352C6AF3A}" type="slidenum">
              <a:rPr lang="en-US"/>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Main point">
  <p:cSld name="Main point">
    <p:spTree>
      <p:nvGrpSpPr>
        <p:cNvPr id="1" name="Shape 133"/>
        <p:cNvGrpSpPr/>
        <p:nvPr/>
      </p:nvGrpSpPr>
      <p:grpSpPr>
        <a:xfrm>
          <a:off x="0" y="0"/>
          <a:ext cx="0" cy="0"/>
          <a:chOff x="0" y="0"/>
          <a:chExt cx="0" cy="0"/>
        </a:xfrm>
      </p:grpSpPr>
      <p:sp>
        <p:nvSpPr>
          <p:cNvPr id="134" name="Google Shape;134;p43"/>
          <p:cNvSpPr txBox="1">
            <a:spLocks noGrp="1"/>
          </p:cNvSpPr>
          <p:nvPr>
            <p:ph type="title"/>
          </p:nvPr>
        </p:nvSpPr>
        <p:spPr>
          <a:xfrm>
            <a:off x="490250" y="450150"/>
            <a:ext cx="6367800" cy="4090800"/>
          </a:xfrm>
          <a:prstGeom prst="rect">
            <a:avLst/>
          </a:prstGeom>
          <a:noFill/>
          <a:ln>
            <a:noFill/>
          </a:ln>
        </p:spPr>
        <p:txBody>
          <a:bodyPr spcFirstLastPara="1" anchor="ctr">
            <a:noAutofit/>
          </a:bodyPr>
          <a:lstStyle>
            <a:lvl1pPr lvl="0" algn="l">
              <a:lnSpc>
                <a:spcPct val="100000"/>
              </a:lnSpc>
              <a:spcBef>
                <a:spcPts val="0"/>
              </a:spcBef>
              <a:spcAft>
                <a:spcPts val="0"/>
              </a:spcAft>
              <a:buSzPts val="4800"/>
              <a:buFont typeface="Arial"/>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 name="Google Shape;135;p43"/>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CDEAA485-E7CD-466F-8677-CC5835A9FBAB}" type="slidenum">
              <a:rPr lang="en-US"/>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Section title and description">
  <p:cSld name="Section title and description">
    <p:spTree>
      <p:nvGrpSpPr>
        <p:cNvPr id="1" name="Shape 136"/>
        <p:cNvGrpSpPr/>
        <p:nvPr/>
      </p:nvGrpSpPr>
      <p:grpSpPr>
        <a:xfrm>
          <a:off x="0" y="0"/>
          <a:ext cx="0" cy="0"/>
          <a:chOff x="0" y="0"/>
          <a:chExt cx="0" cy="0"/>
        </a:xfrm>
      </p:grpSpPr>
      <p:sp>
        <p:nvSpPr>
          <p:cNvPr id="5" name="Google Shape;137;p44"/>
          <p:cNvSpPr>
            <a:spLocks noChangeArrowheads="1"/>
          </p:cNvSpPr>
          <p:nvPr/>
        </p:nvSpPr>
        <p:spPr bwMode="auto">
          <a:xfrm>
            <a:off x="4572000" y="0"/>
            <a:ext cx="4572000" cy="5143500"/>
          </a:xfrm>
          <a:prstGeom prst="rect">
            <a:avLst/>
          </a:prstGeom>
          <a:solidFill>
            <a:schemeClr val="tx2"/>
          </a:solidFill>
          <a:ln w="9525">
            <a:noFill/>
            <a:miter lim="800000"/>
            <a:headEnd/>
            <a:tailEnd/>
          </a:ln>
        </p:spPr>
        <p:txBody>
          <a:bodyPr lIns="91425" tIns="91425" rIns="91425" bIns="91425" anchor="ctr"/>
          <a:lstStyle/>
          <a:p>
            <a:pPr>
              <a:buClr>
                <a:srgbClr val="000000"/>
              </a:buClr>
              <a:buSzPts val="1400"/>
              <a:buFont typeface="Arial" charset="0"/>
              <a:buNone/>
            </a:pPr>
            <a:endParaRPr lang="ru-RU" b="0"/>
          </a:p>
        </p:txBody>
      </p:sp>
      <p:sp>
        <p:nvSpPr>
          <p:cNvPr id="138" name="Google Shape;138;p44"/>
          <p:cNvSpPr txBox="1">
            <a:spLocks noGrp="1"/>
          </p:cNvSpPr>
          <p:nvPr>
            <p:ph type="title"/>
          </p:nvPr>
        </p:nvSpPr>
        <p:spPr>
          <a:xfrm>
            <a:off x="265500" y="1233175"/>
            <a:ext cx="4045200" cy="1482300"/>
          </a:xfrm>
          <a:prstGeom prst="rect">
            <a:avLst/>
          </a:prstGeom>
          <a:noFill/>
          <a:ln>
            <a:noFill/>
          </a:ln>
        </p:spPr>
        <p:txBody>
          <a:bodyPr spcFirstLastPara="1" anchor="b">
            <a:noAutofit/>
          </a:bodyPr>
          <a:lstStyle>
            <a:lvl1pPr lvl="0" algn="ctr">
              <a:lnSpc>
                <a:spcPct val="100000"/>
              </a:lnSpc>
              <a:spcBef>
                <a:spcPts val="0"/>
              </a:spcBef>
              <a:spcAft>
                <a:spcPts val="0"/>
              </a:spcAft>
              <a:buSzPts val="4200"/>
              <a:buFont typeface="Arial"/>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39" name="Google Shape;139;p44"/>
          <p:cNvSpPr txBox="1">
            <a:spLocks noGrp="1"/>
          </p:cNvSpPr>
          <p:nvPr>
            <p:ph type="subTitle" idx="1"/>
          </p:nvPr>
        </p:nvSpPr>
        <p:spPr>
          <a:xfrm>
            <a:off x="265500" y="2803075"/>
            <a:ext cx="4045200" cy="1235100"/>
          </a:xfrm>
          <a:prstGeom prst="rect">
            <a:avLst/>
          </a:prstGeom>
          <a:noFill/>
          <a:ln>
            <a:noFill/>
          </a:ln>
        </p:spPr>
        <p:txBody>
          <a:bodyPr spcFirstLastPara="1">
            <a:noAutofit/>
          </a:bodyPr>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a:endParaRPr/>
          </a:p>
        </p:txBody>
      </p:sp>
      <p:sp>
        <p:nvSpPr>
          <p:cNvPr id="140" name="Google Shape;140;p44"/>
          <p:cNvSpPr txBox="1">
            <a:spLocks noGrp="1"/>
          </p:cNvSpPr>
          <p:nvPr>
            <p:ph type="body" idx="2"/>
          </p:nvPr>
        </p:nvSpPr>
        <p:spPr>
          <a:xfrm>
            <a:off x="4939500" y="724075"/>
            <a:ext cx="3837000" cy="3695100"/>
          </a:xfrm>
          <a:prstGeom prst="rect">
            <a:avLst/>
          </a:prstGeom>
          <a:noFill/>
          <a:ln>
            <a:noFill/>
          </a:ln>
        </p:spPr>
        <p:txBody>
          <a:bodyPr spcFirstLastPara="1" anchor="ctr">
            <a:noAutofit/>
          </a:bodyPr>
          <a:lstStyle>
            <a:lvl1pPr marL="457200" lvl="0" indent="-342900" algn="l">
              <a:lnSpc>
                <a:spcPct val="115000"/>
              </a:lnSpc>
              <a:spcBef>
                <a:spcPts val="0"/>
              </a:spcBef>
              <a:spcAft>
                <a:spcPts val="0"/>
              </a:spcAft>
              <a:buSzPts val="1800"/>
              <a:buFont typeface="Arial"/>
              <a:buChar char="●"/>
              <a:defRPr/>
            </a:lvl1pPr>
            <a:lvl2pPr marL="914400" lvl="1" indent="-317500" algn="l">
              <a:lnSpc>
                <a:spcPct val="115000"/>
              </a:lnSpc>
              <a:spcBef>
                <a:spcPts val="1600"/>
              </a:spcBef>
              <a:spcAft>
                <a:spcPts val="0"/>
              </a:spcAft>
              <a:buSzPts val="1400"/>
              <a:buFont typeface="Arial"/>
              <a:buChar char="○"/>
              <a:defRPr/>
            </a:lvl2pPr>
            <a:lvl3pPr marL="1371600" lvl="2" indent="-317500" algn="l">
              <a:lnSpc>
                <a:spcPct val="115000"/>
              </a:lnSpc>
              <a:spcBef>
                <a:spcPts val="1600"/>
              </a:spcBef>
              <a:spcAft>
                <a:spcPts val="0"/>
              </a:spcAft>
              <a:buSzPts val="1400"/>
              <a:buFont typeface="Arial"/>
              <a:buChar char="■"/>
              <a:defRPr/>
            </a:lvl3pPr>
            <a:lvl4pPr marL="1828800" lvl="3" indent="-317500" algn="l">
              <a:lnSpc>
                <a:spcPct val="115000"/>
              </a:lnSpc>
              <a:spcBef>
                <a:spcPts val="1600"/>
              </a:spcBef>
              <a:spcAft>
                <a:spcPts val="0"/>
              </a:spcAft>
              <a:buSzPts val="1400"/>
              <a:buFont typeface="Arial"/>
              <a:buChar char="●"/>
              <a:defRPr/>
            </a:lvl4pPr>
            <a:lvl5pPr marL="2286000" lvl="4" indent="-317500" algn="l">
              <a:lnSpc>
                <a:spcPct val="115000"/>
              </a:lnSpc>
              <a:spcBef>
                <a:spcPts val="1600"/>
              </a:spcBef>
              <a:spcAft>
                <a:spcPts val="0"/>
              </a:spcAft>
              <a:buSzPts val="1400"/>
              <a:buFont typeface="Arial"/>
              <a:buChar char="○"/>
              <a:defRPr/>
            </a:lvl5pPr>
            <a:lvl6pPr marL="2743200" lvl="5" indent="-317500" algn="l">
              <a:lnSpc>
                <a:spcPct val="115000"/>
              </a:lnSpc>
              <a:spcBef>
                <a:spcPts val="1600"/>
              </a:spcBef>
              <a:spcAft>
                <a:spcPts val="0"/>
              </a:spcAft>
              <a:buSzPts val="1400"/>
              <a:buFont typeface="Arial"/>
              <a:buChar char="■"/>
              <a:defRPr/>
            </a:lvl6pPr>
            <a:lvl7pPr marL="3200400" lvl="6" indent="-317500" algn="l">
              <a:lnSpc>
                <a:spcPct val="115000"/>
              </a:lnSpc>
              <a:spcBef>
                <a:spcPts val="1600"/>
              </a:spcBef>
              <a:spcAft>
                <a:spcPts val="0"/>
              </a:spcAft>
              <a:buSzPts val="1400"/>
              <a:buFont typeface="Arial"/>
              <a:buChar char="●"/>
              <a:defRPr/>
            </a:lvl7pPr>
            <a:lvl8pPr marL="3657600" lvl="7" indent="-317500" algn="l">
              <a:lnSpc>
                <a:spcPct val="115000"/>
              </a:lnSpc>
              <a:spcBef>
                <a:spcPts val="1600"/>
              </a:spcBef>
              <a:spcAft>
                <a:spcPts val="0"/>
              </a:spcAft>
              <a:buSzPts val="1400"/>
              <a:buFont typeface="Arial"/>
              <a:buChar char="○"/>
              <a:defRPr/>
            </a:lvl8pPr>
            <a:lvl9pPr marL="4114800" lvl="8" indent="-317500" algn="l">
              <a:lnSpc>
                <a:spcPct val="115000"/>
              </a:lnSpc>
              <a:spcBef>
                <a:spcPts val="1600"/>
              </a:spcBef>
              <a:spcAft>
                <a:spcPts val="1600"/>
              </a:spcAft>
              <a:buSzPts val="1400"/>
              <a:buFont typeface="Arial"/>
              <a:buChar char="■"/>
              <a:defRPr/>
            </a:lvl9pPr>
          </a:lstStyle>
          <a:p>
            <a:endParaRPr/>
          </a:p>
        </p:txBody>
      </p:sp>
      <p:sp>
        <p:nvSpPr>
          <p:cNvPr id="6" name="Google Shape;141;p44"/>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FE35B7F6-B447-4904-827B-C9F813F7E48C}" type="slidenum">
              <a:rPr lang="en-US"/>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Caption">
  <p:cSld name="Caption">
    <p:spTree>
      <p:nvGrpSpPr>
        <p:cNvPr id="1" name="Shape 142"/>
        <p:cNvGrpSpPr/>
        <p:nvPr/>
      </p:nvGrpSpPr>
      <p:grpSpPr>
        <a:xfrm>
          <a:off x="0" y="0"/>
          <a:ext cx="0" cy="0"/>
          <a:chOff x="0" y="0"/>
          <a:chExt cx="0" cy="0"/>
        </a:xfrm>
      </p:grpSpPr>
      <p:sp>
        <p:nvSpPr>
          <p:cNvPr id="143" name="Google Shape;143;p45"/>
          <p:cNvSpPr txBox="1">
            <a:spLocks noGrp="1"/>
          </p:cNvSpPr>
          <p:nvPr>
            <p:ph type="body" idx="1"/>
          </p:nvPr>
        </p:nvSpPr>
        <p:spPr>
          <a:xfrm>
            <a:off x="311700" y="4230575"/>
            <a:ext cx="5998800" cy="605100"/>
          </a:xfrm>
          <a:prstGeom prst="rect">
            <a:avLst/>
          </a:prstGeom>
          <a:noFill/>
          <a:ln>
            <a:noFill/>
          </a:ln>
        </p:spPr>
        <p:txBody>
          <a:bodyPr spcFirstLastPara="1" anchor="ctr">
            <a:noAutofit/>
          </a:bodyPr>
          <a:lstStyle>
            <a:lvl1pPr marL="457200" lvl="0" indent="-228600" algn="l">
              <a:lnSpc>
                <a:spcPct val="100000"/>
              </a:lnSpc>
              <a:spcBef>
                <a:spcPts val="0"/>
              </a:spcBef>
              <a:spcAft>
                <a:spcPts val="0"/>
              </a:spcAft>
              <a:buSzPts val="1800"/>
              <a:buFont typeface="Arial"/>
              <a:buNone/>
              <a:defRPr/>
            </a:lvl1pPr>
            <a:lvl2pPr marL="914400" lvl="1" indent="-342900" algn="l">
              <a:lnSpc>
                <a:spcPct val="115000"/>
              </a:lnSpc>
              <a:spcBef>
                <a:spcPts val="0"/>
              </a:spcBef>
              <a:spcAft>
                <a:spcPts val="0"/>
              </a:spcAft>
              <a:buSzPts val="1800"/>
              <a:buChar char="○"/>
              <a:defRPr/>
            </a:lvl2pPr>
            <a:lvl3pPr marL="1371600" lvl="2" indent="-342900" algn="l">
              <a:lnSpc>
                <a:spcPct val="115000"/>
              </a:lnSpc>
              <a:spcBef>
                <a:spcPts val="1600"/>
              </a:spcBef>
              <a:spcAft>
                <a:spcPts val="0"/>
              </a:spcAft>
              <a:buSzPts val="1800"/>
              <a:buChar char="■"/>
              <a:defRPr/>
            </a:lvl3pPr>
            <a:lvl4pPr marL="1828800" lvl="3" indent="-342900" algn="l">
              <a:lnSpc>
                <a:spcPct val="115000"/>
              </a:lnSpc>
              <a:spcBef>
                <a:spcPts val="1600"/>
              </a:spcBef>
              <a:spcAft>
                <a:spcPts val="0"/>
              </a:spcAft>
              <a:buSzPts val="1800"/>
              <a:buChar char="●"/>
              <a:defRPr/>
            </a:lvl4pPr>
            <a:lvl5pPr marL="2286000" lvl="4" indent="-342900" algn="l">
              <a:lnSpc>
                <a:spcPct val="115000"/>
              </a:lnSpc>
              <a:spcBef>
                <a:spcPts val="1600"/>
              </a:spcBef>
              <a:spcAft>
                <a:spcPts val="0"/>
              </a:spcAft>
              <a:buSzPts val="1800"/>
              <a:buChar char="○"/>
              <a:defRPr/>
            </a:lvl5pPr>
            <a:lvl6pPr marL="2743200" lvl="5" indent="-342900" algn="l">
              <a:lnSpc>
                <a:spcPct val="115000"/>
              </a:lnSpc>
              <a:spcBef>
                <a:spcPts val="1600"/>
              </a:spcBef>
              <a:spcAft>
                <a:spcPts val="0"/>
              </a:spcAft>
              <a:buSzPts val="1800"/>
              <a:buChar char="■"/>
              <a:defRPr/>
            </a:lvl6pPr>
            <a:lvl7pPr marL="3200400" lvl="6" indent="-342900" algn="l">
              <a:lnSpc>
                <a:spcPct val="115000"/>
              </a:lnSpc>
              <a:spcBef>
                <a:spcPts val="1600"/>
              </a:spcBef>
              <a:spcAft>
                <a:spcPts val="0"/>
              </a:spcAft>
              <a:buSzPts val="1800"/>
              <a:buChar char="●"/>
              <a:defRPr/>
            </a:lvl7pPr>
            <a:lvl8pPr marL="3657600" lvl="7" indent="-342900" algn="l">
              <a:lnSpc>
                <a:spcPct val="115000"/>
              </a:lnSpc>
              <a:spcBef>
                <a:spcPts val="1600"/>
              </a:spcBef>
              <a:spcAft>
                <a:spcPts val="0"/>
              </a:spcAft>
              <a:buSzPts val="1800"/>
              <a:buChar char="○"/>
              <a:defRPr/>
            </a:lvl8pPr>
            <a:lvl9pPr marL="4114800" lvl="8" indent="-342900" algn="l">
              <a:lnSpc>
                <a:spcPct val="115000"/>
              </a:lnSpc>
              <a:spcBef>
                <a:spcPts val="1600"/>
              </a:spcBef>
              <a:spcAft>
                <a:spcPts val="1600"/>
              </a:spcAft>
              <a:buSzPts val="1800"/>
              <a:buChar char="■"/>
              <a:defRPr/>
            </a:lvl9pPr>
          </a:lstStyle>
          <a:p>
            <a:endParaRPr/>
          </a:p>
        </p:txBody>
      </p:sp>
      <p:sp>
        <p:nvSpPr>
          <p:cNvPr id="3" name="Google Shape;144;p45"/>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AE207E0E-5473-4B61-90D5-4F73FDC4FE38}" type="slidenum">
              <a:rPr lang="en-US"/>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Big number">
  <p:cSld name="Big number">
    <p:spTree>
      <p:nvGrpSpPr>
        <p:cNvPr id="1" name="Shape 145"/>
        <p:cNvGrpSpPr/>
        <p:nvPr/>
      </p:nvGrpSpPr>
      <p:grpSpPr>
        <a:xfrm>
          <a:off x="0" y="0"/>
          <a:ext cx="0" cy="0"/>
          <a:chOff x="0" y="0"/>
          <a:chExt cx="0" cy="0"/>
        </a:xfrm>
      </p:grpSpPr>
      <p:sp>
        <p:nvSpPr>
          <p:cNvPr id="146" name="Google Shape;146;p46"/>
          <p:cNvSpPr txBox="1">
            <a:spLocks noGrp="1"/>
          </p:cNvSpPr>
          <p:nvPr>
            <p:ph type="title"/>
          </p:nvPr>
        </p:nvSpPr>
        <p:spPr>
          <a:xfrm>
            <a:off x="311700" y="1106125"/>
            <a:ext cx="8520600" cy="1963500"/>
          </a:xfrm>
          <a:prstGeom prst="rect">
            <a:avLst/>
          </a:prstGeom>
          <a:noFill/>
          <a:ln>
            <a:noFill/>
          </a:ln>
        </p:spPr>
        <p:txBody>
          <a:bodyPr spcFirstLastPara="1" anchor="b">
            <a:noAutofit/>
          </a:bodyPr>
          <a:lstStyle>
            <a:lvl1pPr lvl="0" algn="ctr">
              <a:lnSpc>
                <a:spcPct val="100000"/>
              </a:lnSpc>
              <a:spcBef>
                <a:spcPts val="0"/>
              </a:spcBef>
              <a:spcAft>
                <a:spcPts val="0"/>
              </a:spcAft>
              <a:buSzPts val="12000"/>
              <a:buFont typeface="Arial"/>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147" name="Google Shape;147;p46"/>
          <p:cNvSpPr txBox="1">
            <a:spLocks noGrp="1"/>
          </p:cNvSpPr>
          <p:nvPr>
            <p:ph type="body" idx="1"/>
          </p:nvPr>
        </p:nvSpPr>
        <p:spPr>
          <a:xfrm>
            <a:off x="311700" y="3152225"/>
            <a:ext cx="8520600" cy="1300800"/>
          </a:xfrm>
          <a:prstGeom prst="rect">
            <a:avLst/>
          </a:prstGeom>
          <a:noFill/>
          <a:ln>
            <a:noFill/>
          </a:ln>
        </p:spPr>
        <p:txBody>
          <a:bodyPr spcFirstLastPara="1">
            <a:noAutofit/>
          </a:bodyPr>
          <a:lstStyle>
            <a:lvl1pPr marL="457200" lvl="0" indent="-342900" algn="ctr">
              <a:lnSpc>
                <a:spcPct val="115000"/>
              </a:lnSpc>
              <a:spcBef>
                <a:spcPts val="0"/>
              </a:spcBef>
              <a:spcAft>
                <a:spcPts val="0"/>
              </a:spcAft>
              <a:buSzPts val="1800"/>
              <a:buFont typeface="Arial"/>
              <a:buChar char="●"/>
              <a:defRPr/>
            </a:lvl1pPr>
            <a:lvl2pPr marL="914400" lvl="1" indent="-317500" algn="ctr">
              <a:lnSpc>
                <a:spcPct val="115000"/>
              </a:lnSpc>
              <a:spcBef>
                <a:spcPts val="1600"/>
              </a:spcBef>
              <a:spcAft>
                <a:spcPts val="0"/>
              </a:spcAft>
              <a:buSzPts val="1400"/>
              <a:buFont typeface="Arial"/>
              <a:buChar char="○"/>
              <a:defRPr/>
            </a:lvl2pPr>
            <a:lvl3pPr marL="1371600" lvl="2" indent="-317500" algn="ctr">
              <a:lnSpc>
                <a:spcPct val="115000"/>
              </a:lnSpc>
              <a:spcBef>
                <a:spcPts val="1600"/>
              </a:spcBef>
              <a:spcAft>
                <a:spcPts val="0"/>
              </a:spcAft>
              <a:buSzPts val="1400"/>
              <a:buFont typeface="Arial"/>
              <a:buChar char="■"/>
              <a:defRPr/>
            </a:lvl3pPr>
            <a:lvl4pPr marL="1828800" lvl="3" indent="-317500" algn="ctr">
              <a:lnSpc>
                <a:spcPct val="115000"/>
              </a:lnSpc>
              <a:spcBef>
                <a:spcPts val="1600"/>
              </a:spcBef>
              <a:spcAft>
                <a:spcPts val="0"/>
              </a:spcAft>
              <a:buSzPts val="1400"/>
              <a:buFont typeface="Arial"/>
              <a:buChar char="●"/>
              <a:defRPr/>
            </a:lvl4pPr>
            <a:lvl5pPr marL="2286000" lvl="4" indent="-317500" algn="ctr">
              <a:lnSpc>
                <a:spcPct val="115000"/>
              </a:lnSpc>
              <a:spcBef>
                <a:spcPts val="1600"/>
              </a:spcBef>
              <a:spcAft>
                <a:spcPts val="0"/>
              </a:spcAft>
              <a:buSzPts val="1400"/>
              <a:buFont typeface="Arial"/>
              <a:buChar char="○"/>
              <a:defRPr/>
            </a:lvl5pPr>
            <a:lvl6pPr marL="2743200" lvl="5" indent="-317500" algn="ctr">
              <a:lnSpc>
                <a:spcPct val="115000"/>
              </a:lnSpc>
              <a:spcBef>
                <a:spcPts val="1600"/>
              </a:spcBef>
              <a:spcAft>
                <a:spcPts val="0"/>
              </a:spcAft>
              <a:buSzPts val="1400"/>
              <a:buFont typeface="Arial"/>
              <a:buChar char="■"/>
              <a:defRPr/>
            </a:lvl6pPr>
            <a:lvl7pPr marL="3200400" lvl="6" indent="-317500" algn="ctr">
              <a:lnSpc>
                <a:spcPct val="115000"/>
              </a:lnSpc>
              <a:spcBef>
                <a:spcPts val="1600"/>
              </a:spcBef>
              <a:spcAft>
                <a:spcPts val="0"/>
              </a:spcAft>
              <a:buSzPts val="1400"/>
              <a:buFont typeface="Arial"/>
              <a:buChar char="●"/>
              <a:defRPr/>
            </a:lvl7pPr>
            <a:lvl8pPr marL="3657600" lvl="7" indent="-317500" algn="ctr">
              <a:lnSpc>
                <a:spcPct val="115000"/>
              </a:lnSpc>
              <a:spcBef>
                <a:spcPts val="1600"/>
              </a:spcBef>
              <a:spcAft>
                <a:spcPts val="0"/>
              </a:spcAft>
              <a:buSzPts val="1400"/>
              <a:buFont typeface="Arial"/>
              <a:buChar char="○"/>
              <a:defRPr/>
            </a:lvl8pPr>
            <a:lvl9pPr marL="4114800" lvl="8" indent="-317500" algn="ctr">
              <a:lnSpc>
                <a:spcPct val="115000"/>
              </a:lnSpc>
              <a:spcBef>
                <a:spcPts val="1600"/>
              </a:spcBef>
              <a:spcAft>
                <a:spcPts val="1600"/>
              </a:spcAft>
              <a:buSzPts val="1400"/>
              <a:buFont typeface="Arial"/>
              <a:buChar char="■"/>
              <a:defRPr/>
            </a:lvl9pPr>
          </a:lstStyle>
          <a:p>
            <a:endParaRPr/>
          </a:p>
        </p:txBody>
      </p:sp>
      <p:sp>
        <p:nvSpPr>
          <p:cNvPr id="4" name="Google Shape;148;p46"/>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02D21FF6-E86D-4273-9A51-400E01E9BFC7}" type="slidenum">
              <a:rPr lang="en-US"/>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49"/>
        <p:cNvGrpSpPr/>
        <p:nvPr/>
      </p:nvGrpSpPr>
      <p:grpSpPr>
        <a:xfrm>
          <a:off x="0" y="0"/>
          <a:ext cx="0" cy="0"/>
          <a:chOff x="0" y="0"/>
          <a:chExt cx="0" cy="0"/>
        </a:xfrm>
      </p:grpSpPr>
      <p:sp>
        <p:nvSpPr>
          <p:cNvPr id="2" name="Google Shape;150;p47"/>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buClr>
                <a:srgbClr val="000000"/>
              </a:buClr>
              <a:buSzPts val="1400"/>
              <a:buFont typeface="Arial" charset="0"/>
              <a:buNone/>
              <a:defRPr sz="1000" b="0">
                <a:solidFill>
                  <a:srgbClr val="595959"/>
                </a:solidFill>
              </a:defRPr>
            </a:lvl1pPr>
          </a:lstStyle>
          <a:p>
            <a:fld id="{64D43448-4AB7-4752-BEDF-50A11F8AA259}" type="slidenum">
              <a:rPr lang="en-US"/>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Slide">
  <p:cSld name="Divider Slide">
    <p:spTree>
      <p:nvGrpSpPr>
        <p:cNvPr id="1" name="Shape 29"/>
        <p:cNvGrpSpPr/>
        <p:nvPr/>
      </p:nvGrpSpPr>
      <p:grpSpPr>
        <a:xfrm>
          <a:off x="0" y="0"/>
          <a:ext cx="0" cy="0"/>
          <a:chOff x="0" y="0"/>
          <a:chExt cx="0" cy="0"/>
        </a:xfrm>
      </p:grpSpPr>
      <p:sp>
        <p:nvSpPr>
          <p:cNvPr id="30" name="Google Shape;30;p21"/>
          <p:cNvSpPr txBox="1">
            <a:spLocks noGrp="1"/>
          </p:cNvSpPr>
          <p:nvPr>
            <p:ph type="ctrTitle"/>
          </p:nvPr>
        </p:nvSpPr>
        <p:spPr>
          <a:xfrm>
            <a:off x="514349" y="1705089"/>
            <a:ext cx="8141168" cy="677941"/>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3300"/>
              <a:buFont typeface="Calibri"/>
              <a:buNone/>
              <a:defRPr sz="33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31" name="Google Shape;31;p21"/>
          <p:cNvSpPr txBox="1">
            <a:spLocks noGrp="1"/>
          </p:cNvSpPr>
          <p:nvPr>
            <p:ph type="subTitle" idx="1"/>
          </p:nvPr>
        </p:nvSpPr>
        <p:spPr>
          <a:xfrm>
            <a:off x="514349" y="2452088"/>
            <a:ext cx="8141168" cy="933212"/>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2100"/>
              <a:buFont typeface="Arial"/>
              <a:buNone/>
              <a:defRPr sz="21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Slide_OneColumnBullets">
  <p:cSld name="Content Slide_OneColumnBullets">
    <p:spTree>
      <p:nvGrpSpPr>
        <p:cNvPr id="1" name="Shape 37"/>
        <p:cNvGrpSpPr/>
        <p:nvPr/>
      </p:nvGrpSpPr>
      <p:grpSpPr>
        <a:xfrm>
          <a:off x="0" y="0"/>
          <a:ext cx="0" cy="0"/>
          <a:chOff x="0" y="0"/>
          <a:chExt cx="0" cy="0"/>
        </a:xfrm>
      </p:grpSpPr>
      <p:sp>
        <p:nvSpPr>
          <p:cNvPr id="38" name="Google Shape;38;p23"/>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39" name="Google Shape;39;p23"/>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40" name="Google Shape;40;p23"/>
          <p:cNvSpPr txBox="1">
            <a:spLocks noGrp="1"/>
          </p:cNvSpPr>
          <p:nvPr>
            <p:ph type="body" idx="2"/>
          </p:nvPr>
        </p:nvSpPr>
        <p:spPr>
          <a:xfrm>
            <a:off x="297611" y="1369219"/>
            <a:ext cx="8531162" cy="3107891"/>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Slide_TwoColumnBullets">
  <p:cSld name="Content Slide_TwoColumnBullets">
    <p:spTree>
      <p:nvGrpSpPr>
        <p:cNvPr id="1" name="Shape 41"/>
        <p:cNvGrpSpPr/>
        <p:nvPr/>
      </p:nvGrpSpPr>
      <p:grpSpPr>
        <a:xfrm>
          <a:off x="0" y="0"/>
          <a:ext cx="0" cy="0"/>
          <a:chOff x="0" y="0"/>
          <a:chExt cx="0" cy="0"/>
        </a:xfrm>
      </p:grpSpPr>
      <p:sp>
        <p:nvSpPr>
          <p:cNvPr id="42" name="Google Shape;42;p24"/>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43" name="Google Shape;43;p24"/>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44" name="Google Shape;44;p24"/>
          <p:cNvSpPr txBox="1">
            <a:spLocks noGrp="1"/>
          </p:cNvSpPr>
          <p:nvPr>
            <p:ph type="body" idx="2"/>
          </p:nvPr>
        </p:nvSpPr>
        <p:spPr>
          <a:xfrm>
            <a:off x="297611" y="1369219"/>
            <a:ext cx="4156479" cy="3107891"/>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45" name="Google Shape;45;p24"/>
          <p:cNvSpPr txBox="1">
            <a:spLocks noGrp="1"/>
          </p:cNvSpPr>
          <p:nvPr>
            <p:ph type="body" idx="3"/>
          </p:nvPr>
        </p:nvSpPr>
        <p:spPr>
          <a:xfrm>
            <a:off x="4672294" y="1369219"/>
            <a:ext cx="4156479" cy="3107891"/>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Slide_TwoColumnBulletsGraphic">
  <p:cSld name="Content Slide_TwoColumnBulletsGraphic">
    <p:spTree>
      <p:nvGrpSpPr>
        <p:cNvPr id="1" name="Shape 46"/>
        <p:cNvGrpSpPr/>
        <p:nvPr/>
      </p:nvGrpSpPr>
      <p:grpSpPr>
        <a:xfrm>
          <a:off x="0" y="0"/>
          <a:ext cx="0" cy="0"/>
          <a:chOff x="0" y="0"/>
          <a:chExt cx="0" cy="0"/>
        </a:xfrm>
      </p:grpSpPr>
      <p:sp>
        <p:nvSpPr>
          <p:cNvPr id="47" name="Google Shape;47;p25"/>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48" name="Google Shape;48;p25"/>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49" name="Google Shape;49;p25"/>
          <p:cNvSpPr txBox="1">
            <a:spLocks noGrp="1"/>
          </p:cNvSpPr>
          <p:nvPr>
            <p:ph type="body" idx="2"/>
          </p:nvPr>
        </p:nvSpPr>
        <p:spPr>
          <a:xfrm>
            <a:off x="297611" y="1369219"/>
            <a:ext cx="4156479" cy="3107891"/>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0" name="Google Shape;50;p25"/>
          <p:cNvSpPr txBox="1">
            <a:spLocks noGrp="1"/>
          </p:cNvSpPr>
          <p:nvPr>
            <p:ph type="body" idx="3"/>
          </p:nvPr>
        </p:nvSpPr>
        <p:spPr>
          <a:xfrm>
            <a:off x="4563191" y="1369219"/>
            <a:ext cx="4265581" cy="3107531"/>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Slide_TwoColumnBullets2Graphics">
  <p:cSld name="Content Slide_TwoColumnBullets2Graphics">
    <p:spTree>
      <p:nvGrpSpPr>
        <p:cNvPr id="1" name="Shape 51"/>
        <p:cNvGrpSpPr/>
        <p:nvPr/>
      </p:nvGrpSpPr>
      <p:grpSpPr>
        <a:xfrm>
          <a:off x="0" y="0"/>
          <a:ext cx="0" cy="0"/>
          <a:chOff x="0" y="0"/>
          <a:chExt cx="0" cy="0"/>
        </a:xfrm>
      </p:grpSpPr>
      <p:sp>
        <p:nvSpPr>
          <p:cNvPr id="52" name="Google Shape;52;p26"/>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53" name="Google Shape;53;p26"/>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54" name="Google Shape;54;p26"/>
          <p:cNvSpPr txBox="1">
            <a:spLocks noGrp="1"/>
          </p:cNvSpPr>
          <p:nvPr>
            <p:ph type="body" idx="2"/>
          </p:nvPr>
        </p:nvSpPr>
        <p:spPr>
          <a:xfrm>
            <a:off x="297611" y="1369219"/>
            <a:ext cx="4156479" cy="3107891"/>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5" name="Google Shape;55;p26"/>
          <p:cNvSpPr txBox="1">
            <a:spLocks noGrp="1"/>
          </p:cNvSpPr>
          <p:nvPr>
            <p:ph type="body" idx="3"/>
          </p:nvPr>
        </p:nvSpPr>
        <p:spPr>
          <a:xfrm>
            <a:off x="4563191" y="1369219"/>
            <a:ext cx="4265581" cy="1489484"/>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6" name="Google Shape;56;p26"/>
          <p:cNvSpPr txBox="1">
            <a:spLocks noGrp="1"/>
          </p:cNvSpPr>
          <p:nvPr>
            <p:ph type="body" idx="4"/>
          </p:nvPr>
        </p:nvSpPr>
        <p:spPr>
          <a:xfrm>
            <a:off x="4563191" y="2991236"/>
            <a:ext cx="4265581" cy="1485873"/>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Slide_BulletsTextObject">
  <p:cSld name="Content Slide_BulletsTextObject">
    <p:spTree>
      <p:nvGrpSpPr>
        <p:cNvPr id="1" name="Shape 57"/>
        <p:cNvGrpSpPr/>
        <p:nvPr/>
      </p:nvGrpSpPr>
      <p:grpSpPr>
        <a:xfrm>
          <a:off x="0" y="0"/>
          <a:ext cx="0" cy="0"/>
          <a:chOff x="0" y="0"/>
          <a:chExt cx="0" cy="0"/>
        </a:xfrm>
      </p:grpSpPr>
      <p:sp>
        <p:nvSpPr>
          <p:cNvPr id="58" name="Google Shape;58;p27"/>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59" name="Google Shape;59;p27"/>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60" name="Google Shape;60;p27"/>
          <p:cNvSpPr txBox="1">
            <a:spLocks noGrp="1"/>
          </p:cNvSpPr>
          <p:nvPr>
            <p:ph type="body" idx="2"/>
          </p:nvPr>
        </p:nvSpPr>
        <p:spPr>
          <a:xfrm>
            <a:off x="297611" y="1369219"/>
            <a:ext cx="4156479" cy="3107891"/>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1" name="Google Shape;61;p27"/>
          <p:cNvSpPr txBox="1">
            <a:spLocks noGrp="1"/>
          </p:cNvSpPr>
          <p:nvPr>
            <p:ph type="body" idx="3"/>
          </p:nvPr>
        </p:nvSpPr>
        <p:spPr>
          <a:xfrm>
            <a:off x="4563191" y="2506856"/>
            <a:ext cx="4265581" cy="1970253"/>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2" name="Google Shape;62;p27"/>
          <p:cNvSpPr txBox="1">
            <a:spLocks noGrp="1"/>
          </p:cNvSpPr>
          <p:nvPr>
            <p:ph type="body" idx="4"/>
          </p:nvPr>
        </p:nvSpPr>
        <p:spPr>
          <a:xfrm>
            <a:off x="4563190" y="1369219"/>
            <a:ext cx="4265581" cy="984743"/>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Slide_ObjectTextBullets">
  <p:cSld name="Content Slide_ObjectTextBullets">
    <p:spTree>
      <p:nvGrpSpPr>
        <p:cNvPr id="1" name="Shape 63"/>
        <p:cNvGrpSpPr/>
        <p:nvPr/>
      </p:nvGrpSpPr>
      <p:grpSpPr>
        <a:xfrm>
          <a:off x="0" y="0"/>
          <a:ext cx="0" cy="0"/>
          <a:chOff x="0" y="0"/>
          <a:chExt cx="0" cy="0"/>
        </a:xfrm>
      </p:grpSpPr>
      <p:sp>
        <p:nvSpPr>
          <p:cNvPr id="64" name="Google Shape;64;p28"/>
          <p:cNvSpPr txBox="1">
            <a:spLocks noGrp="1"/>
          </p:cNvSpPr>
          <p:nvPr>
            <p:ph type="ctrTitle"/>
          </p:nvPr>
        </p:nvSpPr>
        <p:spPr>
          <a:xfrm>
            <a:off x="297611" y="424066"/>
            <a:ext cx="8531162" cy="391130"/>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0"/>
              </a:spcBef>
              <a:spcAft>
                <a:spcPts val="0"/>
              </a:spcAft>
              <a:buClr>
                <a:srgbClr val="0066A1"/>
              </a:buClr>
              <a:buSzPts val="2600"/>
              <a:buFont typeface="Calibri"/>
              <a:buNone/>
              <a:defRPr sz="2600" b="1" i="0" u="none" strike="noStrike" cap="none">
                <a:solidFill>
                  <a:srgbClr val="0066A1"/>
                </a:solidFill>
                <a:latin typeface="Calibri"/>
                <a:ea typeface="Calibri"/>
                <a:cs typeface="Calibri"/>
                <a:sym typeface="Calibri"/>
              </a:defRPr>
            </a:lvl1pPr>
            <a:lvl2pPr lvl="1">
              <a:spcBef>
                <a:spcPts val="0"/>
              </a:spcBef>
              <a:spcAft>
                <a:spcPts val="0"/>
              </a:spcAft>
              <a:buSzPts val="1100"/>
              <a:buFont typeface="Arial"/>
              <a:buNone/>
              <a:defRPr sz="1400"/>
            </a:lvl2pPr>
            <a:lvl3pPr lvl="2">
              <a:spcBef>
                <a:spcPts val="0"/>
              </a:spcBef>
              <a:spcAft>
                <a:spcPts val="0"/>
              </a:spcAft>
              <a:buSzPts val="1100"/>
              <a:buFont typeface="Arial"/>
              <a:buNone/>
              <a:defRPr sz="1400"/>
            </a:lvl3pPr>
            <a:lvl4pPr lvl="3">
              <a:spcBef>
                <a:spcPts val="0"/>
              </a:spcBef>
              <a:spcAft>
                <a:spcPts val="0"/>
              </a:spcAft>
              <a:buSzPts val="1100"/>
              <a:buFont typeface="Arial"/>
              <a:buNone/>
              <a:defRPr sz="1400"/>
            </a:lvl4pPr>
            <a:lvl5pPr lvl="4">
              <a:spcBef>
                <a:spcPts val="0"/>
              </a:spcBef>
              <a:spcAft>
                <a:spcPts val="0"/>
              </a:spcAft>
              <a:buSzPts val="1100"/>
              <a:buFont typeface="Arial"/>
              <a:buNone/>
              <a:defRPr sz="1400"/>
            </a:lvl5pPr>
            <a:lvl6pPr lvl="5">
              <a:spcBef>
                <a:spcPts val="0"/>
              </a:spcBef>
              <a:spcAft>
                <a:spcPts val="0"/>
              </a:spcAft>
              <a:buSzPts val="1100"/>
              <a:buFont typeface="Arial"/>
              <a:buNone/>
              <a:defRPr sz="1400"/>
            </a:lvl6pPr>
            <a:lvl7pPr lvl="6">
              <a:spcBef>
                <a:spcPts val="0"/>
              </a:spcBef>
              <a:spcAft>
                <a:spcPts val="0"/>
              </a:spcAft>
              <a:buSzPts val="1100"/>
              <a:buFont typeface="Arial"/>
              <a:buNone/>
              <a:defRPr sz="1400"/>
            </a:lvl7pPr>
            <a:lvl8pPr lvl="7">
              <a:spcBef>
                <a:spcPts val="0"/>
              </a:spcBef>
              <a:spcAft>
                <a:spcPts val="0"/>
              </a:spcAft>
              <a:buSzPts val="1100"/>
              <a:buFont typeface="Arial"/>
              <a:buNone/>
              <a:defRPr sz="1400"/>
            </a:lvl8pPr>
            <a:lvl9pPr lvl="8">
              <a:spcBef>
                <a:spcPts val="0"/>
              </a:spcBef>
              <a:spcAft>
                <a:spcPts val="0"/>
              </a:spcAft>
              <a:buSzPts val="1100"/>
              <a:buFont typeface="Arial"/>
              <a:buNone/>
              <a:defRPr sz="1400"/>
            </a:lvl9pPr>
          </a:lstStyle>
          <a:p>
            <a:endParaRPr/>
          </a:p>
        </p:txBody>
      </p:sp>
      <p:sp>
        <p:nvSpPr>
          <p:cNvPr id="65" name="Google Shape;65;p28"/>
          <p:cNvSpPr txBox="1">
            <a:spLocks noGrp="1"/>
          </p:cNvSpPr>
          <p:nvPr>
            <p:ph type="subTitle" idx="1"/>
          </p:nvPr>
        </p:nvSpPr>
        <p:spPr>
          <a:xfrm>
            <a:off x="297611" y="899332"/>
            <a:ext cx="8531162" cy="316993"/>
          </a:xfrm>
          <a:prstGeom prst="rect">
            <a:avLst/>
          </a:prstGeom>
          <a:noFill/>
          <a:ln>
            <a:noFill/>
          </a:ln>
        </p:spPr>
        <p:txBody>
          <a:bodyPr spcFirstLastPara="1" wrap="square" lIns="68575" tIns="68575" rIns="68575" bIns="68575" anchor="t" anchorCtr="0">
            <a:noAutofit/>
          </a:bodyPr>
          <a:lstStyle>
            <a:lvl1pPr marR="0" lvl="0" algn="l" rtl="0">
              <a:lnSpc>
                <a:spcPct val="90000"/>
              </a:lnSpc>
              <a:spcBef>
                <a:spcPts val="800"/>
              </a:spcBef>
              <a:spcAft>
                <a:spcPts val="0"/>
              </a:spcAft>
              <a:buClr>
                <a:srgbClr val="7F7F7F"/>
              </a:buClr>
              <a:buSzPts val="1800"/>
              <a:buFont typeface="Arial"/>
              <a:buNone/>
              <a:defRPr sz="1800" b="1" i="1" u="none" strike="noStrike" cap="none">
                <a:solidFill>
                  <a:srgbClr val="7F7F7F"/>
                </a:solidFill>
                <a:latin typeface="Calibri"/>
                <a:ea typeface="Calibri"/>
                <a:cs typeface="Calibri"/>
                <a:sym typeface="Calibri"/>
              </a:defRPr>
            </a:lvl1pPr>
            <a:lvl2pPr marR="0" lvl="1"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R="0" lvl="3"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66" name="Google Shape;66;p28"/>
          <p:cNvSpPr txBox="1">
            <a:spLocks noGrp="1"/>
          </p:cNvSpPr>
          <p:nvPr>
            <p:ph type="body" idx="2"/>
          </p:nvPr>
        </p:nvSpPr>
        <p:spPr>
          <a:xfrm>
            <a:off x="4563190" y="2506856"/>
            <a:ext cx="4265581" cy="1970252"/>
          </a:xfrm>
          <a:prstGeom prst="rect">
            <a:avLst/>
          </a:prstGeom>
          <a:noFill/>
          <a:ln>
            <a:noFill/>
          </a:ln>
        </p:spPr>
        <p:txBody>
          <a:bodyPr spcFirstLastPara="1" wrap="square" lIns="68575" tIns="68575" rIns="68575" bIns="68575" anchor="t" anchorCtr="0">
            <a:noAutofit/>
          </a:bodyPr>
          <a:lstStyle>
            <a:lvl1pPr marL="457200" marR="0" lvl="0" indent="-285750" algn="l" rtl="0">
              <a:lnSpc>
                <a:spcPct val="90000"/>
              </a:lnSpc>
              <a:spcBef>
                <a:spcPts val="800"/>
              </a:spcBef>
              <a:spcAft>
                <a:spcPts val="0"/>
              </a:spcAft>
              <a:buClr>
                <a:srgbClr val="0066A1"/>
              </a:buClr>
              <a:buSzPts val="900"/>
              <a:buFont typeface="Merriweather Sans"/>
              <a:buChar char="▶"/>
              <a:defRPr sz="15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rgbClr val="0066A1"/>
              </a:buClr>
              <a:buSzPts val="1400"/>
              <a:buFont typeface="Noto Sans Symbols"/>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rgbClr val="0066A1"/>
              </a:buClr>
              <a:buSzPts val="1200"/>
              <a:buFont typeface="Noto Sans Symbols"/>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rgbClr val="0066A1"/>
              </a:buClr>
              <a:buSzPts val="1100"/>
              <a:buFont typeface="Noto Sans Symbols"/>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7" name="Google Shape;67;p28"/>
          <p:cNvSpPr txBox="1">
            <a:spLocks noGrp="1"/>
          </p:cNvSpPr>
          <p:nvPr>
            <p:ph type="body" idx="3"/>
          </p:nvPr>
        </p:nvSpPr>
        <p:spPr>
          <a:xfrm>
            <a:off x="297611" y="1368835"/>
            <a:ext cx="4149260" cy="3108274"/>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1"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8" name="Google Shape;68;p28"/>
          <p:cNvSpPr txBox="1">
            <a:spLocks noGrp="1"/>
          </p:cNvSpPr>
          <p:nvPr>
            <p:ph type="body" idx="4"/>
          </p:nvPr>
        </p:nvSpPr>
        <p:spPr>
          <a:xfrm>
            <a:off x="4563190" y="1369219"/>
            <a:ext cx="4265581" cy="984743"/>
          </a:xfrm>
          <a:prstGeom prst="rect">
            <a:avLst/>
          </a:prstGeom>
          <a:noFill/>
          <a:ln>
            <a:noFill/>
          </a:ln>
        </p:spPr>
        <p:txBody>
          <a:bodyPr spcFirstLastPara="1" wrap="square" lIns="68575" tIns="68575" rIns="68575" bIns="685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4pPr>
            <a:lvl5pPr marL="2286000" marR="0" lvl="4" indent="-298450" algn="l" rtl="0">
              <a:lnSpc>
                <a:spcPct val="90000"/>
              </a:lnSpc>
              <a:spcBef>
                <a:spcPts val="400"/>
              </a:spcBef>
              <a:spcAft>
                <a:spcPts val="0"/>
              </a:spcAft>
              <a:buClr>
                <a:schemeClr val="dk1"/>
              </a:buClr>
              <a:buSzPts val="1100"/>
              <a:buFont typeface="Arial"/>
              <a:buChar char="○"/>
              <a:defRPr sz="11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image" Target="../media/image11.gif"/><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10.gif"/><Relationship Id="rId2" Type="http://schemas.openxmlformats.org/officeDocument/2006/relationships/slideLayout" Target="../slideLayouts/slideLayout5.xml"/><Relationship Id="rId16" Type="http://schemas.openxmlformats.org/officeDocument/2006/relationships/image" Target="../media/image12.gif"/><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3.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oogle Shape;6;p17"/>
          <p:cNvPicPr preferRelativeResize="0">
            <a:picLocks noChangeAspect="1" noChangeArrowheads="1"/>
          </p:cNvPicPr>
          <p:nvPr/>
        </p:nvPicPr>
        <p:blipFill>
          <a:blip r:embed="rId4"/>
          <a:srcRect/>
          <a:stretch>
            <a:fillRect/>
          </a:stretch>
        </p:blipFill>
        <p:spPr bwMode="auto">
          <a:xfrm>
            <a:off x="0" y="0"/>
            <a:ext cx="9144000" cy="5132388"/>
          </a:xfrm>
          <a:prstGeom prst="rect">
            <a:avLst/>
          </a:prstGeom>
          <a:noFill/>
          <a:ln w="9525">
            <a:noFill/>
            <a:miter lim="800000"/>
            <a:headEnd/>
            <a:tailEnd/>
          </a:ln>
        </p:spPr>
      </p:pic>
      <p:pic>
        <p:nvPicPr>
          <p:cNvPr id="1027" name="Google Shape;7;p17"/>
          <p:cNvPicPr preferRelativeResize="0">
            <a:picLocks noChangeAspect="1" noChangeArrowheads="1"/>
          </p:cNvPicPr>
          <p:nvPr/>
        </p:nvPicPr>
        <p:blipFill>
          <a:blip r:embed="rId5"/>
          <a:srcRect/>
          <a:stretch>
            <a:fillRect/>
          </a:stretch>
        </p:blipFill>
        <p:spPr bwMode="auto">
          <a:xfrm>
            <a:off x="0" y="3760788"/>
            <a:ext cx="9144000" cy="1381125"/>
          </a:xfrm>
          <a:prstGeom prst="rect">
            <a:avLst/>
          </a:prstGeom>
          <a:noFill/>
          <a:ln w="9525">
            <a:noFill/>
            <a:miter lim="800000"/>
            <a:headEnd/>
            <a:tailEnd/>
          </a:ln>
        </p:spPr>
      </p:pic>
      <p:pic>
        <p:nvPicPr>
          <p:cNvPr id="1028" name="Google Shape;8;p17"/>
          <p:cNvPicPr preferRelativeResize="0">
            <a:picLocks noChangeAspect="1" noChangeArrowheads="1"/>
          </p:cNvPicPr>
          <p:nvPr/>
        </p:nvPicPr>
        <p:blipFill>
          <a:blip r:embed="rId6"/>
          <a:srcRect/>
          <a:stretch>
            <a:fillRect/>
          </a:stretch>
        </p:blipFill>
        <p:spPr bwMode="auto">
          <a:xfrm>
            <a:off x="0" y="0"/>
            <a:ext cx="9144000" cy="690563"/>
          </a:xfrm>
          <a:prstGeom prst="rect">
            <a:avLst/>
          </a:prstGeom>
          <a:noFill/>
          <a:ln w="9525">
            <a:noFill/>
            <a:miter lim="800000"/>
            <a:headEnd/>
            <a:tailEnd/>
          </a:ln>
        </p:spPr>
      </p:pic>
      <p:sp>
        <p:nvSpPr>
          <p:cNvPr id="1029" name="Google Shape;9;p17"/>
          <p:cNvSpPr txBox="1">
            <a:spLocks noChangeArrowheads="1"/>
          </p:cNvSpPr>
          <p:nvPr/>
        </p:nvSpPr>
        <p:spPr bwMode="auto">
          <a:xfrm>
            <a:off x="284163" y="4629150"/>
            <a:ext cx="1543050" cy="273050"/>
          </a:xfrm>
          <a:prstGeom prst="rect">
            <a:avLst/>
          </a:prstGeom>
          <a:noFill/>
          <a:ln w="9525">
            <a:noFill/>
            <a:miter lim="800000"/>
            <a:headEnd/>
            <a:tailEnd/>
          </a:ln>
        </p:spPr>
        <p:txBody>
          <a:bodyPr lIns="68575" tIns="34275" rIns="68575" bIns="34275" anchor="ctr"/>
          <a:lstStyle/>
          <a:p>
            <a:pPr>
              <a:buClr>
                <a:srgbClr val="FFFFFF"/>
              </a:buClr>
              <a:buSzPts val="200"/>
              <a:buFont typeface="Calibri" pitchFamily="34" charset="0"/>
              <a:buNone/>
            </a:pPr>
            <a:fld id="{12332BD7-012F-4755-9C62-9C450FC00ED2}" type="slidenum">
              <a:rPr lang="en-US" sz="900" b="0">
                <a:solidFill>
                  <a:srgbClr val="FFFFFF"/>
                </a:solidFill>
                <a:latin typeface="Calibri" pitchFamily="34" charset="0"/>
                <a:cs typeface="Calibri" pitchFamily="34" charset="0"/>
                <a:sym typeface="Calibri" pitchFamily="34" charset="0"/>
              </a:rPr>
              <a:pPr>
                <a:buClr>
                  <a:srgbClr val="FFFFFF"/>
                </a:buClr>
                <a:buSzPts val="200"/>
                <a:buFont typeface="Calibri" pitchFamily="34" charset="0"/>
                <a:buNone/>
              </a:pPr>
              <a:t>‹#›</a:t>
            </a:fld>
            <a:endParaRPr lang="ru-RU" sz="900" b="0">
              <a:solidFill>
                <a:srgbClr val="FFFFFF"/>
              </a:solidFill>
              <a:latin typeface="Calibri" pitchFamily="34" charset="0"/>
              <a:cs typeface="Calibri" pitchFamily="34" charset="0"/>
              <a:sym typeface="Calibri" pitchFamily="34" charset="0"/>
            </a:endParaRPr>
          </a:p>
        </p:txBody>
      </p:sp>
      <p:pic>
        <p:nvPicPr>
          <p:cNvPr id="1030" name="Google Shape;10;p17"/>
          <p:cNvPicPr preferRelativeResize="0">
            <a:picLocks noChangeAspect="1" noChangeArrowheads="1"/>
          </p:cNvPicPr>
          <p:nvPr/>
        </p:nvPicPr>
        <p:blipFill>
          <a:blip r:embed="rId7"/>
          <a:srcRect r="2161"/>
          <a:stretch>
            <a:fillRect/>
          </a:stretch>
        </p:blipFill>
        <p:spPr bwMode="auto">
          <a:xfrm>
            <a:off x="8039100" y="4560888"/>
            <a:ext cx="857250" cy="498475"/>
          </a:xfrm>
          <a:prstGeom prst="rect">
            <a:avLst/>
          </a:prstGeom>
          <a:noFill/>
          <a:ln w="9525">
            <a:noFill/>
            <a:miter lim="800000"/>
            <a:headEnd/>
            <a:tailEnd/>
          </a:ln>
        </p:spPr>
      </p:pic>
    </p:spTree>
  </p:cSld>
  <p:clrMap bg1="lt1" tx1="dk1" bg2="dk2" tx2="lt2" accent1="accent1" accent2="accent2" accent3="accent3" accent4="accent4" accent5="accent5" accent6="accent6" hlink="hlink" folHlink="folHlink"/>
  <p:sldLayoutIdLst>
    <p:sldLayoutId id="2147483696" r:id="rId1"/>
    <p:sldLayoutId id="2147483680" r:id="rId2"/>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Google Shape;24;p20"/>
          <p:cNvPicPr preferRelativeResize="0">
            <a:picLocks noChangeAspect="1" noChangeArrowheads="1"/>
          </p:cNvPicPr>
          <p:nvPr/>
        </p:nvPicPr>
        <p:blipFill>
          <a:blip r:embed="rId3"/>
          <a:srcRect/>
          <a:stretch>
            <a:fillRect/>
          </a:stretch>
        </p:blipFill>
        <p:spPr bwMode="auto">
          <a:xfrm>
            <a:off x="0" y="0"/>
            <a:ext cx="9144000" cy="5132388"/>
          </a:xfrm>
          <a:prstGeom prst="rect">
            <a:avLst/>
          </a:prstGeom>
          <a:noFill/>
          <a:ln w="9525">
            <a:noFill/>
            <a:miter lim="800000"/>
            <a:headEnd/>
            <a:tailEnd/>
          </a:ln>
        </p:spPr>
      </p:pic>
      <p:pic>
        <p:nvPicPr>
          <p:cNvPr id="4099" name="Google Shape;25;p20"/>
          <p:cNvPicPr preferRelativeResize="0">
            <a:picLocks noChangeAspect="1" noChangeArrowheads="1"/>
          </p:cNvPicPr>
          <p:nvPr/>
        </p:nvPicPr>
        <p:blipFill>
          <a:blip r:embed="rId4"/>
          <a:srcRect/>
          <a:stretch>
            <a:fillRect/>
          </a:stretch>
        </p:blipFill>
        <p:spPr bwMode="auto">
          <a:xfrm>
            <a:off x="3175" y="0"/>
            <a:ext cx="9140825" cy="685800"/>
          </a:xfrm>
          <a:prstGeom prst="rect">
            <a:avLst/>
          </a:prstGeom>
          <a:noFill/>
          <a:ln w="9525">
            <a:noFill/>
            <a:miter lim="800000"/>
            <a:headEnd/>
            <a:tailEnd/>
          </a:ln>
        </p:spPr>
      </p:pic>
      <p:pic>
        <p:nvPicPr>
          <p:cNvPr id="4100" name="Google Shape;26;p20"/>
          <p:cNvPicPr preferRelativeResize="0">
            <a:picLocks noChangeAspect="1" noChangeArrowheads="1"/>
          </p:cNvPicPr>
          <p:nvPr/>
        </p:nvPicPr>
        <p:blipFill>
          <a:blip r:embed="rId5"/>
          <a:srcRect/>
          <a:stretch>
            <a:fillRect/>
          </a:stretch>
        </p:blipFill>
        <p:spPr bwMode="auto">
          <a:xfrm>
            <a:off x="0" y="4457700"/>
            <a:ext cx="9140825" cy="685800"/>
          </a:xfrm>
          <a:prstGeom prst="rect">
            <a:avLst/>
          </a:prstGeom>
          <a:noFill/>
          <a:ln w="9525">
            <a:noFill/>
            <a:miter lim="800000"/>
            <a:headEnd/>
            <a:tailEnd/>
          </a:ln>
        </p:spPr>
      </p:pic>
      <p:sp>
        <p:nvSpPr>
          <p:cNvPr id="4101" name="Google Shape;27;p20"/>
          <p:cNvSpPr txBox="1">
            <a:spLocks noChangeArrowheads="1"/>
          </p:cNvSpPr>
          <p:nvPr/>
        </p:nvSpPr>
        <p:spPr bwMode="auto">
          <a:xfrm>
            <a:off x="284163" y="4629150"/>
            <a:ext cx="1543050" cy="273050"/>
          </a:xfrm>
          <a:prstGeom prst="rect">
            <a:avLst/>
          </a:prstGeom>
          <a:noFill/>
          <a:ln w="9525">
            <a:noFill/>
            <a:miter lim="800000"/>
            <a:headEnd/>
            <a:tailEnd/>
          </a:ln>
        </p:spPr>
        <p:txBody>
          <a:bodyPr lIns="68575" tIns="34275" rIns="68575" bIns="34275" anchor="ctr"/>
          <a:lstStyle/>
          <a:p>
            <a:pPr>
              <a:buClr>
                <a:srgbClr val="0066A1"/>
              </a:buClr>
              <a:buSzPts val="200"/>
              <a:buFont typeface="Calibri" pitchFamily="34" charset="0"/>
              <a:buNone/>
            </a:pPr>
            <a:fld id="{70BCEB89-319F-4D0D-9570-F22A804A8D40}" type="slidenum">
              <a:rPr lang="en-US" sz="900" b="0">
                <a:solidFill>
                  <a:srgbClr val="0066A1"/>
                </a:solidFill>
                <a:latin typeface="Calibri" pitchFamily="34" charset="0"/>
                <a:cs typeface="Calibri" pitchFamily="34" charset="0"/>
                <a:sym typeface="Calibri" pitchFamily="34" charset="0"/>
              </a:rPr>
              <a:pPr>
                <a:buClr>
                  <a:srgbClr val="0066A1"/>
                </a:buClr>
                <a:buSzPts val="200"/>
                <a:buFont typeface="Calibri" pitchFamily="34" charset="0"/>
                <a:buNone/>
              </a:pPr>
              <a:t>‹#›</a:t>
            </a:fld>
            <a:endParaRPr lang="ru-RU" sz="900" b="0">
              <a:solidFill>
                <a:srgbClr val="0066A1"/>
              </a:solidFill>
              <a:latin typeface="Calibri" pitchFamily="34" charset="0"/>
              <a:cs typeface="Calibri" pitchFamily="34" charset="0"/>
              <a:sym typeface="Calibri" pitchFamily="34" charset="0"/>
            </a:endParaRPr>
          </a:p>
        </p:txBody>
      </p:sp>
      <p:pic>
        <p:nvPicPr>
          <p:cNvPr id="4102" name="Google Shape;28;p20"/>
          <p:cNvPicPr preferRelativeResize="0">
            <a:picLocks noChangeAspect="1" noChangeArrowheads="1"/>
          </p:cNvPicPr>
          <p:nvPr/>
        </p:nvPicPr>
        <p:blipFill>
          <a:blip r:embed="rId6"/>
          <a:srcRect/>
          <a:stretch>
            <a:fillRect/>
          </a:stretch>
        </p:blipFill>
        <p:spPr bwMode="auto">
          <a:xfrm>
            <a:off x="8153400" y="4554538"/>
            <a:ext cx="858838" cy="266700"/>
          </a:xfrm>
          <a:prstGeom prst="rect">
            <a:avLst/>
          </a:prstGeom>
          <a:noFill/>
          <a:ln w="9525">
            <a:noFill/>
            <a:miter lim="800000"/>
            <a:headEnd/>
            <a:tailEnd/>
          </a:ln>
        </p:spPr>
      </p:pic>
    </p:spTree>
  </p:cSld>
  <p:clrMap bg1="lt1" tx1="dk1" bg2="dk2" tx2="lt2" accent1="accent1" accent2="accent2" accent3="accent3" accent4="accent4" accent5="accent5" accent6="accent6" hlink="hlink" folHlink="folHlink"/>
  <p:sldLayoutIdLst>
    <p:sldLayoutId id="2147483681" r:id="rId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Google Shape;33;p22"/>
          <p:cNvSpPr txBox="1">
            <a:spLocks noChangeArrowheads="1"/>
          </p:cNvSpPr>
          <p:nvPr/>
        </p:nvSpPr>
        <p:spPr bwMode="auto">
          <a:xfrm>
            <a:off x="284163" y="4629150"/>
            <a:ext cx="1543050" cy="273050"/>
          </a:xfrm>
          <a:prstGeom prst="rect">
            <a:avLst/>
          </a:prstGeom>
          <a:noFill/>
          <a:ln w="9525">
            <a:noFill/>
            <a:miter lim="800000"/>
            <a:headEnd/>
            <a:tailEnd/>
          </a:ln>
        </p:spPr>
        <p:txBody>
          <a:bodyPr lIns="68575" tIns="34275" rIns="68575" bIns="34275" anchor="ctr"/>
          <a:lstStyle/>
          <a:p>
            <a:pPr>
              <a:buClr>
                <a:srgbClr val="0066A1"/>
              </a:buClr>
              <a:buSzPts val="200"/>
              <a:buFont typeface="Calibri" pitchFamily="34" charset="0"/>
              <a:buNone/>
            </a:pPr>
            <a:fld id="{B9EAD177-A0E7-4AA6-9B7F-3BBA31BA6252}" type="slidenum">
              <a:rPr lang="en-US" sz="900" b="0">
                <a:solidFill>
                  <a:srgbClr val="0066A1"/>
                </a:solidFill>
                <a:latin typeface="Calibri" pitchFamily="34" charset="0"/>
                <a:cs typeface="Calibri" pitchFamily="34" charset="0"/>
                <a:sym typeface="Calibri" pitchFamily="34" charset="0"/>
              </a:rPr>
              <a:pPr>
                <a:buClr>
                  <a:srgbClr val="0066A1"/>
                </a:buClr>
                <a:buSzPts val="200"/>
                <a:buFont typeface="Calibri" pitchFamily="34" charset="0"/>
                <a:buNone/>
              </a:pPr>
              <a:t>‹#›</a:t>
            </a:fld>
            <a:endParaRPr lang="ru-RU" sz="900" b="0">
              <a:solidFill>
                <a:srgbClr val="0066A1"/>
              </a:solidFill>
              <a:latin typeface="Calibri" pitchFamily="34" charset="0"/>
              <a:cs typeface="Calibri" pitchFamily="34" charset="0"/>
              <a:sym typeface="Calibri" pitchFamily="34" charset="0"/>
            </a:endParaRPr>
          </a:p>
        </p:txBody>
      </p:sp>
      <p:pic>
        <p:nvPicPr>
          <p:cNvPr id="6147" name="Google Shape;34;p22"/>
          <p:cNvPicPr preferRelativeResize="0">
            <a:picLocks noChangeAspect="1" noChangeArrowheads="1"/>
          </p:cNvPicPr>
          <p:nvPr/>
        </p:nvPicPr>
        <p:blipFill>
          <a:blip r:embed="rId16"/>
          <a:srcRect/>
          <a:stretch>
            <a:fillRect/>
          </a:stretch>
        </p:blipFill>
        <p:spPr bwMode="auto">
          <a:xfrm>
            <a:off x="8153400" y="4554538"/>
            <a:ext cx="858838" cy="266700"/>
          </a:xfrm>
          <a:prstGeom prst="rect">
            <a:avLst/>
          </a:prstGeom>
          <a:noFill/>
          <a:ln w="9525">
            <a:noFill/>
            <a:miter lim="800000"/>
            <a:headEnd/>
            <a:tailEnd/>
          </a:ln>
        </p:spPr>
      </p:pic>
      <p:pic>
        <p:nvPicPr>
          <p:cNvPr id="6148" name="Google Shape;35;p22"/>
          <p:cNvPicPr preferRelativeResize="0">
            <a:picLocks noChangeAspect="1" noChangeArrowheads="1"/>
          </p:cNvPicPr>
          <p:nvPr/>
        </p:nvPicPr>
        <p:blipFill>
          <a:blip r:embed="rId17"/>
          <a:srcRect/>
          <a:stretch>
            <a:fillRect/>
          </a:stretch>
        </p:blipFill>
        <p:spPr bwMode="auto">
          <a:xfrm>
            <a:off x="3175" y="0"/>
            <a:ext cx="9140825" cy="685800"/>
          </a:xfrm>
          <a:prstGeom prst="rect">
            <a:avLst/>
          </a:prstGeom>
          <a:noFill/>
          <a:ln w="9525">
            <a:noFill/>
            <a:miter lim="800000"/>
            <a:headEnd/>
            <a:tailEnd/>
          </a:ln>
        </p:spPr>
      </p:pic>
      <p:pic>
        <p:nvPicPr>
          <p:cNvPr id="6149" name="Google Shape;36;p22"/>
          <p:cNvPicPr preferRelativeResize="0">
            <a:picLocks noChangeAspect="1" noChangeArrowheads="1"/>
          </p:cNvPicPr>
          <p:nvPr/>
        </p:nvPicPr>
        <p:blipFill>
          <a:blip r:embed="rId18"/>
          <a:srcRect/>
          <a:stretch>
            <a:fillRect/>
          </a:stretch>
        </p:blipFill>
        <p:spPr bwMode="auto">
          <a:xfrm>
            <a:off x="0" y="4457700"/>
            <a:ext cx="9140825" cy="685800"/>
          </a:xfrm>
          <a:prstGeom prst="rect">
            <a:avLst/>
          </a:prstGeom>
          <a:noFill/>
          <a:ln w="9525">
            <a:noFill/>
            <a:miter lim="800000"/>
            <a:headEnd/>
            <a:tailEnd/>
          </a:ln>
        </p:spPr>
      </p:pic>
    </p:spTree>
  </p:cSld>
  <p:clrMap bg1="lt1" tx1="dk1" bg2="dk2" tx2="lt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83" r:id="rId12"/>
    <p:sldLayoutId id="2147483682" r:id="rId13"/>
    <p:sldLayoutId id="2147483695" r:id="rId14"/>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
        <p:cNvGrpSpPr/>
        <p:nvPr/>
      </p:nvGrpSpPr>
      <p:grpSpPr>
        <a:xfrm>
          <a:off x="0" y="0"/>
          <a:ext cx="0" cy="0"/>
          <a:chOff x="0" y="0"/>
          <a:chExt cx="0" cy="0"/>
        </a:xfrm>
      </p:grpSpPr>
      <p:sp>
        <p:nvSpPr>
          <p:cNvPr id="20482" name="Google Shape;107;p36"/>
          <p:cNvSpPr txBox="1">
            <a:spLocks noGrp="1"/>
          </p:cNvSpPr>
          <p:nvPr>
            <p:ph type="title"/>
          </p:nvPr>
        </p:nvSpPr>
        <p:spPr bwMode="auto">
          <a:xfrm>
            <a:off x="311150" y="444500"/>
            <a:ext cx="8521700" cy="5730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20483" name="Google Shape;108;p36"/>
          <p:cNvSpPr txBox="1">
            <a:spLocks noGrp="1"/>
          </p:cNvSpPr>
          <p:nvPr>
            <p:ph type="body" idx="1"/>
          </p:nvPr>
        </p:nvSpPr>
        <p:spPr bwMode="auto">
          <a:xfrm>
            <a:off x="311150" y="1152525"/>
            <a:ext cx="8521700" cy="34163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20484" name="Google Shape;109;p36"/>
          <p:cNvSpPr txBox="1">
            <a:spLocks noGrp="1"/>
          </p:cNvSpPr>
          <p:nvPr/>
        </p:nvSpPr>
        <p:spPr bwMode="auto">
          <a:xfrm>
            <a:off x="8472488" y="4662488"/>
            <a:ext cx="549275" cy="393700"/>
          </a:xfrm>
          <a:prstGeom prst="rect">
            <a:avLst/>
          </a:prstGeom>
          <a:noFill/>
          <a:ln w="9525">
            <a:noFill/>
            <a:miter lim="800000"/>
            <a:headEnd/>
            <a:tailEnd/>
          </a:ln>
        </p:spPr>
        <p:txBody>
          <a:bodyPr lIns="91425" tIns="91425" rIns="91425" bIns="91425" anchor="ctr"/>
          <a:lstStyle/>
          <a:p>
            <a:pPr algn="r">
              <a:buClr>
                <a:srgbClr val="595959"/>
              </a:buClr>
              <a:buSzPts val="1000"/>
              <a:buFont typeface="Arial" charset="0"/>
              <a:buNone/>
            </a:pPr>
            <a:fld id="{C739A2E6-C8FF-4FD1-A7A1-535AE7D52902}" type="slidenum">
              <a:rPr lang="en-US" sz="1000" b="0">
                <a:solidFill>
                  <a:srgbClr val="595959"/>
                </a:solidFill>
              </a:rPr>
              <a:pPr algn="r">
                <a:buClr>
                  <a:srgbClr val="595959"/>
                </a:buClr>
                <a:buSzPts val="1000"/>
                <a:buFont typeface="Arial" charset="0"/>
                <a:buNone/>
              </a:pPr>
              <a:t>‹#›</a:t>
            </a:fld>
            <a:endParaRPr lang="ru-RU" sz="1000" b="0">
              <a:solidFill>
                <a:srgbClr val="595959"/>
              </a:solidFill>
            </a:endParaRPr>
          </a:p>
        </p:txBody>
      </p:sp>
    </p:spTree>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10.xml"/><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7.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Google Shape;155;p1"/>
          <p:cNvSpPr txBox="1">
            <a:spLocks noGrp="1"/>
          </p:cNvSpPr>
          <p:nvPr>
            <p:ph type="ctrTitle"/>
          </p:nvPr>
        </p:nvSpPr>
        <p:spPr bwMode="auto">
          <a:xfrm>
            <a:off x="323850" y="2500313"/>
            <a:ext cx="8489950" cy="677862"/>
          </a:xfrm>
          <a:noFill/>
          <a:ln>
            <a:miter lim="800000"/>
            <a:headEnd/>
            <a:tailEnd/>
          </a:ln>
        </p:spPr>
        <p:txBody>
          <a:bodyPr vert="horz" tIns="34275" bIns="34275" numCol="1" compatLnSpc="1">
            <a:prstTxWarp prst="textNoShape">
              <a:avLst/>
            </a:prstTxWarp>
          </a:bodyPr>
          <a:lstStyle/>
          <a:p>
            <a:pPr algn="ctr" eaLnBrk="1" hangingPunct="1">
              <a:spcBef>
                <a:spcPct val="0"/>
              </a:spcBef>
              <a:spcAft>
                <a:spcPct val="0"/>
              </a:spcAft>
              <a:buFont typeface="Calibri" pitchFamily="34" charset="0"/>
              <a:buNone/>
            </a:pPr>
            <a:r>
              <a:rPr lang="en-US" sz="2800" smtClean="0">
                <a:solidFill>
                  <a:schemeClr val="hlink"/>
                </a:solidFill>
                <a:latin typeface="Calibri" pitchFamily="34" charset="0"/>
                <a:cs typeface="Arial" charset="0"/>
                <a:sym typeface="Calibri" pitchFamily="34" charset="0"/>
              </a:rPr>
              <a:t>Uncertainty Calculation to Assess the Structural State of Bone Tissue</a:t>
            </a:r>
            <a:endParaRPr lang="ru-RU" sz="2800" smtClean="0">
              <a:solidFill>
                <a:schemeClr val="hlink"/>
              </a:solidFill>
              <a:latin typeface="Calibri" pitchFamily="34" charset="0"/>
              <a:cs typeface="Arial" charset="0"/>
              <a:sym typeface="Calibri" pitchFamily="34" charset="0"/>
            </a:endParaRPr>
          </a:p>
        </p:txBody>
      </p:sp>
      <p:sp>
        <p:nvSpPr>
          <p:cNvPr id="33794" name="Google Shape;156;p1"/>
          <p:cNvSpPr txBox="1">
            <a:spLocks noGrp="1"/>
          </p:cNvSpPr>
          <p:nvPr>
            <p:ph type="subTitle" idx="1"/>
          </p:nvPr>
        </p:nvSpPr>
        <p:spPr bwMode="auto">
          <a:xfrm>
            <a:off x="250825" y="3292475"/>
            <a:ext cx="8785225" cy="933450"/>
          </a:xfrm>
          <a:noFill/>
          <a:ln>
            <a:miter lim="800000"/>
            <a:headEnd/>
            <a:tailEnd/>
          </a:ln>
        </p:spPr>
        <p:txBody>
          <a:bodyPr vert="horz" tIns="34275" bIns="34275" numCol="1" compatLnSpc="1">
            <a:prstTxWarp prst="textNoShape">
              <a:avLst/>
            </a:prstTxWarp>
          </a:bodyPr>
          <a:lstStyle/>
          <a:p>
            <a:pPr marL="0" indent="0" eaLnBrk="1" hangingPunct="1">
              <a:spcBef>
                <a:spcPct val="0"/>
              </a:spcBef>
              <a:spcAft>
                <a:spcPct val="0"/>
              </a:spcAft>
              <a:buFont typeface="Arial" charset="0"/>
              <a:buNone/>
            </a:pPr>
            <a:r>
              <a:rPr lang="en-US" sz="2000" smtClean="0">
                <a:solidFill>
                  <a:srgbClr val="7F7B7B"/>
                </a:solidFill>
                <a:latin typeface="Arial" charset="0"/>
                <a:cs typeface="Arial" charset="0"/>
                <a:sym typeface="Calibri" pitchFamily="34" charset="0"/>
              </a:rPr>
              <a:t>A.Nechyporenko, V.Reshetnik, N.Sukhonos, I.Muryzina,</a:t>
            </a:r>
            <a:r>
              <a:rPr lang="ru-RU" sz="2000" smtClean="0">
                <a:solidFill>
                  <a:srgbClr val="7F7B7B"/>
                </a:solidFill>
                <a:latin typeface="Arial" charset="0"/>
                <a:cs typeface="Arial" charset="0"/>
                <a:sym typeface="Calibri" pitchFamily="34" charset="0"/>
              </a:rPr>
              <a:t> </a:t>
            </a:r>
            <a:r>
              <a:rPr lang="en-US" sz="2000" smtClean="0">
                <a:solidFill>
                  <a:srgbClr val="7F7B7B"/>
                </a:solidFill>
                <a:latin typeface="Arial" charset="0"/>
                <a:cs typeface="Arial" charset="0"/>
                <a:sym typeface="Calibri" pitchFamily="34" charset="0"/>
              </a:rPr>
              <a:t>A.Lupyr, N.Yurevych, V.Alekseeva,  V.Gargin</a:t>
            </a:r>
            <a:r>
              <a:rPr lang="en-US" sz="2000" smtClean="0">
                <a:solidFill>
                  <a:schemeClr val="tx2"/>
                </a:solidFill>
                <a:latin typeface="Arial" charset="0"/>
                <a:cs typeface="Arial" charset="0"/>
                <a:sym typeface="Calibri" pitchFamily="34" charset="0"/>
              </a:rPr>
              <a:t> </a:t>
            </a:r>
          </a:p>
          <a:p>
            <a:pPr marL="0" indent="0" eaLnBrk="1" hangingPunct="1">
              <a:spcBef>
                <a:spcPct val="0"/>
              </a:spcBef>
              <a:spcAft>
                <a:spcPct val="0"/>
              </a:spcAft>
              <a:buFont typeface="Arial" charset="0"/>
              <a:buNone/>
            </a:pPr>
            <a:endParaRPr lang="ru-RU" sz="2000" smtClean="0">
              <a:solidFill>
                <a:schemeClr val="tx2"/>
              </a:solidFill>
              <a:latin typeface="Calibri" pitchFamily="34" charset="0"/>
              <a:cs typeface="Calibri" pitchFamily="34" charset="0"/>
              <a:sym typeface="Calibri" pitchFamily="34" charset="0"/>
            </a:endParaRPr>
          </a:p>
          <a:p>
            <a:pPr marL="0" indent="0" eaLnBrk="1" hangingPunct="1">
              <a:spcBef>
                <a:spcPct val="0"/>
              </a:spcBef>
              <a:spcAft>
                <a:spcPct val="0"/>
              </a:spcAft>
              <a:buFont typeface="Arial" charset="0"/>
              <a:buNone/>
            </a:pPr>
            <a:r>
              <a:rPr lang="en-US" smtClean="0">
                <a:latin typeface="Calibri" pitchFamily="34" charset="0"/>
                <a:cs typeface="Calibri" pitchFamily="34" charset="0"/>
                <a:sym typeface="Calibri" pitchFamily="34" charset="0"/>
              </a:rPr>
              <a:t>IEEE ELNANO-2022</a:t>
            </a:r>
            <a:endParaRPr lang="ru-RU" smtClean="0">
              <a:latin typeface="Calibri" pitchFamily="34" charset="0"/>
              <a:cs typeface="Calibri" pitchFamily="34" charset="0"/>
              <a:sym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Google Shape;214;p9"/>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eaLnBrk="1" hangingPunct="1">
              <a:spcBef>
                <a:spcPct val="0"/>
              </a:spcBef>
              <a:spcAft>
                <a:spcPct val="0"/>
              </a:spcAft>
              <a:buSzPts val="2300"/>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pic>
        <p:nvPicPr>
          <p:cNvPr id="50184" name="Picture 8"/>
          <p:cNvPicPr>
            <a:picLocks noChangeAspect="1" noChangeArrowheads="1"/>
          </p:cNvPicPr>
          <p:nvPr/>
        </p:nvPicPr>
        <p:blipFill>
          <a:blip r:embed="rId3"/>
          <a:srcRect/>
          <a:stretch>
            <a:fillRect/>
          </a:stretch>
        </p:blipFill>
        <p:spPr bwMode="auto">
          <a:xfrm>
            <a:off x="468313" y="1131888"/>
            <a:ext cx="4489450" cy="2616200"/>
          </a:xfrm>
          <a:prstGeom prst="rect">
            <a:avLst/>
          </a:prstGeom>
          <a:noFill/>
        </p:spPr>
      </p:pic>
      <p:sp>
        <p:nvSpPr>
          <p:cNvPr id="50185" name="Text Box 9"/>
          <p:cNvSpPr txBox="1">
            <a:spLocks noChangeArrowheads="1"/>
          </p:cNvSpPr>
          <p:nvPr/>
        </p:nvSpPr>
        <p:spPr bwMode="auto">
          <a:xfrm>
            <a:off x="5292725" y="1708150"/>
            <a:ext cx="3405188" cy="1155700"/>
          </a:xfrm>
          <a:prstGeom prst="rect">
            <a:avLst/>
          </a:prstGeom>
          <a:noFill/>
          <a:ln w="9525">
            <a:noFill/>
            <a:miter lim="800000"/>
            <a:headEnd/>
            <a:tailEnd/>
          </a:ln>
          <a:effectLst/>
        </p:spPr>
        <p:txBody>
          <a:bodyPr>
            <a:spAutoFit/>
          </a:bodyPr>
          <a:lstStyle/>
          <a:p>
            <a:pPr algn="just"/>
            <a:r>
              <a:rPr lang="en-US"/>
              <a:t>It was revealed that along with majority of patients showing approximately the same density values, there were people with “extreme values”.</a:t>
            </a:r>
            <a:r>
              <a:rPr lang="ru-RU"/>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Google Shape;223;p10"/>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eaLnBrk="1" hangingPunct="1">
              <a:spcBef>
                <a:spcPct val="0"/>
              </a:spcBef>
              <a:spcAft>
                <a:spcPct val="0"/>
              </a:spcAft>
              <a:buSzPts val="2300"/>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pic>
        <p:nvPicPr>
          <p:cNvPr id="52233" name="Picture 9"/>
          <p:cNvPicPr>
            <a:picLocks noChangeAspect="1" noChangeArrowheads="1"/>
          </p:cNvPicPr>
          <p:nvPr/>
        </p:nvPicPr>
        <p:blipFill>
          <a:blip r:embed="rId3"/>
          <a:srcRect/>
          <a:stretch>
            <a:fillRect/>
          </a:stretch>
        </p:blipFill>
        <p:spPr bwMode="auto">
          <a:xfrm>
            <a:off x="250825" y="1276350"/>
            <a:ext cx="2592388" cy="1801813"/>
          </a:xfrm>
          <a:prstGeom prst="rect">
            <a:avLst/>
          </a:prstGeom>
          <a:noFill/>
        </p:spPr>
      </p:pic>
      <p:pic>
        <p:nvPicPr>
          <p:cNvPr id="52234" name="Picture 10"/>
          <p:cNvPicPr>
            <a:picLocks noChangeAspect="1" noChangeArrowheads="1"/>
          </p:cNvPicPr>
          <p:nvPr/>
        </p:nvPicPr>
        <p:blipFill>
          <a:blip r:embed="rId4"/>
          <a:srcRect/>
          <a:stretch>
            <a:fillRect/>
          </a:stretch>
        </p:blipFill>
        <p:spPr bwMode="auto">
          <a:xfrm>
            <a:off x="2916238" y="1276350"/>
            <a:ext cx="2665412" cy="1827213"/>
          </a:xfrm>
          <a:prstGeom prst="rect">
            <a:avLst/>
          </a:prstGeom>
          <a:noFill/>
        </p:spPr>
      </p:pic>
      <p:pic>
        <p:nvPicPr>
          <p:cNvPr id="52237" name="Picture 13"/>
          <p:cNvPicPr>
            <a:picLocks noChangeAspect="1" noChangeArrowheads="1"/>
          </p:cNvPicPr>
          <p:nvPr/>
        </p:nvPicPr>
        <p:blipFill>
          <a:blip r:embed="rId5"/>
          <a:srcRect/>
          <a:stretch>
            <a:fillRect/>
          </a:stretch>
        </p:blipFill>
        <p:spPr bwMode="auto">
          <a:xfrm>
            <a:off x="5651500" y="1276350"/>
            <a:ext cx="2665413" cy="1808163"/>
          </a:xfrm>
          <a:prstGeom prst="rect">
            <a:avLst/>
          </a:prstGeom>
          <a:noFill/>
        </p:spPr>
      </p:pic>
      <p:sp>
        <p:nvSpPr>
          <p:cNvPr id="52238" name="Text Box 14"/>
          <p:cNvSpPr txBox="1">
            <a:spLocks noChangeArrowheads="1"/>
          </p:cNvSpPr>
          <p:nvPr/>
        </p:nvSpPr>
        <p:spPr bwMode="auto">
          <a:xfrm>
            <a:off x="303213" y="3217863"/>
            <a:ext cx="8156575" cy="517525"/>
          </a:xfrm>
          <a:prstGeom prst="rect">
            <a:avLst/>
          </a:prstGeom>
          <a:noFill/>
          <a:ln w="9525">
            <a:noFill/>
            <a:miter lim="800000"/>
            <a:headEnd/>
            <a:tailEnd/>
          </a:ln>
          <a:effectLst/>
        </p:spPr>
        <p:txBody>
          <a:bodyPr>
            <a:spAutoFit/>
          </a:bodyPr>
          <a:lstStyle/>
          <a:p>
            <a:r>
              <a:rPr lang="en-US" b="0"/>
              <a:t>Fig. 3. The relationships between a triple study of the density of the zygomatic process, maxillary sinus and vertebra.</a:t>
            </a:r>
            <a:endParaRPr lang="ru-RU"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Google Shape;233;p11"/>
          <p:cNvSpPr txBox="1">
            <a:spLocks noGrp="1"/>
          </p:cNvSpPr>
          <p:nvPr>
            <p:ph type="ctrTitle"/>
          </p:nvPr>
        </p:nvSpPr>
        <p:spPr bwMode="auto">
          <a:xfrm>
            <a:off x="323850" y="411163"/>
            <a:ext cx="8531225" cy="392112"/>
          </a:xfrm>
          <a:noFill/>
          <a:ln>
            <a:miter lim="800000"/>
            <a:headEnd/>
            <a:tailEnd/>
          </a:ln>
        </p:spPr>
        <p:txBody>
          <a:bodyPr vert="horz" tIns="34275" bIns="34275" numCol="1" compatLnSpc="1">
            <a:prstTxWarp prst="textNoShape">
              <a:avLst/>
            </a:prstTxWarp>
          </a:bodyPr>
          <a:lstStyle/>
          <a:p>
            <a:pPr eaLnBrk="1" hangingPunct="1">
              <a:spcBef>
                <a:spcPct val="0"/>
              </a:spcBef>
              <a:spcAft>
                <a:spcPct val="0"/>
              </a:spcAft>
              <a:buSzPts val="2300"/>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pic>
        <p:nvPicPr>
          <p:cNvPr id="54278" name="Picture 6"/>
          <p:cNvPicPr>
            <a:picLocks noChangeAspect="1" noChangeArrowheads="1"/>
          </p:cNvPicPr>
          <p:nvPr/>
        </p:nvPicPr>
        <p:blipFill>
          <a:blip r:embed="rId3"/>
          <a:srcRect/>
          <a:stretch>
            <a:fillRect/>
          </a:stretch>
        </p:blipFill>
        <p:spPr bwMode="auto">
          <a:xfrm>
            <a:off x="395288" y="987425"/>
            <a:ext cx="2662237" cy="3455988"/>
          </a:xfrm>
          <a:prstGeom prst="rect">
            <a:avLst/>
          </a:prstGeom>
          <a:noFill/>
        </p:spPr>
      </p:pic>
      <p:sp>
        <p:nvSpPr>
          <p:cNvPr id="54279" name="Text Box 7"/>
          <p:cNvSpPr txBox="1">
            <a:spLocks noChangeArrowheads="1"/>
          </p:cNvSpPr>
          <p:nvPr/>
        </p:nvSpPr>
        <p:spPr bwMode="auto">
          <a:xfrm>
            <a:off x="447675" y="4464050"/>
            <a:ext cx="2684463" cy="396875"/>
          </a:xfrm>
          <a:prstGeom prst="rect">
            <a:avLst/>
          </a:prstGeom>
          <a:noFill/>
          <a:ln w="9525">
            <a:noFill/>
            <a:miter lim="800000"/>
            <a:headEnd/>
            <a:tailEnd/>
          </a:ln>
          <a:effectLst/>
        </p:spPr>
        <p:txBody>
          <a:bodyPr>
            <a:spAutoFit/>
          </a:bodyPr>
          <a:lstStyle/>
          <a:p>
            <a:r>
              <a:rPr lang="en-US" sz="1000"/>
              <a:t>Fig. 4. The Relationship between the sinus and vertebral density.</a:t>
            </a:r>
            <a:endParaRPr lang="ru-RU" sz="1000"/>
          </a:p>
        </p:txBody>
      </p:sp>
      <p:pic>
        <p:nvPicPr>
          <p:cNvPr id="54280" name="image11.png"/>
          <p:cNvPicPr>
            <a:picLocks noChangeAspect="1" noChangeArrowheads="1"/>
          </p:cNvPicPr>
          <p:nvPr/>
        </p:nvPicPr>
        <p:blipFill>
          <a:blip r:embed="rId4"/>
          <a:srcRect/>
          <a:stretch>
            <a:fillRect/>
          </a:stretch>
        </p:blipFill>
        <p:spPr bwMode="auto">
          <a:xfrm>
            <a:off x="3563938" y="1779588"/>
            <a:ext cx="4462462" cy="2254250"/>
          </a:xfrm>
          <a:prstGeom prst="rect">
            <a:avLst/>
          </a:prstGeom>
          <a:noFill/>
          <a:ln w="9525">
            <a:noFill/>
            <a:miter lim="800000"/>
            <a:headEnd/>
            <a:tailEnd/>
          </a:ln>
        </p:spPr>
      </p:pic>
      <p:sp>
        <p:nvSpPr>
          <p:cNvPr id="54281" name="Text Box 9"/>
          <p:cNvSpPr txBox="1">
            <a:spLocks noChangeArrowheads="1"/>
          </p:cNvSpPr>
          <p:nvPr/>
        </p:nvSpPr>
        <p:spPr bwMode="auto">
          <a:xfrm>
            <a:off x="3348038" y="700088"/>
            <a:ext cx="5157787" cy="1004887"/>
          </a:xfrm>
          <a:prstGeom prst="rect">
            <a:avLst/>
          </a:prstGeom>
          <a:noFill/>
          <a:ln w="9525">
            <a:noFill/>
            <a:miter lim="800000"/>
            <a:headEnd/>
            <a:tailEnd/>
          </a:ln>
          <a:effectLst/>
        </p:spPr>
        <p:txBody>
          <a:bodyPr>
            <a:spAutoFit/>
          </a:bodyPr>
          <a:lstStyle/>
          <a:p>
            <a:pPr algn="just"/>
            <a:r>
              <a:rPr lang="en-US" sz="1200" b="0"/>
              <a:t>Figure 5 shows that with an increase in the number of tests in almost every targeted group of patients, the uncertainty of density indices decreases, which is consistent with the generally accepted results of calculating uncertainty. In addition, as can be seen from the figure, after 50 studies, the differences between almost all variables become minimal.</a:t>
            </a:r>
            <a:r>
              <a:rPr lang="ru-RU" sz="1200" b="0"/>
              <a:t> </a:t>
            </a:r>
          </a:p>
        </p:txBody>
      </p:sp>
      <p:sp>
        <p:nvSpPr>
          <p:cNvPr id="54282" name="Text Box 10"/>
          <p:cNvSpPr txBox="1">
            <a:spLocks noChangeArrowheads="1"/>
          </p:cNvSpPr>
          <p:nvPr/>
        </p:nvSpPr>
        <p:spPr bwMode="auto">
          <a:xfrm>
            <a:off x="3708400" y="4084638"/>
            <a:ext cx="4460875" cy="396875"/>
          </a:xfrm>
          <a:prstGeom prst="rect">
            <a:avLst/>
          </a:prstGeom>
          <a:noFill/>
          <a:ln w="9525">
            <a:noFill/>
            <a:miter lim="800000"/>
            <a:headEnd/>
            <a:tailEnd/>
          </a:ln>
          <a:effectLst/>
        </p:spPr>
        <p:txBody>
          <a:bodyPr>
            <a:spAutoFit/>
          </a:bodyPr>
          <a:lstStyle/>
          <a:p>
            <a:pPr algn="just"/>
            <a:r>
              <a:rPr lang="en-US" sz="1000"/>
              <a:t>Fig. 5. Connection between the density of the studied parameters and the number of the examined persons</a:t>
            </a:r>
            <a:r>
              <a:rPr lang="en-US" sz="1000" b="0"/>
              <a:t>.</a:t>
            </a:r>
            <a:endParaRPr lang="ru-RU" sz="10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Google Shape;241;p12"/>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eaLnBrk="1" hangingPunct="1">
              <a:spcBef>
                <a:spcPct val="0"/>
              </a:spcBef>
              <a:spcAft>
                <a:spcPct val="0"/>
              </a:spcAft>
              <a:buSzPts val="2300"/>
              <a:buFont typeface="Calibri" pitchFamily="34" charset="0"/>
              <a:buNone/>
            </a:pPr>
            <a:r>
              <a:rPr lang="en-US" sz="2300" smtClean="0">
                <a:latin typeface="Calibri" pitchFamily="34" charset="0"/>
                <a:cs typeface="Calibri" pitchFamily="34" charset="0"/>
                <a:sym typeface="Calibri" pitchFamily="34" charset="0"/>
              </a:rPr>
              <a:t>CONCLUSIONS</a:t>
            </a:r>
            <a:endParaRPr lang="ru-RU" sz="2300" smtClean="0">
              <a:latin typeface="Calibri" pitchFamily="34" charset="0"/>
              <a:cs typeface="Calibri" pitchFamily="34" charset="0"/>
              <a:sym typeface="Calibri" pitchFamily="34" charset="0"/>
            </a:endParaRPr>
          </a:p>
        </p:txBody>
      </p:sp>
      <p:sp>
        <p:nvSpPr>
          <p:cNvPr id="56323" name="Google Shape;243;p12"/>
          <p:cNvSpPr txBox="1">
            <a:spLocks noGrp="1"/>
          </p:cNvSpPr>
          <p:nvPr>
            <p:ph type="body" idx="2"/>
          </p:nvPr>
        </p:nvSpPr>
        <p:spPr bwMode="auto">
          <a:xfrm>
            <a:off x="323850" y="1347788"/>
            <a:ext cx="8280400" cy="2066925"/>
          </a:xfrm>
          <a:noFill/>
          <a:ln>
            <a:miter lim="800000"/>
            <a:headEnd/>
            <a:tailEnd/>
          </a:ln>
        </p:spPr>
        <p:txBody>
          <a:bodyPr vert="horz" tIns="34275" bIns="34275" numCol="1" compatLnSpc="1">
            <a:prstTxWarp prst="textNoShape">
              <a:avLst/>
            </a:prstTxWarp>
          </a:bodyPr>
          <a:lstStyle/>
          <a:p>
            <a:pPr marL="342900" indent="-336550" algn="just" eaLnBrk="1" hangingPunct="1">
              <a:spcBef>
                <a:spcPct val="0"/>
              </a:spcBef>
              <a:spcAft>
                <a:spcPct val="0"/>
              </a:spcAft>
              <a:buFont typeface="Merriweather Sans"/>
              <a:buNone/>
            </a:pPr>
            <a:r>
              <a:rPr lang="en-US" sz="2000" smtClean="0">
                <a:solidFill>
                  <a:srgbClr val="000000"/>
                </a:solidFill>
                <a:latin typeface="Calibri" pitchFamily="34" charset="0"/>
                <a:cs typeface="Arial" charset="0"/>
                <a:sym typeface="Calibri" pitchFamily="34" charset="0"/>
              </a:rPr>
              <a:t>This study completed calculation of uncertainty of values to assess the structural and functional state of bone tissue in various targeted sites in within arbitrary chosen timeframe. It was determined that the bone tissue of the first cervical vertebra and the zygomatic bone is characterized by the most prominent variability. It was revealed that along with majority of patients showing approximately the same density values, there were people with “extreme values”. In addition, it was found that after 50 patients getting evaluated, the divergence between the graphs displaying each of the targeted value narrows to the very small difference between them, that give rise to the opinion that accurate and reliable data will be obtained after the study of 50 SCTs.</a:t>
            </a:r>
            <a:endParaRPr lang="ru-RU" sz="2000" smtClean="0">
              <a:solidFill>
                <a:srgbClr val="000000"/>
              </a:solidFill>
              <a:latin typeface="Calibri" pitchFamily="34" charset="0"/>
              <a:cs typeface="Arial" charset="0"/>
              <a:sym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339975" y="1058863"/>
            <a:ext cx="4005263" cy="2835275"/>
          </a:xfrm>
          <a:prstGeom prst="rect">
            <a:avLst/>
          </a:prstGeom>
          <a:noFill/>
          <a:ln w="9525">
            <a:noFill/>
            <a:miter lim="800000"/>
            <a:headEnd/>
            <a:tailEnd/>
          </a:ln>
          <a:effectLst/>
        </p:spPr>
        <p:txBody>
          <a:bodyPr wrap="none">
            <a:spAutoFit/>
          </a:bodyPr>
          <a:lstStyle/>
          <a:p>
            <a:pPr algn="ctr"/>
            <a:r>
              <a:rPr lang="en-US" sz="6000">
                <a:solidFill>
                  <a:schemeClr val="hlink"/>
                </a:solidFill>
                <a:latin typeface="Calibri" pitchFamily="34" charset="0"/>
              </a:rPr>
              <a:t>THANK YOU</a:t>
            </a:r>
          </a:p>
          <a:p>
            <a:pPr algn="ctr"/>
            <a:r>
              <a:rPr lang="en-US" sz="6000">
                <a:solidFill>
                  <a:schemeClr val="hlink"/>
                </a:solidFill>
                <a:latin typeface="Calibri" pitchFamily="34" charset="0"/>
              </a:rPr>
              <a:t> FOR YOUR </a:t>
            </a:r>
          </a:p>
          <a:p>
            <a:pPr algn="ctr"/>
            <a:r>
              <a:rPr lang="en-US" sz="6000">
                <a:solidFill>
                  <a:schemeClr val="hlink"/>
                </a:solidFill>
                <a:latin typeface="Calibri" pitchFamily="34" charset="0"/>
              </a:rPr>
              <a:t>ATTENTION</a:t>
            </a:r>
            <a:endParaRPr lang="ru-RU" sz="6000">
              <a:solidFill>
                <a:schemeClr val="hlink"/>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Google Shape;161;p2"/>
          <p:cNvSpPr txBox="1">
            <a:spLocks noGrp="1"/>
          </p:cNvSpPr>
          <p:nvPr>
            <p:ph type="ctrTitle"/>
          </p:nvPr>
        </p:nvSpPr>
        <p:spPr bwMode="auto">
          <a:xfrm>
            <a:off x="395288" y="339725"/>
            <a:ext cx="7918450" cy="677863"/>
          </a:xfrm>
          <a:noFill/>
          <a:ln>
            <a:miter lim="800000"/>
            <a:headEnd/>
            <a:tailEnd/>
          </a:ln>
        </p:spPr>
        <p:txBody>
          <a:bodyPr vert="horz" tIns="34275" bIns="34275" numCol="1" compatLnSpc="1">
            <a:prstTxWarp prst="textNoShape">
              <a:avLst/>
            </a:prstTxWarp>
          </a:bodyPr>
          <a:lstStyle/>
          <a:p>
            <a:pPr marL="355600" indent="-355600" algn="ctr" eaLnBrk="1" hangingPunct="1">
              <a:spcBef>
                <a:spcPct val="0"/>
              </a:spcBef>
              <a:spcAft>
                <a:spcPct val="0"/>
              </a:spcAft>
              <a:buFont typeface="Calibri" pitchFamily="34" charset="0"/>
              <a:buNone/>
            </a:pPr>
            <a:r>
              <a:rPr lang="en-US" sz="3200" smtClean="0">
                <a:solidFill>
                  <a:srgbClr val="7F7B7B"/>
                </a:solidFill>
                <a:latin typeface="Arial" charset="0"/>
                <a:cs typeface="Arial" charset="0"/>
                <a:sym typeface="Calibri" pitchFamily="34" charset="0"/>
              </a:rPr>
              <a:t>INTRODUCTION</a:t>
            </a:r>
            <a:endParaRPr lang="ru-RU" sz="3200" smtClean="0">
              <a:solidFill>
                <a:srgbClr val="7F7B7B"/>
              </a:solidFill>
              <a:latin typeface="Arial" charset="0"/>
              <a:cs typeface="Arial" charset="0"/>
              <a:sym typeface="Calibri" pitchFamily="34" charset="0"/>
            </a:endParaRPr>
          </a:p>
        </p:txBody>
      </p:sp>
      <p:sp>
        <p:nvSpPr>
          <p:cNvPr id="35842" name="Google Shape;162;p2"/>
          <p:cNvSpPr txBox="1">
            <a:spLocks noGrp="1"/>
          </p:cNvSpPr>
          <p:nvPr>
            <p:ph type="subTitle" idx="1"/>
          </p:nvPr>
        </p:nvSpPr>
        <p:spPr bwMode="auto">
          <a:xfrm>
            <a:off x="571500" y="987425"/>
            <a:ext cx="7918450" cy="3265488"/>
          </a:xfrm>
          <a:noFill/>
          <a:ln>
            <a:miter lim="800000"/>
            <a:headEnd/>
            <a:tailEnd/>
          </a:ln>
        </p:spPr>
        <p:txBody>
          <a:bodyPr vert="horz" tIns="34275" bIns="34275" numCol="1" compatLnSpc="1">
            <a:prstTxWarp prst="textNoShape">
              <a:avLst/>
            </a:prstTxWarp>
          </a:bodyPr>
          <a:lstStyle/>
          <a:p>
            <a:pPr marL="0" indent="0" eaLnBrk="1" hangingPunct="1">
              <a:spcBef>
                <a:spcPct val="0"/>
              </a:spcBef>
              <a:spcAft>
                <a:spcPct val="0"/>
              </a:spcAft>
              <a:buFont typeface="Arial" charset="0"/>
              <a:buNone/>
            </a:pPr>
            <a:r>
              <a:rPr lang="en-US" sz="2400" smtClean="0">
                <a:solidFill>
                  <a:srgbClr val="000000"/>
                </a:solidFill>
                <a:latin typeface="Calibri" pitchFamily="34" charset="0"/>
                <a:cs typeface="Arial" charset="0"/>
                <a:sym typeface="Calibri" pitchFamily="34" charset="0"/>
              </a:rPr>
              <a:t>A systematic and comprehensive data processing and image evaluation provides the framework for any medical field.</a:t>
            </a:r>
            <a:r>
              <a:rPr lang="en-US" sz="2400" b="0" i="0" smtClean="0">
                <a:solidFill>
                  <a:srgbClr val="000000"/>
                </a:solidFill>
                <a:latin typeface="Calibri" pitchFamily="34" charset="0"/>
                <a:cs typeface="Arial" charset="0"/>
                <a:sym typeface="Calibri" pitchFamily="34" charset="0"/>
              </a:rPr>
              <a:t> </a:t>
            </a:r>
          </a:p>
          <a:p>
            <a:pPr marL="0" indent="0" eaLnBrk="1" hangingPunct="1">
              <a:spcBef>
                <a:spcPct val="0"/>
              </a:spcBef>
              <a:spcAft>
                <a:spcPct val="0"/>
              </a:spcAft>
              <a:buFont typeface="Arial" charset="0"/>
              <a:buNone/>
            </a:pPr>
            <a:r>
              <a:rPr lang="en-US" sz="2400" smtClean="0">
                <a:solidFill>
                  <a:srgbClr val="000000"/>
                </a:solidFill>
                <a:latin typeface="Calibri" pitchFamily="34" charset="0"/>
                <a:cs typeface="Arial" charset="0"/>
                <a:sym typeface="Calibri" pitchFamily="34" charset="0"/>
              </a:rPr>
              <a:t>There have been many studies related to the structure of bone tissue according to SCT data, most often based on the calculation of thickness, contrariwise to the use of SCT for assessment of bone density that is quite scarcely mentioned in medical sources, perhaps due to the cumbersome process of calculating this indicator itself.</a:t>
            </a:r>
            <a:r>
              <a:rPr lang="ru-RU" sz="2400" smtClean="0">
                <a:solidFill>
                  <a:srgbClr val="000000"/>
                </a:solidFill>
                <a:latin typeface="Arial" charset="0"/>
                <a:cs typeface="Arial" charset="0"/>
                <a:sym typeface="Calibri" pitchFamily="34" charset="0"/>
              </a:rPr>
              <a:t> </a:t>
            </a:r>
            <a:endParaRPr lang="en-US" sz="2400" smtClean="0">
              <a:solidFill>
                <a:srgbClr val="000000"/>
              </a:solidFill>
              <a:latin typeface="Arial" charset="0"/>
              <a:cs typeface="Arial" charset="0"/>
              <a:sym typeface="Calibri" pitchFamily="34" charset="0"/>
            </a:endParaRPr>
          </a:p>
          <a:p>
            <a:pPr marL="0" indent="0" eaLnBrk="1" hangingPunct="1">
              <a:spcBef>
                <a:spcPct val="0"/>
              </a:spcBef>
              <a:spcAft>
                <a:spcPct val="0"/>
              </a:spcAft>
              <a:buFont typeface="Arial" charset="0"/>
              <a:buNone/>
            </a:pPr>
            <a:endParaRPr lang="ru-RU" sz="2400" smtClean="0">
              <a:solidFill>
                <a:srgbClr val="000000"/>
              </a:solidFill>
              <a:latin typeface="Arial" charset="0"/>
              <a:cs typeface="Arial" charset="0"/>
              <a:sym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Google Shape;167;p3"/>
          <p:cNvSpPr txBox="1">
            <a:spLocks noGrp="1"/>
          </p:cNvSpPr>
          <p:nvPr>
            <p:ph type="ctrTitle"/>
          </p:nvPr>
        </p:nvSpPr>
        <p:spPr bwMode="auto">
          <a:xfrm>
            <a:off x="395288" y="915988"/>
            <a:ext cx="8140700" cy="677862"/>
          </a:xfrm>
          <a:noFill/>
          <a:ln>
            <a:miter lim="800000"/>
            <a:headEnd/>
            <a:tailEnd/>
          </a:ln>
        </p:spPr>
        <p:txBody>
          <a:bodyPr vert="horz" tIns="34275" bIns="34275" numCol="1" compatLnSpc="1">
            <a:prstTxWarp prst="textNoShape">
              <a:avLst/>
            </a:prstTxWarp>
          </a:bodyPr>
          <a:lstStyle/>
          <a:p>
            <a:pPr algn="ctr" eaLnBrk="1" hangingPunct="1">
              <a:spcBef>
                <a:spcPct val="0"/>
              </a:spcBef>
              <a:spcAft>
                <a:spcPct val="0"/>
              </a:spcAft>
              <a:buFont typeface="Calibri" pitchFamily="34" charset="0"/>
              <a:buNone/>
            </a:pPr>
            <a:r>
              <a:rPr lang="en-US" sz="3600" i="1" smtClean="0">
                <a:solidFill>
                  <a:srgbClr val="000000"/>
                </a:solidFill>
                <a:latin typeface="Arial" charset="0"/>
                <a:cs typeface="Arial" charset="0"/>
                <a:sym typeface="Calibri" pitchFamily="34" charset="0"/>
              </a:rPr>
              <a:t>The goal of our study</a:t>
            </a:r>
            <a:r>
              <a:rPr lang="en-US" sz="1400" i="1" smtClean="0">
                <a:solidFill>
                  <a:srgbClr val="000000"/>
                </a:solidFill>
                <a:latin typeface="Arial" charset="0"/>
                <a:cs typeface="Arial" charset="0"/>
                <a:sym typeface="Calibri" pitchFamily="34" charset="0"/>
              </a:rPr>
              <a:t> </a:t>
            </a:r>
            <a:endParaRPr lang="ru-RU" sz="1400" i="1" smtClean="0">
              <a:solidFill>
                <a:srgbClr val="000000"/>
              </a:solidFill>
              <a:latin typeface="Arial" charset="0"/>
              <a:cs typeface="Arial" charset="0"/>
              <a:sym typeface="Calibri" pitchFamily="34" charset="0"/>
            </a:endParaRPr>
          </a:p>
        </p:txBody>
      </p:sp>
      <p:sp>
        <p:nvSpPr>
          <p:cNvPr id="37890" name="Google Shape;168;p3"/>
          <p:cNvSpPr txBox="1">
            <a:spLocks noGrp="1"/>
          </p:cNvSpPr>
          <p:nvPr>
            <p:ph type="subTitle" idx="1"/>
          </p:nvPr>
        </p:nvSpPr>
        <p:spPr bwMode="auto">
          <a:xfrm>
            <a:off x="514350" y="2452688"/>
            <a:ext cx="8140700" cy="931862"/>
          </a:xfrm>
          <a:noFill/>
          <a:ln>
            <a:miter lim="800000"/>
            <a:headEnd/>
            <a:tailEnd/>
          </a:ln>
        </p:spPr>
        <p:txBody>
          <a:bodyPr vert="horz" tIns="34275" bIns="34275" numCol="1" compatLnSpc="1">
            <a:prstTxWarp prst="textNoShape">
              <a:avLst/>
            </a:prstTxWarp>
          </a:bodyPr>
          <a:lstStyle/>
          <a:p>
            <a:pPr marL="0" indent="0" algn="just" eaLnBrk="1" hangingPunct="1">
              <a:spcBef>
                <a:spcPct val="0"/>
              </a:spcBef>
              <a:spcAft>
                <a:spcPct val="0"/>
              </a:spcAft>
              <a:buFont typeface="Arial" charset="0"/>
              <a:buNone/>
            </a:pPr>
            <a:r>
              <a:rPr lang="en-US" sz="2400" smtClean="0">
                <a:solidFill>
                  <a:srgbClr val="000000"/>
                </a:solidFill>
                <a:latin typeface="Calibri" pitchFamily="34" charset="0"/>
                <a:cs typeface="Arial" charset="0"/>
                <a:sym typeface="Calibri" pitchFamily="34" charset="0"/>
              </a:rPr>
              <a:t>was to use and implement the calculation of uncertainty for assessing the structural and functional state of bone tissue of various localization, taking into account different time intervals.</a:t>
            </a:r>
            <a:endParaRPr lang="ru-RU" sz="2400" smtClean="0">
              <a:solidFill>
                <a:srgbClr val="000000"/>
              </a:solidFill>
              <a:latin typeface="Calibri" pitchFamily="34" charset="0"/>
              <a:cs typeface="Arial" charset="0"/>
              <a:sym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Google Shape;173;p4"/>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marL="355600" indent="-355600" algn="ctr" eaLnBrk="1" hangingPunct="1">
              <a:spcBef>
                <a:spcPct val="0"/>
              </a:spcBef>
              <a:spcAft>
                <a:spcPct val="0"/>
              </a:spcAft>
              <a:buSzPts val="2300"/>
              <a:buFont typeface="Calibri" pitchFamily="34" charset="0"/>
              <a:buNone/>
            </a:pPr>
            <a:r>
              <a:rPr lang="en-US" sz="2400" smtClean="0">
                <a:solidFill>
                  <a:schemeClr val="hlink"/>
                </a:solidFill>
                <a:latin typeface="Arial" charset="0"/>
                <a:cs typeface="Arial" charset="0"/>
                <a:sym typeface="Calibri" pitchFamily="34" charset="0"/>
              </a:rPr>
              <a:t>MATERIAL AND METHODS</a:t>
            </a:r>
            <a:endParaRPr lang="ru-RU" sz="2400" smtClean="0">
              <a:solidFill>
                <a:schemeClr val="hlink"/>
              </a:solidFill>
              <a:latin typeface="Arial" charset="0"/>
              <a:cs typeface="Arial" charset="0"/>
              <a:sym typeface="Calibri" pitchFamily="34" charset="0"/>
            </a:endParaRPr>
          </a:p>
        </p:txBody>
      </p:sp>
      <p:sp>
        <p:nvSpPr>
          <p:cNvPr id="39939" name="Google Shape;175;p4"/>
          <p:cNvSpPr txBox="1">
            <a:spLocks noGrp="1"/>
          </p:cNvSpPr>
          <p:nvPr>
            <p:ph type="body" idx="2"/>
          </p:nvPr>
        </p:nvSpPr>
        <p:spPr bwMode="auto">
          <a:xfrm>
            <a:off x="250825" y="1058863"/>
            <a:ext cx="8531225" cy="1368425"/>
          </a:xfrm>
          <a:noFill/>
          <a:ln>
            <a:miter lim="800000"/>
            <a:headEnd/>
            <a:tailEnd/>
          </a:ln>
        </p:spPr>
        <p:txBody>
          <a:bodyPr vert="horz" tIns="34275" bIns="34275" numCol="1" compatLnSpc="1">
            <a:prstTxWarp prst="textNoShape">
              <a:avLst/>
            </a:prstTxWarp>
          </a:bodyPr>
          <a:lstStyle/>
          <a:p>
            <a:pPr marL="342900" indent="-336550" algn="just" eaLnBrk="1" hangingPunct="1">
              <a:spcBef>
                <a:spcPct val="0"/>
              </a:spcBef>
              <a:spcAft>
                <a:spcPct val="0"/>
              </a:spcAft>
              <a:buFont typeface="Merriweather Sans"/>
              <a:buNone/>
            </a:pPr>
            <a:r>
              <a:rPr lang="en-US" sz="1800" smtClean="0">
                <a:solidFill>
                  <a:srgbClr val="000000"/>
                </a:solidFill>
                <a:latin typeface="Calibri" pitchFamily="34" charset="0"/>
                <a:cs typeface="Arial" charset="0"/>
                <a:sym typeface="Calibri" pitchFamily="34" charset="0"/>
              </a:rPr>
              <a:t>      The study included 101 males and females aged 20-44 years (see table. 1), who were diagnosed with chronic non- spinal maxillary sinusitis associated with a small maxillary sinus cyst (not exceeding 2x2 cm) located on the lower wall of the sinus and did not require surgical treatment (see Fig. 1). According to the WHO classification, all patients can be classified as young people.</a:t>
            </a:r>
            <a:r>
              <a:rPr lang="uk-UA" sz="1800" smtClean="0">
                <a:solidFill>
                  <a:srgbClr val="000000"/>
                </a:solidFill>
                <a:latin typeface="Calibri" pitchFamily="34" charset="0"/>
                <a:cs typeface="Arial" charset="0"/>
                <a:sym typeface="Calibri" pitchFamily="34" charset="0"/>
              </a:rPr>
              <a:t> </a:t>
            </a:r>
            <a:endParaRPr lang="ru-RU" sz="1800" smtClean="0">
              <a:solidFill>
                <a:srgbClr val="000000"/>
              </a:solidFill>
              <a:latin typeface="Calibri" pitchFamily="34" charset="0"/>
              <a:cs typeface="Arial" charset="0"/>
              <a:sym typeface="Calibri" pitchFamily="34" charset="0"/>
            </a:endParaRPr>
          </a:p>
        </p:txBody>
      </p:sp>
      <p:pic>
        <p:nvPicPr>
          <p:cNvPr id="39941" name="Picture 5"/>
          <p:cNvPicPr>
            <a:picLocks noChangeAspect="1" noChangeArrowheads="1"/>
          </p:cNvPicPr>
          <p:nvPr/>
        </p:nvPicPr>
        <p:blipFill>
          <a:blip r:embed="rId3"/>
          <a:srcRect/>
          <a:stretch>
            <a:fillRect/>
          </a:stretch>
        </p:blipFill>
        <p:spPr bwMode="auto">
          <a:xfrm>
            <a:off x="4500563" y="2500313"/>
            <a:ext cx="4533900" cy="1809750"/>
          </a:xfrm>
          <a:prstGeom prst="rect">
            <a:avLst/>
          </a:prstGeom>
          <a:noFill/>
        </p:spPr>
      </p:pic>
      <p:pic>
        <p:nvPicPr>
          <p:cNvPr id="39942" name="image1.png"/>
          <p:cNvPicPr>
            <a:picLocks noChangeAspect="1" noChangeArrowheads="1"/>
          </p:cNvPicPr>
          <p:nvPr/>
        </p:nvPicPr>
        <p:blipFill>
          <a:blip r:embed="rId4"/>
          <a:srcRect/>
          <a:stretch>
            <a:fillRect/>
          </a:stretch>
        </p:blipFill>
        <p:spPr bwMode="auto">
          <a:xfrm>
            <a:off x="684213" y="2427288"/>
            <a:ext cx="2270125" cy="2157412"/>
          </a:xfrm>
          <a:prstGeom prst="rect">
            <a:avLst/>
          </a:prstGeom>
          <a:noFill/>
          <a:ln w="9525">
            <a:noFill/>
            <a:miter lim="800000"/>
            <a:headEnd/>
            <a:tailEnd/>
          </a:ln>
        </p:spPr>
      </p:pic>
      <p:sp>
        <p:nvSpPr>
          <p:cNvPr id="39943" name="Text Box 7"/>
          <p:cNvSpPr txBox="1">
            <a:spLocks noChangeArrowheads="1"/>
          </p:cNvSpPr>
          <p:nvPr/>
        </p:nvSpPr>
        <p:spPr bwMode="auto">
          <a:xfrm>
            <a:off x="468313" y="4516438"/>
            <a:ext cx="3825875" cy="304800"/>
          </a:xfrm>
          <a:prstGeom prst="rect">
            <a:avLst/>
          </a:prstGeom>
          <a:noFill/>
          <a:ln w="9525">
            <a:noFill/>
            <a:miter lim="800000"/>
            <a:headEnd/>
            <a:tailEnd/>
          </a:ln>
          <a:effectLst/>
        </p:spPr>
        <p:txBody>
          <a:bodyPr wrap="none">
            <a:spAutoFit/>
          </a:bodyPr>
          <a:lstStyle/>
          <a:p>
            <a:r>
              <a:rPr lang="en-US" sz="1200">
                <a:latin typeface="Calibri" pitchFamily="34" charset="0"/>
              </a:rPr>
              <a:t>Fig. 1. CT scan of a patient with a left maxillary sinus cyst</a:t>
            </a:r>
            <a:r>
              <a:rPr lang="en-US" b="0"/>
              <a:t>.</a:t>
            </a:r>
            <a:endParaRPr lang="ru-RU"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Google Shape;180;p5"/>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algn="ctr" eaLnBrk="1" hangingPunct="1">
              <a:spcBef>
                <a:spcPct val="0"/>
              </a:spcBef>
              <a:spcAft>
                <a:spcPct val="0"/>
              </a:spcAft>
              <a:buSzPts val="2300"/>
              <a:buFont typeface="Calibri" pitchFamily="34" charset="0"/>
              <a:buNone/>
            </a:pPr>
            <a:r>
              <a:rPr lang="en-US" sz="2000" smtClean="0">
                <a:solidFill>
                  <a:schemeClr val="hlink"/>
                </a:solidFill>
                <a:latin typeface="Arial" charset="0"/>
                <a:cs typeface="Arial" charset="0"/>
                <a:sym typeface="Calibri" pitchFamily="34" charset="0"/>
              </a:rPr>
              <a:t>MATERIAL AND METHODS</a:t>
            </a:r>
            <a:endParaRPr lang="ru-RU" sz="2000" smtClean="0">
              <a:solidFill>
                <a:schemeClr val="hlink"/>
              </a:solidFill>
              <a:latin typeface="Arial" charset="0"/>
              <a:cs typeface="Arial" charset="0"/>
              <a:sym typeface="Calibri" pitchFamily="34" charset="0"/>
            </a:endParaRPr>
          </a:p>
        </p:txBody>
      </p:sp>
      <p:sp>
        <p:nvSpPr>
          <p:cNvPr id="41987" name="Google Shape;182;p5"/>
          <p:cNvSpPr txBox="1">
            <a:spLocks noGrp="1"/>
          </p:cNvSpPr>
          <p:nvPr>
            <p:ph type="body" idx="2"/>
          </p:nvPr>
        </p:nvSpPr>
        <p:spPr bwMode="auto">
          <a:xfrm>
            <a:off x="395288" y="1347788"/>
            <a:ext cx="3240087" cy="3106737"/>
          </a:xfrm>
          <a:noFill/>
          <a:ln>
            <a:miter lim="800000"/>
            <a:headEnd/>
            <a:tailEnd/>
          </a:ln>
        </p:spPr>
        <p:txBody>
          <a:bodyPr vert="horz" tIns="34275" bIns="34275" numCol="1" compatLnSpc="1">
            <a:prstTxWarp prst="textNoShape">
              <a:avLst/>
            </a:prstTxWarp>
          </a:bodyPr>
          <a:lstStyle/>
          <a:p>
            <a:pPr marL="342900" indent="-336550" algn="just" eaLnBrk="1" hangingPunct="1">
              <a:spcBef>
                <a:spcPct val="0"/>
              </a:spcBef>
              <a:spcAft>
                <a:spcPct val="0"/>
              </a:spcAft>
              <a:buFont typeface="Merriweather Sans"/>
              <a:buNone/>
            </a:pPr>
            <a:r>
              <a:rPr lang="en-US" sz="1400" smtClean="0">
                <a:solidFill>
                  <a:srgbClr val="000000"/>
                </a:solidFill>
                <a:latin typeface="Arial" charset="0"/>
                <a:cs typeface="Arial" charset="0"/>
                <a:sym typeface="Calibri" pitchFamily="34" charset="0"/>
              </a:rPr>
              <a:t> Image evaluation included assessment of the density of the upper wall of the maxillary sinus (potentially dangerous for the spread of infection into the orbit).</a:t>
            </a:r>
          </a:p>
          <a:p>
            <a:pPr marL="342900" indent="-336550" algn="just" eaLnBrk="1" hangingPunct="1">
              <a:spcBef>
                <a:spcPct val="0"/>
              </a:spcBef>
              <a:spcAft>
                <a:spcPct val="0"/>
              </a:spcAft>
              <a:buFont typeface="Merriweather Sans"/>
              <a:buNone/>
            </a:pPr>
            <a:r>
              <a:rPr lang="en-US" sz="1400" smtClean="0">
                <a:solidFill>
                  <a:srgbClr val="000000"/>
                </a:solidFill>
                <a:latin typeface="Arial" charset="0"/>
                <a:cs typeface="Arial" charset="0"/>
                <a:sym typeface="Calibri" pitchFamily="34" charset="0"/>
              </a:rPr>
              <a:t>In order to provide comparative features of the variability of the bone tissue in other sites, the density of the 1st cervical vertebra in the area of its arch and the density of the zygomatic bone were also determined.</a:t>
            </a:r>
          </a:p>
          <a:p>
            <a:pPr marL="342900" indent="-336550" algn="just" eaLnBrk="1" hangingPunct="1">
              <a:spcBef>
                <a:spcPct val="0"/>
              </a:spcBef>
              <a:spcAft>
                <a:spcPct val="0"/>
              </a:spcAft>
              <a:buFont typeface="Merriweather Sans"/>
              <a:buNone/>
            </a:pPr>
            <a:r>
              <a:rPr lang="en-US" sz="1400" smtClean="0">
                <a:solidFill>
                  <a:srgbClr val="000000"/>
                </a:solidFill>
                <a:latin typeface="Arial" charset="0"/>
                <a:cs typeface="Arial" charset="0"/>
                <a:sym typeface="Calibri" pitchFamily="34" charset="0"/>
              </a:rPr>
              <a:t> The numbers 3, 2, 1 mark each measurement over time (every 3 years).</a:t>
            </a:r>
            <a:r>
              <a:rPr lang="ru-RU" sz="1400" smtClean="0">
                <a:solidFill>
                  <a:srgbClr val="000000"/>
                </a:solidFill>
                <a:latin typeface="Arial" charset="0"/>
                <a:cs typeface="Arial" charset="0"/>
                <a:sym typeface="Calibri" pitchFamily="34" charset="0"/>
              </a:rPr>
              <a:t> </a:t>
            </a:r>
          </a:p>
        </p:txBody>
      </p:sp>
      <p:pic>
        <p:nvPicPr>
          <p:cNvPr id="41990" name="Picture 6"/>
          <p:cNvPicPr>
            <a:picLocks noChangeAspect="1" noChangeArrowheads="1"/>
          </p:cNvPicPr>
          <p:nvPr/>
        </p:nvPicPr>
        <p:blipFill>
          <a:blip r:embed="rId3"/>
          <a:srcRect/>
          <a:stretch>
            <a:fillRect/>
          </a:stretch>
        </p:blipFill>
        <p:spPr bwMode="auto">
          <a:xfrm>
            <a:off x="4284663" y="915988"/>
            <a:ext cx="3873500" cy="3284537"/>
          </a:xfrm>
          <a:prstGeom prst="rect">
            <a:avLst/>
          </a:prstGeom>
          <a:noFill/>
          <a:ln w="9525">
            <a:noFill/>
            <a:miter lim="800000"/>
            <a:headEnd/>
            <a:tailEnd/>
          </a:ln>
        </p:spPr>
      </p:pic>
      <p:sp>
        <p:nvSpPr>
          <p:cNvPr id="41991" name="Text Box 7"/>
          <p:cNvSpPr txBox="1">
            <a:spLocks noChangeArrowheads="1"/>
          </p:cNvSpPr>
          <p:nvPr/>
        </p:nvSpPr>
        <p:spPr bwMode="auto">
          <a:xfrm>
            <a:off x="3759200" y="4248150"/>
            <a:ext cx="4635500" cy="639763"/>
          </a:xfrm>
          <a:prstGeom prst="rect">
            <a:avLst/>
          </a:prstGeom>
          <a:noFill/>
          <a:ln w="9525">
            <a:noFill/>
            <a:miter lim="800000"/>
            <a:headEnd/>
            <a:tailEnd/>
          </a:ln>
          <a:effectLst/>
        </p:spPr>
        <p:txBody>
          <a:bodyPr wrap="none">
            <a:spAutoFit/>
          </a:bodyPr>
          <a:lstStyle/>
          <a:p>
            <a:r>
              <a:rPr lang="en-US" sz="1200"/>
              <a:t>Fig. 2. Axial and coronal slices. SCT of the examined persons</a:t>
            </a:r>
          </a:p>
          <a:p>
            <a:r>
              <a:rPr lang="en-US" sz="1200"/>
              <a:t>(arrows show the zygomatic bone, 1 cervical vertebra, </a:t>
            </a:r>
          </a:p>
          <a:p>
            <a:r>
              <a:rPr lang="en-US" sz="1200"/>
              <a:t>the upper wall of the maxillary sinus).</a:t>
            </a:r>
            <a:endParaRPr lang="ru-RU"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Google Shape;188;p6"/>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algn="ctr" eaLnBrk="1" hangingPunct="1">
              <a:spcBef>
                <a:spcPct val="0"/>
              </a:spcBef>
              <a:spcAft>
                <a:spcPct val="0"/>
              </a:spcAft>
              <a:buSzPts val="2300"/>
              <a:buFont typeface="Calibri" pitchFamily="34" charset="0"/>
              <a:buNone/>
            </a:pPr>
            <a:r>
              <a:rPr lang="en-US" sz="2400" smtClean="0">
                <a:solidFill>
                  <a:schemeClr val="hlink"/>
                </a:solidFill>
                <a:latin typeface="Arial" charset="0"/>
                <a:cs typeface="Arial" charset="0"/>
                <a:sym typeface="Calibri" pitchFamily="34" charset="0"/>
              </a:rPr>
              <a:t>MATERIAL AND METHODS</a:t>
            </a:r>
            <a:endParaRPr lang="ru-RU" sz="2400" smtClean="0">
              <a:solidFill>
                <a:schemeClr val="hlink"/>
              </a:solidFill>
              <a:latin typeface="Arial" charset="0"/>
              <a:cs typeface="Arial" charset="0"/>
              <a:sym typeface="Calibri" pitchFamily="34" charset="0"/>
            </a:endParaRPr>
          </a:p>
        </p:txBody>
      </p:sp>
      <p:sp>
        <p:nvSpPr>
          <p:cNvPr id="44035" name="Google Shape;190;p6"/>
          <p:cNvSpPr txBox="1">
            <a:spLocks noGrp="1"/>
          </p:cNvSpPr>
          <p:nvPr>
            <p:ph type="body" idx="2"/>
          </p:nvPr>
        </p:nvSpPr>
        <p:spPr bwMode="auto">
          <a:xfrm>
            <a:off x="250825" y="987425"/>
            <a:ext cx="8066088" cy="3106738"/>
          </a:xfrm>
          <a:noFill/>
          <a:ln>
            <a:miter lim="800000"/>
            <a:headEnd/>
            <a:tailEnd/>
          </a:ln>
        </p:spPr>
        <p:txBody>
          <a:bodyPr vert="horz" tIns="34275" bIns="34275" numCol="1" compatLnSpc="1">
            <a:prstTxWarp prst="textNoShape">
              <a:avLst/>
            </a:prstTxWarp>
          </a:bodyPr>
          <a:lstStyle/>
          <a:p>
            <a:pPr marL="342900" indent="-336550" algn="just" eaLnBrk="1" hangingPunct="1">
              <a:spcBef>
                <a:spcPct val="0"/>
              </a:spcBef>
              <a:spcAft>
                <a:spcPct val="0"/>
              </a:spcAft>
              <a:buFont typeface="Merriweather Sans"/>
              <a:buNone/>
            </a:pPr>
            <a:r>
              <a:rPr lang="en-US" sz="2400" smtClean="0">
                <a:solidFill>
                  <a:srgbClr val="000000"/>
                </a:solidFill>
                <a:latin typeface="Calibri" pitchFamily="34" charset="0"/>
                <a:cs typeface="Arial" charset="0"/>
                <a:sym typeface="Calibri" pitchFamily="34" charset="0"/>
              </a:rPr>
              <a:t>The uncertainty method was used to calculate the density indices. Uncertainty is an internationally recognized characteristic of measurement uncertainty. To determine it, a basic algorithm was used, which is described in detail in our previous works.</a:t>
            </a:r>
          </a:p>
          <a:p>
            <a:pPr marL="342900" indent="-336550" algn="just" eaLnBrk="1" hangingPunct="1">
              <a:spcBef>
                <a:spcPct val="0"/>
              </a:spcBef>
              <a:spcAft>
                <a:spcPct val="0"/>
              </a:spcAft>
              <a:buFont typeface="Merriweather Sans"/>
              <a:buNone/>
            </a:pPr>
            <a:r>
              <a:rPr lang="en-US" sz="2400" smtClean="0">
                <a:solidFill>
                  <a:srgbClr val="000000"/>
                </a:solidFill>
                <a:latin typeface="Calibri" pitchFamily="34" charset="0"/>
                <a:cs typeface="Arial" charset="0"/>
                <a:sym typeface="Calibri" pitchFamily="34" charset="0"/>
              </a:rPr>
              <a:t>All contributions of the uncertainties of the input quantities form the standard uncertainty of the measured quantity u(Hн) the total standard uncertainty uc, calculated according to the dispersion summation rule.</a:t>
            </a:r>
            <a:r>
              <a:rPr lang="en-US" smtClean="0">
                <a:solidFill>
                  <a:srgbClr val="000000"/>
                </a:solidFill>
                <a:latin typeface="Calibri" pitchFamily="34" charset="0"/>
                <a:cs typeface="Arial" charset="0"/>
                <a:sym typeface="Calibri" pitchFamily="34" charset="0"/>
              </a:rPr>
              <a:t> </a:t>
            </a:r>
            <a:endParaRPr lang="ru-RU" smtClean="0">
              <a:solidFill>
                <a:srgbClr val="000000"/>
              </a:solidFill>
              <a:latin typeface="Calibri" pitchFamily="34" charset="0"/>
              <a:cs typeface="Arial" charset="0"/>
              <a:sym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468313" y="195263"/>
            <a:ext cx="8229600" cy="85725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b="1" smtClean="0">
                <a:solidFill>
                  <a:schemeClr val="hlink"/>
                </a:solidFill>
                <a:latin typeface="Arial" charset="0"/>
                <a:cs typeface="Arial" charset="0"/>
                <a:sym typeface="Calibri" pitchFamily="34" charset="0"/>
              </a:rPr>
              <a:t>MATERIAL AND METHODS</a:t>
            </a:r>
            <a:endParaRPr lang="ru-RU" sz="2800" b="1" smtClean="0">
              <a:solidFill>
                <a:schemeClr val="hlink"/>
              </a:solidFill>
              <a:latin typeface="Arial" charset="0"/>
              <a:cs typeface="Arial" charset="0"/>
              <a:sym typeface="Calibri" pitchFamily="34" charset="0"/>
            </a:endParaRPr>
          </a:p>
        </p:txBody>
      </p:sp>
      <p:sp>
        <p:nvSpPr>
          <p:cNvPr id="78851" name="Rectangle 3"/>
          <p:cNvSpPr>
            <a:spLocks noGrp="1" noChangeArrowheads="1"/>
          </p:cNvSpPr>
          <p:nvPr>
            <p:ph type="body" idx="1"/>
          </p:nvPr>
        </p:nvSpPr>
        <p:spPr bwMode="auto">
          <a:xfrm>
            <a:off x="468313" y="627063"/>
            <a:ext cx="8229600" cy="39671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Arial" charset="0"/>
              <a:buNone/>
            </a:pPr>
            <a:endParaRPr lang="en-US" sz="1200" i="1" smtClean="0">
              <a:latin typeface="Arial" charset="0"/>
              <a:cs typeface="Arial" charset="0"/>
              <a:sym typeface="Calibri" pitchFamily="34" charset="0"/>
            </a:endParaRPr>
          </a:p>
          <a:p>
            <a:pPr>
              <a:lnSpc>
                <a:spcPct val="90000"/>
              </a:lnSpc>
              <a:buFont typeface="Arial" charset="0"/>
              <a:buNone/>
            </a:pPr>
            <a:r>
              <a:rPr lang="en-US" sz="1200" i="1" smtClean="0">
                <a:latin typeface="Arial" charset="0"/>
                <a:cs typeface="Arial" charset="0"/>
                <a:sym typeface="Calibri" pitchFamily="34" charset="0"/>
              </a:rPr>
              <a:t>The total standard measurement uncertainty of the thickness of the walls of the paranasal sinuses Pн is calculated  using the following formula:</a:t>
            </a:r>
          </a:p>
          <a:p>
            <a:pPr>
              <a:lnSpc>
                <a:spcPct val="90000"/>
              </a:lnSpc>
            </a:pPr>
            <a:endParaRPr lang="en-US" sz="1200" i="1" smtClean="0">
              <a:latin typeface="Arial" charset="0"/>
              <a:cs typeface="Arial" charset="0"/>
              <a:sym typeface="Calibri" pitchFamily="34" charset="0"/>
            </a:endParaRPr>
          </a:p>
          <a:p>
            <a:pPr>
              <a:lnSpc>
                <a:spcPct val="90000"/>
              </a:lnSpc>
            </a:pPr>
            <a:r>
              <a:rPr lang="en-US" sz="1200" i="1" smtClean="0">
                <a:latin typeface="Arial" charset="0"/>
                <a:cs typeface="Arial" charset="0"/>
                <a:sym typeface="Calibri" pitchFamily="34" charset="0"/>
              </a:rPr>
              <a:t>		</a:t>
            </a:r>
          </a:p>
          <a:p>
            <a:pPr>
              <a:lnSpc>
                <a:spcPct val="90000"/>
              </a:lnSpc>
            </a:pPr>
            <a:endParaRPr lang="en-US" sz="1200" i="1" smtClean="0">
              <a:latin typeface="Arial" charset="0"/>
              <a:cs typeface="Arial" charset="0"/>
              <a:sym typeface="Calibri" pitchFamily="34" charset="0"/>
            </a:endParaRPr>
          </a:p>
          <a:p>
            <a:pPr>
              <a:lnSpc>
                <a:spcPct val="90000"/>
              </a:lnSpc>
            </a:pPr>
            <a:r>
              <a:rPr lang="en-US" sz="1200" i="1" smtClean="0">
                <a:latin typeface="Arial" charset="0"/>
                <a:cs typeface="Arial" charset="0"/>
                <a:sym typeface="Calibri" pitchFamily="34" charset="0"/>
              </a:rPr>
              <a:t>where u</a:t>
            </a:r>
            <a:r>
              <a:rPr lang="en-US" sz="1200" i="1" baseline="-25000" smtClean="0">
                <a:latin typeface="Arial" charset="0"/>
                <a:cs typeface="Arial" charset="0"/>
                <a:sym typeface="Calibri" pitchFamily="34" charset="0"/>
              </a:rPr>
              <a:t>A</a:t>
            </a:r>
            <a:r>
              <a:rPr lang="en-US" sz="1200" i="1" smtClean="0">
                <a:latin typeface="Arial" charset="0"/>
                <a:cs typeface="Arial" charset="0"/>
                <a:sym typeface="Calibri" pitchFamily="34" charset="0"/>
              </a:rPr>
              <a:t>(H</a:t>
            </a:r>
            <a:r>
              <a:rPr lang="en-US" sz="1200" i="1" baseline="-25000" smtClean="0">
                <a:latin typeface="Arial" charset="0"/>
                <a:cs typeface="Arial" charset="0"/>
                <a:sym typeface="Calibri" pitchFamily="34" charset="0"/>
              </a:rPr>
              <a:t>Hi</a:t>
            </a:r>
            <a:r>
              <a:rPr lang="en-US" sz="1200" i="1" smtClean="0">
                <a:latin typeface="Arial" charset="0"/>
                <a:cs typeface="Arial" charset="0"/>
                <a:sym typeface="Calibri" pitchFamily="34" charset="0"/>
              </a:rPr>
              <a:t>) is the standard type A uncertainty, u</a:t>
            </a:r>
            <a:r>
              <a:rPr lang="en-US" sz="1200" i="1" baseline="-25000" smtClean="0">
                <a:latin typeface="Arial" charset="0"/>
                <a:cs typeface="Arial" charset="0"/>
                <a:sym typeface="Calibri" pitchFamily="34" charset="0"/>
              </a:rPr>
              <a:t>B</a:t>
            </a:r>
            <a:r>
              <a:rPr lang="en-US" sz="1200" i="1" smtClean="0">
                <a:latin typeface="Arial" charset="0"/>
                <a:cs typeface="Arial" charset="0"/>
                <a:sym typeface="Calibri" pitchFamily="34" charset="0"/>
              </a:rPr>
              <a:t>(H</a:t>
            </a:r>
            <a:r>
              <a:rPr lang="en-US" sz="1200" i="1" baseline="-25000" smtClean="0">
                <a:latin typeface="Arial" charset="0"/>
                <a:cs typeface="Arial" charset="0"/>
                <a:sym typeface="Calibri" pitchFamily="34" charset="0"/>
              </a:rPr>
              <a:t>Hi</a:t>
            </a:r>
            <a:r>
              <a:rPr lang="en-US" sz="1200" i="1" smtClean="0">
                <a:latin typeface="Arial" charset="0"/>
                <a:cs typeface="Arial" charset="0"/>
                <a:sym typeface="Calibri" pitchFamily="34" charset="0"/>
              </a:rPr>
              <a:t>) is the standard type B uncertainty.</a:t>
            </a:r>
          </a:p>
          <a:p>
            <a:pPr>
              <a:lnSpc>
                <a:spcPct val="90000"/>
              </a:lnSpc>
              <a:buFont typeface="Arial" charset="0"/>
              <a:buNone/>
            </a:pPr>
            <a:r>
              <a:rPr lang="en-US" sz="1200" i="1" smtClean="0">
                <a:latin typeface="Arial" charset="0"/>
                <a:cs typeface="Arial" charset="0"/>
                <a:sym typeface="Calibri" pitchFamily="34" charset="0"/>
              </a:rPr>
              <a:t>The standard type A uncertainty is calculated using the following formula:</a:t>
            </a:r>
            <a:endParaRPr lang="ru-RU" sz="1200" i="1" smtClean="0">
              <a:latin typeface="Arial" charset="0"/>
              <a:cs typeface="Arial" charset="0"/>
              <a:sym typeface="Calibri" pitchFamily="34" charset="0"/>
            </a:endParaRPr>
          </a:p>
          <a:p>
            <a:pPr>
              <a:lnSpc>
                <a:spcPct val="90000"/>
              </a:lnSpc>
            </a:pPr>
            <a:r>
              <a:rPr lang="ru-RU" sz="1200" i="1" smtClean="0">
                <a:latin typeface="Arial" charset="0"/>
                <a:cs typeface="Arial" charset="0"/>
                <a:sym typeface="Calibri" pitchFamily="34" charset="0"/>
              </a:rPr>
              <a:t>	</a:t>
            </a:r>
            <a:endParaRPr lang="en-US" sz="1200" i="1" smtClean="0">
              <a:latin typeface="Arial" charset="0"/>
              <a:cs typeface="Arial" charset="0"/>
              <a:sym typeface="Calibri" pitchFamily="34" charset="0"/>
            </a:endParaRPr>
          </a:p>
          <a:p>
            <a:pPr>
              <a:lnSpc>
                <a:spcPct val="90000"/>
              </a:lnSpc>
            </a:pPr>
            <a:endParaRPr lang="uk-UA" sz="1200" i="1" smtClean="0">
              <a:latin typeface="Arial" charset="0"/>
              <a:cs typeface="Arial" charset="0"/>
              <a:sym typeface="Calibri" pitchFamily="34" charset="0"/>
            </a:endParaRPr>
          </a:p>
          <a:p>
            <a:pPr>
              <a:lnSpc>
                <a:spcPct val="90000"/>
              </a:lnSpc>
            </a:pPr>
            <a:endParaRPr lang="uk-UA" sz="1200" i="1" smtClean="0">
              <a:latin typeface="Arial" charset="0"/>
              <a:cs typeface="Arial" charset="0"/>
              <a:sym typeface="Calibri" pitchFamily="34" charset="0"/>
            </a:endParaRPr>
          </a:p>
          <a:p>
            <a:pPr>
              <a:lnSpc>
                <a:spcPct val="90000"/>
              </a:lnSpc>
            </a:pPr>
            <a:endParaRPr lang="uk-UA" sz="1200" i="1" smtClean="0">
              <a:latin typeface="Arial" charset="0"/>
              <a:cs typeface="Arial" charset="0"/>
              <a:sym typeface="Calibri" pitchFamily="34" charset="0"/>
            </a:endParaRPr>
          </a:p>
          <a:p>
            <a:pPr>
              <a:lnSpc>
                <a:spcPct val="90000"/>
              </a:lnSpc>
            </a:pPr>
            <a:r>
              <a:rPr lang="en-US" sz="1200" i="1" smtClean="0">
                <a:latin typeface="Arial" charset="0"/>
                <a:cs typeface="Arial" charset="0"/>
                <a:sym typeface="Calibri" pitchFamily="34" charset="0"/>
              </a:rPr>
              <a:t>where H</a:t>
            </a:r>
            <a:r>
              <a:rPr lang="en-US" sz="1200" i="1" baseline="-25000" smtClean="0">
                <a:latin typeface="Arial" charset="0"/>
                <a:cs typeface="Arial" charset="0"/>
                <a:sym typeface="Calibri" pitchFamily="34" charset="0"/>
              </a:rPr>
              <a:t>нi</a:t>
            </a:r>
            <a:r>
              <a:rPr lang="en-US" sz="1200" i="1" smtClean="0">
                <a:latin typeface="Arial" charset="0"/>
                <a:cs typeface="Arial" charset="0"/>
                <a:sym typeface="Calibri" pitchFamily="34" charset="0"/>
              </a:rPr>
              <a:t> is the i-th value of sample measurement, H</a:t>
            </a:r>
            <a:r>
              <a:rPr lang="en-US" sz="1200" i="1" baseline="-25000" smtClean="0">
                <a:latin typeface="Arial" charset="0"/>
                <a:cs typeface="Arial" charset="0"/>
                <a:sym typeface="Calibri" pitchFamily="34" charset="0"/>
              </a:rPr>
              <a:t>н</a:t>
            </a:r>
            <a:r>
              <a:rPr lang="en-US" sz="1200" i="1" smtClean="0">
                <a:latin typeface="Arial" charset="0"/>
                <a:cs typeface="Arial" charset="0"/>
                <a:sym typeface="Calibri" pitchFamily="34" charset="0"/>
              </a:rPr>
              <a:t> is the mathematical expectation, n is the number of measurements in a sample.</a:t>
            </a:r>
            <a:r>
              <a:rPr lang="uk-UA" sz="1200" i="1" smtClean="0">
                <a:latin typeface="Arial" charset="0"/>
                <a:cs typeface="Arial" charset="0"/>
                <a:sym typeface="Calibri" pitchFamily="34" charset="0"/>
              </a:rPr>
              <a:t> </a:t>
            </a:r>
            <a:r>
              <a:rPr lang="en-US" sz="1200" i="1" smtClean="0">
                <a:latin typeface="Arial" charset="0"/>
                <a:cs typeface="Arial" charset="0"/>
                <a:sym typeface="Calibri" pitchFamily="34" charset="0"/>
              </a:rPr>
              <a:t>Standard type B uncertainty is calculated using the following formula:</a:t>
            </a:r>
            <a:endParaRPr lang="ru-RU" sz="1200" i="1" smtClean="0">
              <a:latin typeface="Arial" charset="0"/>
              <a:cs typeface="Arial" charset="0"/>
              <a:sym typeface="Calibri" pitchFamily="34" charset="0"/>
            </a:endParaRPr>
          </a:p>
          <a:p>
            <a:pPr>
              <a:lnSpc>
                <a:spcPct val="90000"/>
              </a:lnSpc>
            </a:pPr>
            <a:r>
              <a:rPr lang="ru-RU" sz="1200" i="1" smtClean="0">
                <a:latin typeface="Arial" charset="0"/>
                <a:cs typeface="Arial" charset="0"/>
                <a:sym typeface="Calibri" pitchFamily="34" charset="0"/>
              </a:rPr>
              <a:t>			</a:t>
            </a:r>
            <a:endParaRPr lang="en-US" sz="1200" i="1" smtClean="0">
              <a:latin typeface="Arial" charset="0"/>
              <a:cs typeface="Arial" charset="0"/>
              <a:sym typeface="Calibri" pitchFamily="34" charset="0"/>
            </a:endParaRPr>
          </a:p>
          <a:p>
            <a:pPr>
              <a:lnSpc>
                <a:spcPct val="90000"/>
              </a:lnSpc>
            </a:pPr>
            <a:endParaRPr lang="uk-UA" sz="1200" i="1" smtClean="0">
              <a:latin typeface="Arial" charset="0"/>
              <a:cs typeface="Arial" charset="0"/>
              <a:sym typeface="Calibri" pitchFamily="34" charset="0"/>
            </a:endParaRPr>
          </a:p>
          <a:p>
            <a:pPr>
              <a:lnSpc>
                <a:spcPct val="90000"/>
              </a:lnSpc>
            </a:pPr>
            <a:endParaRPr lang="uk-UA" sz="1200" i="1" smtClean="0">
              <a:latin typeface="Arial" charset="0"/>
              <a:cs typeface="Arial" charset="0"/>
              <a:sym typeface="Calibri" pitchFamily="34" charset="0"/>
            </a:endParaRPr>
          </a:p>
          <a:p>
            <a:pPr>
              <a:lnSpc>
                <a:spcPct val="90000"/>
              </a:lnSpc>
            </a:pPr>
            <a:r>
              <a:rPr lang="en-US" sz="1200" i="1" smtClean="0">
                <a:latin typeface="Arial" charset="0"/>
                <a:cs typeface="Arial" charset="0"/>
                <a:sym typeface="Calibri" pitchFamily="34" charset="0"/>
              </a:rPr>
              <a:t>where is a measurement error of the tool not exceeding 0.0001%.</a:t>
            </a:r>
          </a:p>
          <a:p>
            <a:pPr>
              <a:lnSpc>
                <a:spcPct val="90000"/>
              </a:lnSpc>
            </a:pPr>
            <a:r>
              <a:rPr lang="en-US" sz="1200" i="1" smtClean="0">
                <a:latin typeface="Arial" charset="0"/>
                <a:cs typeface="Arial" charset="0"/>
                <a:sym typeface="Calibri" pitchFamily="34" charset="0"/>
              </a:rPr>
              <a:t>Then the interval estimate of uncertainty is performed, namely, the expanded uncertainty U according to the following formula:</a:t>
            </a:r>
          </a:p>
          <a:p>
            <a:pPr>
              <a:lnSpc>
                <a:spcPct val="90000"/>
              </a:lnSpc>
            </a:pPr>
            <a:r>
              <a:rPr lang="en-US" sz="1200" i="1" smtClean="0">
                <a:latin typeface="Arial" charset="0"/>
                <a:cs typeface="Arial" charset="0"/>
                <a:sym typeface="Calibri" pitchFamily="34" charset="0"/>
              </a:rPr>
              <a:t>U=k ∙ uc			</a:t>
            </a:r>
          </a:p>
          <a:p>
            <a:pPr>
              <a:lnSpc>
                <a:spcPct val="90000"/>
              </a:lnSpc>
            </a:pPr>
            <a:r>
              <a:rPr lang="en-US" sz="1200" i="1" smtClean="0">
                <a:latin typeface="Arial" charset="0"/>
                <a:cs typeface="Arial" charset="0"/>
                <a:sym typeface="Calibri" pitchFamily="34" charset="0"/>
              </a:rPr>
              <a:t>where k is the coverage factor.</a:t>
            </a:r>
            <a:endParaRPr lang="ru-RU" sz="1200" i="1" smtClean="0">
              <a:latin typeface="Arial" charset="0"/>
              <a:cs typeface="Arial" charset="0"/>
              <a:sym typeface="Calibri" pitchFamily="34" charset="0"/>
            </a:endParaRPr>
          </a:p>
          <a:p>
            <a:pPr>
              <a:lnSpc>
                <a:spcPct val="90000"/>
              </a:lnSpc>
            </a:pPr>
            <a:endParaRPr lang="ru-RU" sz="1200" smtClean="0">
              <a:latin typeface="Arial" charset="0"/>
              <a:cs typeface="Arial" charset="0"/>
            </a:endParaRPr>
          </a:p>
        </p:txBody>
      </p:sp>
      <p:pic>
        <p:nvPicPr>
          <p:cNvPr id="78853" name="Picture 5"/>
          <p:cNvPicPr>
            <a:picLocks noChangeAspect="1" noChangeArrowheads="1"/>
          </p:cNvPicPr>
          <p:nvPr/>
        </p:nvPicPr>
        <p:blipFill>
          <a:blip r:embed="rId2"/>
          <a:srcRect/>
          <a:stretch>
            <a:fillRect/>
          </a:stretch>
        </p:blipFill>
        <p:spPr bwMode="auto">
          <a:xfrm>
            <a:off x="827088" y="1203325"/>
            <a:ext cx="2781300" cy="431800"/>
          </a:xfrm>
          <a:prstGeom prst="rect">
            <a:avLst/>
          </a:prstGeom>
          <a:noFill/>
        </p:spPr>
      </p:pic>
      <p:pic>
        <p:nvPicPr>
          <p:cNvPr id="78856" name="Picture 8"/>
          <p:cNvPicPr>
            <a:picLocks noChangeAspect="1" noChangeArrowheads="1"/>
          </p:cNvPicPr>
          <p:nvPr/>
        </p:nvPicPr>
        <p:blipFill>
          <a:blip r:embed="rId3"/>
          <a:srcRect/>
          <a:stretch>
            <a:fillRect/>
          </a:stretch>
        </p:blipFill>
        <p:spPr bwMode="auto">
          <a:xfrm>
            <a:off x="755650" y="1995488"/>
            <a:ext cx="3200400" cy="666750"/>
          </a:xfrm>
          <a:prstGeom prst="rect">
            <a:avLst/>
          </a:prstGeom>
          <a:noFill/>
        </p:spPr>
      </p:pic>
      <p:pic>
        <p:nvPicPr>
          <p:cNvPr id="78858" name="Picture 10"/>
          <p:cNvPicPr>
            <a:picLocks noChangeAspect="1" noChangeArrowheads="1"/>
          </p:cNvPicPr>
          <p:nvPr/>
        </p:nvPicPr>
        <p:blipFill>
          <a:blip r:embed="rId4"/>
          <a:srcRect/>
          <a:stretch>
            <a:fillRect/>
          </a:stretch>
        </p:blipFill>
        <p:spPr bwMode="auto">
          <a:xfrm>
            <a:off x="684213" y="3003550"/>
            <a:ext cx="2025650" cy="5143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Google Shape;196;p7"/>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eaLnBrk="1" hangingPunct="1">
              <a:spcBef>
                <a:spcPct val="0"/>
              </a:spcBef>
              <a:spcAft>
                <a:spcPct val="0"/>
              </a:spcAft>
              <a:buSzPts val="2300"/>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sp>
        <p:nvSpPr>
          <p:cNvPr id="46083" name="Google Shape;198;p7"/>
          <p:cNvSpPr txBox="1">
            <a:spLocks noGrp="1"/>
          </p:cNvSpPr>
          <p:nvPr>
            <p:ph type="body" idx="2"/>
          </p:nvPr>
        </p:nvSpPr>
        <p:spPr bwMode="auto">
          <a:xfrm>
            <a:off x="250825" y="987425"/>
            <a:ext cx="8307388" cy="3106738"/>
          </a:xfrm>
          <a:noFill/>
          <a:ln>
            <a:miter lim="800000"/>
            <a:headEnd/>
            <a:tailEnd/>
          </a:ln>
        </p:spPr>
        <p:txBody>
          <a:bodyPr vert="horz" tIns="34275" bIns="34275" numCol="1" compatLnSpc="1">
            <a:prstTxWarp prst="textNoShape">
              <a:avLst/>
            </a:prstTxWarp>
          </a:bodyPr>
          <a:lstStyle/>
          <a:p>
            <a:pPr marL="342900" indent="-336550">
              <a:lnSpc>
                <a:spcPct val="100000"/>
              </a:lnSpc>
              <a:spcBef>
                <a:spcPct val="0"/>
              </a:spcBef>
              <a:spcAft>
                <a:spcPct val="0"/>
              </a:spcAft>
              <a:buClr>
                <a:srgbClr val="000000"/>
              </a:buClr>
              <a:buSzTx/>
              <a:buFont typeface="Arial" charset="0"/>
              <a:buChar char="•"/>
            </a:pPr>
            <a:r>
              <a:rPr lang="en-US" sz="1600" b="1" smtClean="0">
                <a:solidFill>
                  <a:srgbClr val="000000"/>
                </a:solidFill>
                <a:latin typeface="Calibri" pitchFamily="34" charset="0"/>
                <a:cs typeface="Arial" charset="0"/>
                <a:sym typeface="Calibri" pitchFamily="34" charset="0"/>
              </a:rPr>
              <a:t>As indicated in our previous works, at the first stage, the standard uncertainty of type A (uaa (X)) was determined, at the second the standard uncertainty of type B. The goal of the third stage was to determine the total standard uncertainty (us(HH)) and expanded uncertainty (U(HH).</a:t>
            </a:r>
          </a:p>
          <a:p>
            <a:pPr marL="342900" indent="-336550">
              <a:lnSpc>
                <a:spcPct val="100000"/>
              </a:lnSpc>
              <a:spcBef>
                <a:spcPct val="0"/>
              </a:spcBef>
              <a:spcAft>
                <a:spcPct val="0"/>
              </a:spcAft>
              <a:buClr>
                <a:srgbClr val="000000"/>
              </a:buClr>
              <a:buSzTx/>
              <a:buFont typeface="Arial" charset="0"/>
              <a:buChar char="•"/>
            </a:pPr>
            <a:r>
              <a:rPr lang="en-US" sz="1600" b="1" smtClean="0">
                <a:solidFill>
                  <a:srgbClr val="000000"/>
                </a:solidFill>
                <a:latin typeface="Calibri" pitchFamily="34" charset="0"/>
                <a:cs typeface="Arial" charset="0"/>
                <a:sym typeface="Calibri" pitchFamily="34" charset="0"/>
              </a:rPr>
              <a:t>The coverage factor depends on the distribution law of the measured value and the chosen level of confidence p. For these samples, the hypothesis about the normal distribution law is confirmed, therefore the coverage factor for the probability of 0.95 is assumed to be 2.</a:t>
            </a:r>
          </a:p>
          <a:p>
            <a:pPr marL="342900" indent="-336550">
              <a:lnSpc>
                <a:spcPct val="100000"/>
              </a:lnSpc>
              <a:spcBef>
                <a:spcPct val="0"/>
              </a:spcBef>
              <a:spcAft>
                <a:spcPct val="0"/>
              </a:spcAft>
              <a:buClr>
                <a:srgbClr val="000000"/>
              </a:buClr>
              <a:buSzTx/>
              <a:buFont typeface="Arial" charset="0"/>
              <a:buChar char="•"/>
            </a:pPr>
            <a:r>
              <a:rPr lang="en-US" sz="1600" b="1" smtClean="0">
                <a:solidFill>
                  <a:srgbClr val="000000"/>
                </a:solidFill>
                <a:latin typeface="Calibri" pitchFamily="34" charset="0"/>
                <a:cs typeface="Arial" charset="0"/>
                <a:sym typeface="Calibri" pitchFamily="34" charset="0"/>
              </a:rPr>
              <a:t>It is the expansion of uncertainty that makes it possible to neutralize the possibility of making technical errors, to choose the correct targets, because by calculating the parameters of the structure with this method, we obtain the whole range of values that are reliable for the targeted parameter.</a:t>
            </a:r>
            <a:endParaRPr lang="ru-RU" sz="1600" b="1" smtClean="0">
              <a:solidFill>
                <a:srgbClr val="000000"/>
              </a:solidFill>
              <a:latin typeface="Calibri" pitchFamily="34" charset="0"/>
              <a:cs typeface="Arial" charset="0"/>
              <a:sym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Google Shape;205;p8"/>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eaLnBrk="1" hangingPunct="1">
              <a:spcBef>
                <a:spcPct val="0"/>
              </a:spcBef>
              <a:spcAft>
                <a:spcPct val="0"/>
              </a:spcAft>
              <a:buSzPts val="2300"/>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sp>
        <p:nvSpPr>
          <p:cNvPr id="48131" name="Google Shape;207;p8"/>
          <p:cNvSpPr txBox="1">
            <a:spLocks noGrp="1"/>
          </p:cNvSpPr>
          <p:nvPr>
            <p:ph type="body" idx="2"/>
          </p:nvPr>
        </p:nvSpPr>
        <p:spPr bwMode="auto">
          <a:xfrm>
            <a:off x="468313" y="1131888"/>
            <a:ext cx="7920037" cy="503237"/>
          </a:xfrm>
          <a:noFill/>
          <a:ln>
            <a:miter lim="800000"/>
            <a:headEnd/>
            <a:tailEnd/>
          </a:ln>
        </p:spPr>
        <p:txBody>
          <a:bodyPr vert="horz" tIns="34275" bIns="34275" numCol="1" compatLnSpc="1">
            <a:prstTxWarp prst="textNoShape">
              <a:avLst/>
            </a:prstTxWarp>
          </a:bodyPr>
          <a:lstStyle/>
          <a:p>
            <a:pPr marL="342900" indent="-336550" eaLnBrk="1" hangingPunct="1">
              <a:spcBef>
                <a:spcPct val="0"/>
              </a:spcBef>
              <a:spcAft>
                <a:spcPct val="0"/>
              </a:spcAft>
              <a:buFont typeface="Merriweather Sans"/>
              <a:buNone/>
            </a:pPr>
            <a:r>
              <a:rPr lang="en-US" smtClean="0">
                <a:solidFill>
                  <a:srgbClr val="000000"/>
                </a:solidFill>
                <a:latin typeface="Calibri" pitchFamily="34" charset="0"/>
                <a:cs typeface="Calibri" pitchFamily="34" charset="0"/>
                <a:sym typeface="Calibri" pitchFamily="34" charset="0"/>
              </a:rPr>
              <a:t>Results are present in tables 2-4</a:t>
            </a:r>
            <a:endParaRPr lang="ru-RU" smtClean="0">
              <a:solidFill>
                <a:srgbClr val="000000"/>
              </a:solidFill>
              <a:latin typeface="Calibri" pitchFamily="34" charset="0"/>
              <a:cs typeface="Calibri" pitchFamily="34" charset="0"/>
              <a:sym typeface="Calibri" pitchFamily="34" charset="0"/>
            </a:endParaRPr>
          </a:p>
        </p:txBody>
      </p:sp>
      <p:pic>
        <p:nvPicPr>
          <p:cNvPr id="48136" name="Picture 8"/>
          <p:cNvPicPr>
            <a:picLocks noChangeAspect="1" noChangeArrowheads="1"/>
          </p:cNvPicPr>
          <p:nvPr/>
        </p:nvPicPr>
        <p:blipFill>
          <a:blip r:embed="rId3"/>
          <a:srcRect/>
          <a:stretch>
            <a:fillRect/>
          </a:stretch>
        </p:blipFill>
        <p:spPr bwMode="auto">
          <a:xfrm>
            <a:off x="323850" y="1779588"/>
            <a:ext cx="4090988" cy="2444750"/>
          </a:xfrm>
          <a:prstGeom prst="rect">
            <a:avLst/>
          </a:prstGeom>
          <a:noFill/>
        </p:spPr>
      </p:pic>
      <p:pic>
        <p:nvPicPr>
          <p:cNvPr id="48137" name="Picture 9"/>
          <p:cNvPicPr>
            <a:picLocks noChangeAspect="1" noChangeArrowheads="1"/>
          </p:cNvPicPr>
          <p:nvPr/>
        </p:nvPicPr>
        <p:blipFill>
          <a:blip r:embed="rId4"/>
          <a:srcRect/>
          <a:stretch>
            <a:fillRect/>
          </a:stretch>
        </p:blipFill>
        <p:spPr bwMode="auto">
          <a:xfrm>
            <a:off x="4427538" y="1779588"/>
            <a:ext cx="4257675" cy="2447925"/>
          </a:xfrm>
          <a:prstGeom prst="rect">
            <a:avLst/>
          </a:prstGeom>
          <a:noFill/>
        </p:spPr>
      </p:pic>
    </p:spTree>
  </p:cSld>
  <p:clrMapOvr>
    <a:masterClrMapping/>
  </p:clrMapOvr>
</p:sld>
</file>

<file path=ppt/theme/theme1.xml><?xml version="1.0" encoding="utf-8"?>
<a:theme xmlns:a="http://schemas.openxmlformats.org/drawingml/2006/main" name="Title Sl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r Sl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Sl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900</Words>
  <PresentationFormat>Экран (16:9)</PresentationFormat>
  <Paragraphs>61</Paragraphs>
  <Slides>14</Slides>
  <Notes>13</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16</vt:i4>
      </vt:variant>
      <vt:variant>
        <vt:lpstr>Заголовки слайдов</vt:lpstr>
      </vt:variant>
      <vt:variant>
        <vt:i4>14</vt:i4>
      </vt:variant>
    </vt:vector>
  </HeadingPairs>
  <TitlesOfParts>
    <vt:vector size="33" baseType="lpstr">
      <vt:lpstr>Arial</vt:lpstr>
      <vt:lpstr>Calibri</vt:lpstr>
      <vt:lpstr>Merriweather Sans</vt:lpstr>
      <vt:lpstr>Title Slides</vt:lpstr>
      <vt:lpstr>Divider Slides</vt:lpstr>
      <vt:lpstr>Content Slides</vt:lpstr>
      <vt:lpstr>Simple Light</vt:lpstr>
      <vt:lpstr>Title Slides</vt:lpstr>
      <vt:lpstr>Simple Light</vt:lpstr>
      <vt:lpstr>Simple Light</vt:lpstr>
      <vt:lpstr>Simple Light</vt:lpstr>
      <vt:lpstr>Simple Light</vt:lpstr>
      <vt:lpstr>Simple Light</vt:lpstr>
      <vt:lpstr>Simple Light</vt:lpstr>
      <vt:lpstr>Simple Light</vt:lpstr>
      <vt:lpstr>Simple Light</vt:lpstr>
      <vt:lpstr>Simple Light</vt:lpstr>
      <vt:lpstr>Simple Light</vt:lpstr>
      <vt:lpstr>Simple Light</vt:lpstr>
      <vt:lpstr>Uncertainty Calculation to Assess the Structural State of Bone Tissue</vt:lpstr>
      <vt:lpstr>INTRODUCTION</vt:lpstr>
      <vt:lpstr>The goal of our study </vt:lpstr>
      <vt:lpstr>MATERIAL AND METHODS</vt:lpstr>
      <vt:lpstr>MATERIAL AND METHODS</vt:lpstr>
      <vt:lpstr>MATERIAL AND METHODS</vt:lpstr>
      <vt:lpstr>MATERIAL AND METHODS</vt:lpstr>
      <vt:lpstr>RESULTS</vt:lpstr>
      <vt:lpstr>RESULTS</vt:lpstr>
      <vt:lpstr>Results</vt:lpstr>
      <vt:lpstr>RESULTS</vt:lpstr>
      <vt:lpstr>RESULTS</vt:lpstr>
      <vt:lpstr>CONCLUSIONS</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Uncertainty Calculation to Assess the Structural State of Bone Tissue</dc:title>
  <dc:creator>Ievgen Pichkalov</dc:creator>
  <cp:lastModifiedBy>Microsoft Office</cp:lastModifiedBy>
  <cp:revision>9</cp:revision>
  <dcterms:modified xsi:type="dcterms:W3CDTF">2022-09-15T14:29:07Z</dcterms:modified>
</cp:coreProperties>
</file>