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69" r:id="rId1"/>
  </p:sldMasterIdLst>
  <p:notesMasterIdLst>
    <p:notesMasterId r:id="rId91"/>
  </p:notesMasterIdLst>
  <p:sldIdLst>
    <p:sldId id="292" r:id="rId2"/>
    <p:sldId id="361" r:id="rId3"/>
    <p:sldId id="257" r:id="rId4"/>
    <p:sldId id="278" r:id="rId5"/>
    <p:sldId id="304" r:id="rId6"/>
    <p:sldId id="343" r:id="rId7"/>
    <p:sldId id="342" r:id="rId8"/>
    <p:sldId id="305" r:id="rId9"/>
    <p:sldId id="306" r:id="rId10"/>
    <p:sldId id="307" r:id="rId11"/>
    <p:sldId id="312" r:id="rId12"/>
    <p:sldId id="311" r:id="rId13"/>
    <p:sldId id="336" r:id="rId14"/>
    <p:sldId id="362" r:id="rId15"/>
    <p:sldId id="363" r:id="rId16"/>
    <p:sldId id="344" r:id="rId17"/>
    <p:sldId id="366" r:id="rId18"/>
    <p:sldId id="346" r:id="rId19"/>
    <p:sldId id="353" r:id="rId20"/>
    <p:sldId id="316" r:id="rId21"/>
    <p:sldId id="259" r:id="rId22"/>
    <p:sldId id="260" r:id="rId23"/>
    <p:sldId id="308" r:id="rId24"/>
    <p:sldId id="348" r:id="rId25"/>
    <p:sldId id="347" r:id="rId26"/>
    <p:sldId id="322" r:id="rId27"/>
    <p:sldId id="261" r:id="rId28"/>
    <p:sldId id="293" r:id="rId29"/>
    <p:sldId id="262" r:id="rId30"/>
    <p:sldId id="321" r:id="rId31"/>
    <p:sldId id="288" r:id="rId32"/>
    <p:sldId id="263" r:id="rId33"/>
    <p:sldId id="264" r:id="rId34"/>
    <p:sldId id="276" r:id="rId35"/>
    <p:sldId id="265" r:id="rId36"/>
    <p:sldId id="345" r:id="rId37"/>
    <p:sldId id="266" r:id="rId38"/>
    <p:sldId id="267" r:id="rId39"/>
    <p:sldId id="302" r:id="rId40"/>
    <p:sldId id="365" r:id="rId41"/>
    <p:sldId id="268" r:id="rId42"/>
    <p:sldId id="269" r:id="rId43"/>
    <p:sldId id="294" r:id="rId44"/>
    <p:sldId id="295" r:id="rId45"/>
    <p:sldId id="270" r:id="rId46"/>
    <p:sldId id="271" r:id="rId47"/>
    <p:sldId id="272" r:id="rId48"/>
    <p:sldId id="291" r:id="rId49"/>
    <p:sldId id="310" r:id="rId50"/>
    <p:sldId id="284" r:id="rId51"/>
    <p:sldId id="283" r:id="rId52"/>
    <p:sldId id="286" r:id="rId53"/>
    <p:sldId id="287" r:id="rId54"/>
    <p:sldId id="299" r:id="rId55"/>
    <p:sldId id="303" r:id="rId56"/>
    <p:sldId id="355" r:id="rId57"/>
    <p:sldId id="296" r:id="rId58"/>
    <p:sldId id="354" r:id="rId59"/>
    <p:sldId id="297" r:id="rId60"/>
    <p:sldId id="274" r:id="rId61"/>
    <p:sldId id="275" r:id="rId62"/>
    <p:sldId id="351" r:id="rId63"/>
    <p:sldId id="319" r:id="rId64"/>
    <p:sldId id="333" r:id="rId65"/>
    <p:sldId id="334" r:id="rId66"/>
    <p:sldId id="339" r:id="rId67"/>
    <p:sldId id="340" r:id="rId68"/>
    <p:sldId id="341" r:id="rId69"/>
    <p:sldId id="290" r:id="rId70"/>
    <p:sldId id="279" r:id="rId71"/>
    <p:sldId id="280" r:id="rId72"/>
    <p:sldId id="289" r:id="rId73"/>
    <p:sldId id="323" r:id="rId74"/>
    <p:sldId id="350" r:id="rId75"/>
    <p:sldId id="326" r:id="rId76"/>
    <p:sldId id="327" r:id="rId77"/>
    <p:sldId id="325" r:id="rId78"/>
    <p:sldId id="352" r:id="rId79"/>
    <p:sldId id="364" r:id="rId80"/>
    <p:sldId id="356" r:id="rId81"/>
    <p:sldId id="337" r:id="rId82"/>
    <p:sldId id="357" r:id="rId83"/>
    <p:sldId id="358" r:id="rId84"/>
    <p:sldId id="317" r:id="rId85"/>
    <p:sldId id="349" r:id="rId86"/>
    <p:sldId id="335" r:id="rId87"/>
    <p:sldId id="360" r:id="rId88"/>
    <p:sldId id="359" r:id="rId89"/>
    <p:sldId id="320" r:id="rId90"/>
  </p:sldIdLst>
  <p:sldSz cx="9144000" cy="6858000" type="screen4x3"/>
  <p:notesSz cx="6858000" cy="9144000"/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D0000"/>
    <a:srgbClr val="6B9083"/>
    <a:srgbClr val="FFFF8D"/>
    <a:srgbClr val="F2E7F8"/>
    <a:srgbClr val="E4A6B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65" autoAdjust="0"/>
    <p:restoredTop sz="90783" autoAdjust="0"/>
  </p:normalViewPr>
  <p:slideViewPr>
    <p:cSldViewPr>
      <p:cViewPr varScale="1">
        <p:scale>
          <a:sx n="67" d="100"/>
          <a:sy n="67" d="100"/>
        </p:scale>
        <p:origin x="-618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notesMaster" Target="notesMasters/notesMaster1.xml"/><Relationship Id="rId96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2B5ABE5-8D34-4BDB-A7B6-97ADD80A61AC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6CFE125F-54A2-4C67-B55C-25E15147CC62}">
      <dgm:prSet phldrT="[Текст]" custT="1"/>
      <dgm:spPr>
        <a:solidFill>
          <a:schemeClr val="tx2">
            <a:alpha val="34000"/>
          </a:schemeClr>
        </a:solidFill>
      </dgm:spPr>
      <dgm:t>
        <a:bodyPr/>
        <a:lstStyle/>
        <a:p>
          <a:r>
            <a:rPr lang="ru-RU" sz="1800" dirty="0" err="1">
              <a:solidFill>
                <a:schemeClr val="tx1"/>
              </a:solidFill>
            </a:rPr>
            <a:t>Очне</a:t>
          </a:r>
          <a:r>
            <a:rPr lang="ru-RU" sz="1800" dirty="0">
              <a:solidFill>
                <a:schemeClr val="tx1"/>
              </a:solidFill>
            </a:rPr>
            <a:t> </a:t>
          </a:r>
          <a:r>
            <a:rPr lang="ru-RU" sz="1800" dirty="0" err="1">
              <a:solidFill>
                <a:schemeClr val="tx1"/>
              </a:solidFill>
            </a:rPr>
            <a:t>яблуко</a:t>
          </a:r>
          <a:endParaRPr lang="ru-RU" sz="1800" dirty="0">
            <a:solidFill>
              <a:schemeClr val="tx1"/>
            </a:solidFill>
          </a:endParaRPr>
        </a:p>
      </dgm:t>
    </dgm:pt>
    <dgm:pt modelId="{E6371DC8-5CAD-4575-BBE8-7609BEF4DC44}" type="parTrans" cxnId="{3FC6695D-41C9-490A-8FFD-6679A505A0BB}">
      <dgm:prSet/>
      <dgm:spPr/>
      <dgm:t>
        <a:bodyPr/>
        <a:lstStyle/>
        <a:p>
          <a:endParaRPr lang="ru-RU"/>
        </a:p>
      </dgm:t>
    </dgm:pt>
    <dgm:pt modelId="{0DAEE320-A994-4BCF-BE53-DFF1FE65AA76}" type="sibTrans" cxnId="{3FC6695D-41C9-490A-8FFD-6679A505A0BB}">
      <dgm:prSet/>
      <dgm:spPr/>
      <dgm:t>
        <a:bodyPr/>
        <a:lstStyle/>
        <a:p>
          <a:endParaRPr lang="ru-RU"/>
        </a:p>
      </dgm:t>
    </dgm:pt>
    <dgm:pt modelId="{806DAC35-DEBB-471F-ACDA-3AA20714EB9A}">
      <dgm:prSet phldrT="[Текст]" custT="1"/>
      <dgm:spPr>
        <a:solidFill>
          <a:schemeClr val="tx2">
            <a:alpha val="34000"/>
          </a:schemeClr>
        </a:solidFill>
      </dgm:spPr>
      <dgm:t>
        <a:bodyPr/>
        <a:lstStyle/>
        <a:p>
          <a:r>
            <a:rPr lang="ru-RU" sz="1800" dirty="0" err="1">
              <a:solidFill>
                <a:schemeClr val="tx1"/>
              </a:solidFill>
            </a:rPr>
            <a:t>Оболонки</a:t>
          </a:r>
          <a:r>
            <a:rPr lang="ru-RU" sz="1800" dirty="0">
              <a:solidFill>
                <a:schemeClr val="tx1"/>
              </a:solidFill>
            </a:rPr>
            <a:t> очного  </a:t>
          </a:r>
          <a:r>
            <a:rPr lang="ru-RU" sz="1800" dirty="0" err="1">
              <a:solidFill>
                <a:schemeClr val="tx1"/>
              </a:solidFill>
            </a:rPr>
            <a:t>яблука</a:t>
          </a:r>
          <a:endParaRPr lang="ru-RU" sz="1800" dirty="0">
            <a:solidFill>
              <a:schemeClr val="tx1"/>
            </a:solidFill>
          </a:endParaRPr>
        </a:p>
      </dgm:t>
    </dgm:pt>
    <dgm:pt modelId="{11AEFED2-B100-4903-8CDA-1A78C2298099}" type="parTrans" cxnId="{2BA65648-77A3-45DA-B006-70B9733E89D2}">
      <dgm:prSet/>
      <dgm:spPr/>
      <dgm:t>
        <a:bodyPr/>
        <a:lstStyle/>
        <a:p>
          <a:endParaRPr lang="ru-RU"/>
        </a:p>
      </dgm:t>
    </dgm:pt>
    <dgm:pt modelId="{661294C1-D307-45ED-8114-1AC181AF9B11}" type="sibTrans" cxnId="{2BA65648-77A3-45DA-B006-70B9733E89D2}">
      <dgm:prSet/>
      <dgm:spPr/>
      <dgm:t>
        <a:bodyPr/>
        <a:lstStyle/>
        <a:p>
          <a:endParaRPr lang="ru-RU"/>
        </a:p>
      </dgm:t>
    </dgm:pt>
    <dgm:pt modelId="{5805371B-ADF9-4284-BBD9-633C89C4BD37}">
      <dgm:prSet phldrT="[Текст]" custT="1"/>
      <dgm:spPr>
        <a:solidFill>
          <a:schemeClr val="tx2">
            <a:alpha val="35000"/>
          </a:schemeClr>
        </a:solidFill>
      </dgm:spPr>
      <dgm:t>
        <a:bodyPr/>
        <a:lstStyle/>
        <a:p>
          <a:r>
            <a:rPr lang="ru-RU" sz="1800" dirty="0" err="1">
              <a:solidFill>
                <a:schemeClr val="tx1"/>
              </a:solidFill>
            </a:rPr>
            <a:t>Допоміжні</a:t>
          </a:r>
          <a:r>
            <a:rPr lang="ru-RU" sz="1800" dirty="0">
              <a:solidFill>
                <a:schemeClr val="tx1"/>
              </a:solidFill>
            </a:rPr>
            <a:t> </a:t>
          </a:r>
          <a:r>
            <a:rPr lang="ru-RU" sz="1800" dirty="0" err="1">
              <a:solidFill>
                <a:schemeClr val="tx1"/>
              </a:solidFill>
            </a:rPr>
            <a:t>органи</a:t>
          </a:r>
          <a:endParaRPr lang="ru-RU" sz="1800" dirty="0">
            <a:solidFill>
              <a:schemeClr val="tx1"/>
            </a:solidFill>
          </a:endParaRPr>
        </a:p>
      </dgm:t>
    </dgm:pt>
    <dgm:pt modelId="{53F145F2-C2F2-41CA-9CCD-08E7D3B961D2}" type="parTrans" cxnId="{248719F5-DF4C-402D-82D7-DEB77DC1F3A9}">
      <dgm:prSet/>
      <dgm:spPr/>
      <dgm:t>
        <a:bodyPr/>
        <a:lstStyle/>
        <a:p>
          <a:endParaRPr lang="ru-RU"/>
        </a:p>
      </dgm:t>
    </dgm:pt>
    <dgm:pt modelId="{72C9465C-CB27-4A5C-977D-FF4F745DD77B}" type="sibTrans" cxnId="{248719F5-DF4C-402D-82D7-DEB77DC1F3A9}">
      <dgm:prSet/>
      <dgm:spPr/>
      <dgm:t>
        <a:bodyPr/>
        <a:lstStyle/>
        <a:p>
          <a:endParaRPr lang="ru-RU"/>
        </a:p>
      </dgm:t>
    </dgm:pt>
    <dgm:pt modelId="{B358350D-1BDE-461F-AE05-F2A146020CC3}">
      <dgm:prSet custT="1"/>
      <dgm:spPr>
        <a:solidFill>
          <a:schemeClr val="tx2">
            <a:alpha val="35000"/>
          </a:schemeClr>
        </a:solidFill>
      </dgm:spPr>
      <dgm:t>
        <a:bodyPr/>
        <a:lstStyle/>
        <a:p>
          <a:r>
            <a:rPr lang="ru-RU" sz="1800" dirty="0">
              <a:solidFill>
                <a:schemeClr val="tx1"/>
              </a:solidFill>
            </a:rPr>
            <a:t>Ядро ока</a:t>
          </a:r>
        </a:p>
      </dgm:t>
    </dgm:pt>
    <dgm:pt modelId="{7F656F08-8719-485C-AC13-A3A359FC2A78}" type="parTrans" cxnId="{A03BACBA-A5F3-48FA-9541-706D4E5363AF}">
      <dgm:prSet/>
      <dgm:spPr/>
      <dgm:t>
        <a:bodyPr/>
        <a:lstStyle/>
        <a:p>
          <a:endParaRPr lang="ru-RU"/>
        </a:p>
      </dgm:t>
    </dgm:pt>
    <dgm:pt modelId="{4D51511F-7E19-4364-A0CC-B0DBE76779BE}" type="sibTrans" cxnId="{A03BACBA-A5F3-48FA-9541-706D4E5363AF}">
      <dgm:prSet/>
      <dgm:spPr/>
      <dgm:t>
        <a:bodyPr/>
        <a:lstStyle/>
        <a:p>
          <a:endParaRPr lang="ru-RU"/>
        </a:p>
      </dgm:t>
    </dgm:pt>
    <dgm:pt modelId="{60FFF36D-7F83-44BD-8753-E93B4F2DB386}">
      <dgm:prSet custT="1"/>
      <dgm:spPr>
        <a:solidFill>
          <a:schemeClr val="tx2">
            <a:alpha val="34000"/>
          </a:schemeClr>
        </a:solidFill>
      </dgm:spPr>
      <dgm:t>
        <a:bodyPr/>
        <a:lstStyle/>
        <a:p>
          <a:r>
            <a:rPr lang="ru-RU" sz="1800" dirty="0">
              <a:solidFill>
                <a:schemeClr val="tx1"/>
              </a:solidFill>
            </a:rPr>
            <a:t>М</a:t>
          </a:r>
          <a:r>
            <a:rPr lang="en-US" sz="1800" dirty="0">
              <a:solidFill>
                <a:schemeClr val="tx1"/>
              </a:solidFill>
            </a:rPr>
            <a:t>’</a:t>
          </a:r>
          <a:r>
            <a:rPr lang="uk-UA" sz="1800" dirty="0" err="1">
              <a:solidFill>
                <a:schemeClr val="tx1"/>
              </a:solidFill>
            </a:rPr>
            <a:t>язи</a:t>
          </a:r>
          <a:r>
            <a:rPr lang="ru-RU" sz="1800" dirty="0">
              <a:solidFill>
                <a:schemeClr val="tx1"/>
              </a:solidFill>
            </a:rPr>
            <a:t> очного </a:t>
          </a:r>
          <a:r>
            <a:rPr lang="ru-RU" sz="1800" dirty="0" err="1">
              <a:solidFill>
                <a:schemeClr val="tx1"/>
              </a:solidFill>
            </a:rPr>
            <a:t>яблука</a:t>
          </a:r>
          <a:r>
            <a:rPr lang="ru-RU" sz="1800" dirty="0">
              <a:solidFill>
                <a:schemeClr val="tx1"/>
              </a:solidFill>
            </a:rPr>
            <a:t> </a:t>
          </a:r>
          <a:endParaRPr lang="ru-RU" sz="1800" dirty="0" smtClean="0">
            <a:solidFill>
              <a:schemeClr val="tx1"/>
            </a:solidFill>
          </a:endParaRPr>
        </a:p>
        <a:p>
          <a:r>
            <a:rPr lang="en-US" sz="1800" dirty="0" smtClean="0">
              <a:solidFill>
                <a:schemeClr val="tx1"/>
              </a:solidFill>
            </a:rPr>
            <a:t>mm</a:t>
          </a:r>
          <a:r>
            <a:rPr lang="en-US" sz="1800" dirty="0">
              <a:solidFill>
                <a:schemeClr val="tx1"/>
              </a:solidFill>
            </a:rPr>
            <a:t>. </a:t>
          </a:r>
          <a:r>
            <a:rPr lang="en-US" sz="1800" dirty="0" err="1">
              <a:solidFill>
                <a:schemeClr val="tx1"/>
              </a:solidFill>
            </a:rPr>
            <a:t>bulbi</a:t>
          </a:r>
          <a:endParaRPr lang="ru-RU" sz="1800" dirty="0">
            <a:solidFill>
              <a:schemeClr val="tx1"/>
            </a:solidFill>
          </a:endParaRPr>
        </a:p>
      </dgm:t>
    </dgm:pt>
    <dgm:pt modelId="{E7CF7A53-D33C-4D82-B748-5E406B9E0CE5}" type="parTrans" cxnId="{1D418E3F-DBAE-4E49-BE85-B9B8FB0DFBDC}">
      <dgm:prSet/>
      <dgm:spPr/>
      <dgm:t>
        <a:bodyPr/>
        <a:lstStyle/>
        <a:p>
          <a:endParaRPr lang="ru-RU"/>
        </a:p>
      </dgm:t>
    </dgm:pt>
    <dgm:pt modelId="{A29A93A7-6788-4D4F-98A6-44B86050A9A1}" type="sibTrans" cxnId="{1D418E3F-DBAE-4E49-BE85-B9B8FB0DFBDC}">
      <dgm:prSet/>
      <dgm:spPr/>
      <dgm:t>
        <a:bodyPr/>
        <a:lstStyle/>
        <a:p>
          <a:endParaRPr lang="ru-RU"/>
        </a:p>
      </dgm:t>
    </dgm:pt>
    <dgm:pt modelId="{A1A2562A-6C94-46FA-AD84-106EA0622508}">
      <dgm:prSet custT="1"/>
      <dgm:spPr>
        <a:solidFill>
          <a:schemeClr val="tx2">
            <a:alpha val="35000"/>
          </a:schemeClr>
        </a:solidFill>
      </dgm:spPr>
      <dgm:t>
        <a:bodyPr/>
        <a:lstStyle/>
        <a:p>
          <a:r>
            <a:rPr lang="ru-RU" sz="1800" dirty="0" err="1">
              <a:solidFill>
                <a:schemeClr val="tx1"/>
              </a:solidFill>
            </a:rPr>
            <a:t>Захисний</a:t>
          </a:r>
          <a:r>
            <a:rPr lang="ru-RU" sz="1800" dirty="0">
              <a:solidFill>
                <a:schemeClr val="tx1"/>
              </a:solidFill>
            </a:rPr>
            <a:t> </a:t>
          </a:r>
          <a:r>
            <a:rPr lang="ru-RU" sz="1800" dirty="0" err="1">
              <a:solidFill>
                <a:schemeClr val="tx1"/>
              </a:solidFill>
            </a:rPr>
            <a:t>апарат</a:t>
          </a:r>
          <a:r>
            <a:rPr lang="ru-RU" sz="1800" dirty="0">
              <a:solidFill>
                <a:schemeClr val="tx1"/>
              </a:solidFill>
            </a:rPr>
            <a:t> ока</a:t>
          </a:r>
        </a:p>
      </dgm:t>
    </dgm:pt>
    <dgm:pt modelId="{C8BF35E5-5ACF-4142-B993-687FACD80F58}" type="parTrans" cxnId="{4F291A1A-6D87-49A8-A51E-E03174F1FED8}">
      <dgm:prSet/>
      <dgm:spPr/>
      <dgm:t>
        <a:bodyPr/>
        <a:lstStyle/>
        <a:p>
          <a:endParaRPr lang="ru-RU"/>
        </a:p>
      </dgm:t>
    </dgm:pt>
    <dgm:pt modelId="{2981CEA9-ED3C-4074-A111-0E8042ABD01A}" type="sibTrans" cxnId="{4F291A1A-6D87-49A8-A51E-E03174F1FED8}">
      <dgm:prSet/>
      <dgm:spPr/>
      <dgm:t>
        <a:bodyPr/>
        <a:lstStyle/>
        <a:p>
          <a:endParaRPr lang="ru-RU"/>
        </a:p>
      </dgm:t>
    </dgm:pt>
    <dgm:pt modelId="{82CB546B-27D9-4C5B-932A-A4E517C4FCED}">
      <dgm:prSet custT="1"/>
      <dgm:spPr>
        <a:solidFill>
          <a:schemeClr val="tx2">
            <a:alpha val="34000"/>
          </a:schemeClr>
        </a:solidFill>
      </dgm:spPr>
      <dgm:t>
        <a:bodyPr/>
        <a:lstStyle/>
        <a:p>
          <a:r>
            <a:rPr lang="ru-RU" sz="1800" dirty="0" err="1">
              <a:solidFill>
                <a:schemeClr val="tx1"/>
              </a:solidFill>
            </a:rPr>
            <a:t>Слізний</a:t>
          </a:r>
          <a:r>
            <a:rPr lang="ru-RU" sz="1800" dirty="0">
              <a:solidFill>
                <a:schemeClr val="tx1"/>
              </a:solidFill>
            </a:rPr>
            <a:t> </a:t>
          </a:r>
          <a:r>
            <a:rPr lang="ru-RU" sz="1800" dirty="0" err="1">
              <a:solidFill>
                <a:schemeClr val="tx1"/>
              </a:solidFill>
            </a:rPr>
            <a:t>апарат</a:t>
          </a:r>
          <a:r>
            <a:rPr lang="ru-RU" sz="1800" dirty="0">
              <a:solidFill>
                <a:schemeClr val="tx1"/>
              </a:solidFill>
            </a:rPr>
            <a:t> ока</a:t>
          </a:r>
        </a:p>
      </dgm:t>
    </dgm:pt>
    <dgm:pt modelId="{A88A6F34-415F-406C-9DF1-FB101E933F46}" type="parTrans" cxnId="{A7367AE2-EB75-41C7-89E5-C17DD0095A6A}">
      <dgm:prSet/>
      <dgm:spPr/>
      <dgm:t>
        <a:bodyPr/>
        <a:lstStyle/>
        <a:p>
          <a:endParaRPr lang="ru-RU"/>
        </a:p>
      </dgm:t>
    </dgm:pt>
    <dgm:pt modelId="{253AE3D0-17B1-4A89-AA6F-21541F26CDA3}" type="sibTrans" cxnId="{A7367AE2-EB75-41C7-89E5-C17DD0095A6A}">
      <dgm:prSet/>
      <dgm:spPr/>
      <dgm:t>
        <a:bodyPr/>
        <a:lstStyle/>
        <a:p>
          <a:endParaRPr lang="ru-RU"/>
        </a:p>
      </dgm:t>
    </dgm:pt>
    <dgm:pt modelId="{E23D7368-1807-457D-8F1B-76AC6A41F562}">
      <dgm:prSet phldrT="[Текст]" custT="1"/>
      <dgm:spPr>
        <a:solidFill>
          <a:schemeClr val="tx2">
            <a:lumMod val="90000"/>
            <a:alpha val="35000"/>
          </a:schemeClr>
        </a:solidFill>
      </dgm:spPr>
      <dgm:t>
        <a:bodyPr/>
        <a:lstStyle/>
        <a:p>
          <a:r>
            <a:rPr lang="ru-RU" sz="1800" dirty="0">
              <a:solidFill>
                <a:schemeClr val="tx1"/>
              </a:solidFill>
            </a:rPr>
            <a:t>Орган </a:t>
          </a:r>
          <a:r>
            <a:rPr lang="ru-RU" sz="1800" dirty="0" err="1">
              <a:solidFill>
                <a:schemeClr val="tx1"/>
              </a:solidFill>
            </a:rPr>
            <a:t>зору</a:t>
          </a:r>
          <a:endParaRPr lang="ru-RU" sz="1800" dirty="0">
            <a:solidFill>
              <a:schemeClr val="tx1"/>
            </a:solidFill>
          </a:endParaRPr>
        </a:p>
      </dgm:t>
    </dgm:pt>
    <dgm:pt modelId="{6707A4E3-FF0D-401B-8CE4-18253F4185F4}" type="sibTrans" cxnId="{1ADDBB36-4A79-4E04-8063-2A583BA59950}">
      <dgm:prSet/>
      <dgm:spPr/>
      <dgm:t>
        <a:bodyPr/>
        <a:lstStyle/>
        <a:p>
          <a:endParaRPr lang="ru-RU"/>
        </a:p>
      </dgm:t>
    </dgm:pt>
    <dgm:pt modelId="{0585DFAF-9429-4026-B4B5-9D6B547F599A}" type="parTrans" cxnId="{1ADDBB36-4A79-4E04-8063-2A583BA59950}">
      <dgm:prSet/>
      <dgm:spPr/>
      <dgm:t>
        <a:bodyPr/>
        <a:lstStyle/>
        <a:p>
          <a:endParaRPr lang="ru-RU"/>
        </a:p>
      </dgm:t>
    </dgm:pt>
    <dgm:pt modelId="{F8F675EB-7921-48DF-872B-1ECD4DCB0CF0}" type="pres">
      <dgm:prSet presAssocID="{32B5ABE5-8D34-4BDB-A7B6-97ADD80A61AC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C960CE5B-22B1-4E6D-BBC9-73AB83215665}" type="pres">
      <dgm:prSet presAssocID="{E23D7368-1807-457D-8F1B-76AC6A41F562}" presName="hierRoot1" presStyleCnt="0">
        <dgm:presLayoutVars>
          <dgm:hierBranch val="init"/>
        </dgm:presLayoutVars>
      </dgm:prSet>
      <dgm:spPr/>
    </dgm:pt>
    <dgm:pt modelId="{CC48984F-ABEF-4E7E-B357-C950F46EFD80}" type="pres">
      <dgm:prSet presAssocID="{E23D7368-1807-457D-8F1B-76AC6A41F562}" presName="rootComposite1" presStyleCnt="0"/>
      <dgm:spPr/>
    </dgm:pt>
    <dgm:pt modelId="{4DC06791-1BDB-4E67-8B0C-631176CFAC38}" type="pres">
      <dgm:prSet presAssocID="{E23D7368-1807-457D-8F1B-76AC6A41F562}" presName="rootText1" presStyleLbl="node0" presStyleIdx="0" presStyleCnt="1" custScaleX="134221" custScaleY="34864" custLinFactNeighborX="-1276" custLinFactNeighborY="-84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8A591D4-FB54-469B-8AE3-296137EC1B10}" type="pres">
      <dgm:prSet presAssocID="{E23D7368-1807-457D-8F1B-76AC6A41F562}" presName="rootConnector1" presStyleLbl="node1" presStyleIdx="0" presStyleCnt="0"/>
      <dgm:spPr/>
      <dgm:t>
        <a:bodyPr/>
        <a:lstStyle/>
        <a:p>
          <a:endParaRPr lang="ru-RU"/>
        </a:p>
      </dgm:t>
    </dgm:pt>
    <dgm:pt modelId="{4ABF5D37-A7B0-495B-909F-39DAA8494D2E}" type="pres">
      <dgm:prSet presAssocID="{E23D7368-1807-457D-8F1B-76AC6A41F562}" presName="hierChild2" presStyleCnt="0"/>
      <dgm:spPr/>
    </dgm:pt>
    <dgm:pt modelId="{ADF038BB-42FD-4811-ABCB-6B6E65C75C7A}" type="pres">
      <dgm:prSet presAssocID="{E6371DC8-5CAD-4575-BBE8-7609BEF4DC44}" presName="Name37" presStyleLbl="parChTrans1D2" presStyleIdx="0" presStyleCnt="2"/>
      <dgm:spPr/>
      <dgm:t>
        <a:bodyPr/>
        <a:lstStyle/>
        <a:p>
          <a:endParaRPr lang="ru-RU"/>
        </a:p>
      </dgm:t>
    </dgm:pt>
    <dgm:pt modelId="{6F751564-479B-4FA4-BDEE-56EF92E5611A}" type="pres">
      <dgm:prSet presAssocID="{6CFE125F-54A2-4C67-B55C-25E15147CC62}" presName="hierRoot2" presStyleCnt="0">
        <dgm:presLayoutVars>
          <dgm:hierBranch val="init"/>
        </dgm:presLayoutVars>
      </dgm:prSet>
      <dgm:spPr/>
    </dgm:pt>
    <dgm:pt modelId="{DFECCF35-A64E-4061-9222-0559415542DC}" type="pres">
      <dgm:prSet presAssocID="{6CFE125F-54A2-4C67-B55C-25E15147CC62}" presName="rootComposite" presStyleCnt="0"/>
      <dgm:spPr/>
    </dgm:pt>
    <dgm:pt modelId="{D557B197-09DC-4CEE-B019-6EE3B3752769}" type="pres">
      <dgm:prSet presAssocID="{6CFE125F-54A2-4C67-B55C-25E15147CC62}" presName="rootText" presStyleLbl="node2" presStyleIdx="0" presStyleCnt="2" custScaleX="117959" custScaleY="2960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5B9FA76-E032-4A23-A725-893DAD09346B}" type="pres">
      <dgm:prSet presAssocID="{6CFE125F-54A2-4C67-B55C-25E15147CC62}" presName="rootConnector" presStyleLbl="node2" presStyleIdx="0" presStyleCnt="2"/>
      <dgm:spPr/>
      <dgm:t>
        <a:bodyPr/>
        <a:lstStyle/>
        <a:p>
          <a:endParaRPr lang="ru-RU"/>
        </a:p>
      </dgm:t>
    </dgm:pt>
    <dgm:pt modelId="{10960DFA-7F92-4C13-9C91-EAFB99793954}" type="pres">
      <dgm:prSet presAssocID="{6CFE125F-54A2-4C67-B55C-25E15147CC62}" presName="hierChild4" presStyleCnt="0"/>
      <dgm:spPr/>
    </dgm:pt>
    <dgm:pt modelId="{BD95BB03-A65F-43EE-93F6-4B1F83ABEC17}" type="pres">
      <dgm:prSet presAssocID="{11AEFED2-B100-4903-8CDA-1A78C2298099}" presName="Name37" presStyleLbl="parChTrans1D3" presStyleIdx="0" presStyleCnt="5"/>
      <dgm:spPr/>
      <dgm:t>
        <a:bodyPr/>
        <a:lstStyle/>
        <a:p>
          <a:endParaRPr lang="ru-RU"/>
        </a:p>
      </dgm:t>
    </dgm:pt>
    <dgm:pt modelId="{D7FB66C2-3A58-4C7B-A561-4AC252B66039}" type="pres">
      <dgm:prSet presAssocID="{806DAC35-DEBB-471F-ACDA-3AA20714EB9A}" presName="hierRoot2" presStyleCnt="0">
        <dgm:presLayoutVars>
          <dgm:hierBranch val="init"/>
        </dgm:presLayoutVars>
      </dgm:prSet>
      <dgm:spPr/>
    </dgm:pt>
    <dgm:pt modelId="{5D72EFD2-9BE2-43CA-90E8-802B2881D0B0}" type="pres">
      <dgm:prSet presAssocID="{806DAC35-DEBB-471F-ACDA-3AA20714EB9A}" presName="rootComposite" presStyleCnt="0"/>
      <dgm:spPr/>
    </dgm:pt>
    <dgm:pt modelId="{5147DF72-60B6-4BD3-8AE1-2D852C054577}" type="pres">
      <dgm:prSet presAssocID="{806DAC35-DEBB-471F-ACDA-3AA20714EB9A}" presName="rootText" presStyleLbl="node3" presStyleIdx="0" presStyleCnt="5" custScaleY="61968" custLinFactNeighborX="-9864" custLinFactNeighborY="261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39144BAD-66A0-4C04-B697-E1FEA988C05D}" type="pres">
      <dgm:prSet presAssocID="{806DAC35-DEBB-471F-ACDA-3AA20714EB9A}" presName="rootConnector" presStyleLbl="node3" presStyleIdx="0" presStyleCnt="5"/>
      <dgm:spPr/>
      <dgm:t>
        <a:bodyPr/>
        <a:lstStyle/>
        <a:p>
          <a:endParaRPr lang="ru-RU"/>
        </a:p>
      </dgm:t>
    </dgm:pt>
    <dgm:pt modelId="{DC9DDFBC-7EF9-4C39-B6FB-B2EBCB3B2067}" type="pres">
      <dgm:prSet presAssocID="{806DAC35-DEBB-471F-ACDA-3AA20714EB9A}" presName="hierChild4" presStyleCnt="0"/>
      <dgm:spPr/>
    </dgm:pt>
    <dgm:pt modelId="{FB9E2AC9-5479-497A-AAEA-E82AE7037116}" type="pres">
      <dgm:prSet presAssocID="{806DAC35-DEBB-471F-ACDA-3AA20714EB9A}" presName="hierChild5" presStyleCnt="0"/>
      <dgm:spPr/>
    </dgm:pt>
    <dgm:pt modelId="{6111CE81-8592-4A17-9E1B-89749C4108B4}" type="pres">
      <dgm:prSet presAssocID="{7F656F08-8719-485C-AC13-A3A359FC2A78}" presName="Name37" presStyleLbl="parChTrans1D3" presStyleIdx="1" presStyleCnt="5"/>
      <dgm:spPr/>
      <dgm:t>
        <a:bodyPr/>
        <a:lstStyle/>
        <a:p>
          <a:endParaRPr lang="ru-RU"/>
        </a:p>
      </dgm:t>
    </dgm:pt>
    <dgm:pt modelId="{B8C2E6AA-4F7C-4B08-8417-E6E6D3F17FA0}" type="pres">
      <dgm:prSet presAssocID="{B358350D-1BDE-461F-AE05-F2A146020CC3}" presName="hierRoot2" presStyleCnt="0">
        <dgm:presLayoutVars>
          <dgm:hierBranch val="init"/>
        </dgm:presLayoutVars>
      </dgm:prSet>
      <dgm:spPr/>
    </dgm:pt>
    <dgm:pt modelId="{D20D88DE-0099-41BE-848F-F6C8B4649F37}" type="pres">
      <dgm:prSet presAssocID="{B358350D-1BDE-461F-AE05-F2A146020CC3}" presName="rootComposite" presStyleCnt="0"/>
      <dgm:spPr/>
    </dgm:pt>
    <dgm:pt modelId="{3365D369-E7D5-4C7C-BAD6-F1D4C386B39A}" type="pres">
      <dgm:prSet presAssocID="{B358350D-1BDE-461F-AE05-F2A146020CC3}" presName="rootText" presStyleLbl="node3" presStyleIdx="1" presStyleCnt="5" custScaleY="34213" custLinFactNeighborX="-9864" custLinFactNeighborY="139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79C4FAE-C978-4A25-ACC3-43F1ED095CF3}" type="pres">
      <dgm:prSet presAssocID="{B358350D-1BDE-461F-AE05-F2A146020CC3}" presName="rootConnector" presStyleLbl="node3" presStyleIdx="1" presStyleCnt="5"/>
      <dgm:spPr/>
      <dgm:t>
        <a:bodyPr/>
        <a:lstStyle/>
        <a:p>
          <a:endParaRPr lang="ru-RU"/>
        </a:p>
      </dgm:t>
    </dgm:pt>
    <dgm:pt modelId="{DAB44B51-BAA1-4BC0-A23A-630AB4397C0B}" type="pres">
      <dgm:prSet presAssocID="{B358350D-1BDE-461F-AE05-F2A146020CC3}" presName="hierChild4" presStyleCnt="0"/>
      <dgm:spPr/>
    </dgm:pt>
    <dgm:pt modelId="{B04CF2E2-161B-44FC-A972-EC6419EF4D1B}" type="pres">
      <dgm:prSet presAssocID="{B358350D-1BDE-461F-AE05-F2A146020CC3}" presName="hierChild5" presStyleCnt="0"/>
      <dgm:spPr/>
    </dgm:pt>
    <dgm:pt modelId="{AF95D82A-EADF-4582-B115-23A68306FBE9}" type="pres">
      <dgm:prSet presAssocID="{6CFE125F-54A2-4C67-B55C-25E15147CC62}" presName="hierChild5" presStyleCnt="0"/>
      <dgm:spPr/>
    </dgm:pt>
    <dgm:pt modelId="{27B59951-E6DA-4292-8A9D-E219DB3F5647}" type="pres">
      <dgm:prSet presAssocID="{53F145F2-C2F2-41CA-9CCD-08E7D3B961D2}" presName="Name37" presStyleLbl="parChTrans1D2" presStyleIdx="1" presStyleCnt="2"/>
      <dgm:spPr/>
      <dgm:t>
        <a:bodyPr/>
        <a:lstStyle/>
        <a:p>
          <a:endParaRPr lang="ru-RU"/>
        </a:p>
      </dgm:t>
    </dgm:pt>
    <dgm:pt modelId="{61B201A8-B87E-4ADB-8849-1FFC95E65604}" type="pres">
      <dgm:prSet presAssocID="{5805371B-ADF9-4284-BBD9-633C89C4BD37}" presName="hierRoot2" presStyleCnt="0">
        <dgm:presLayoutVars>
          <dgm:hierBranch val="init"/>
        </dgm:presLayoutVars>
      </dgm:prSet>
      <dgm:spPr/>
    </dgm:pt>
    <dgm:pt modelId="{8204D4E3-41F9-4A7A-9A86-C20578361C16}" type="pres">
      <dgm:prSet presAssocID="{5805371B-ADF9-4284-BBD9-633C89C4BD37}" presName="rootComposite" presStyleCnt="0"/>
      <dgm:spPr/>
    </dgm:pt>
    <dgm:pt modelId="{C93B56C0-6C3D-40FE-BAB4-564D4FDDE99F}" type="pres">
      <dgm:prSet presAssocID="{5805371B-ADF9-4284-BBD9-633C89C4BD37}" presName="rootText" presStyleLbl="node2" presStyleIdx="1" presStyleCnt="2" custScaleX="119608" custScaleY="29483" custLinFactNeighborX="477" custLinFactNeighborY="-75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08FA468-4423-4B7D-B649-7C04F607C5D0}" type="pres">
      <dgm:prSet presAssocID="{5805371B-ADF9-4284-BBD9-633C89C4BD37}" presName="rootConnector" presStyleLbl="node2" presStyleIdx="1" presStyleCnt="2"/>
      <dgm:spPr/>
      <dgm:t>
        <a:bodyPr/>
        <a:lstStyle/>
        <a:p>
          <a:endParaRPr lang="ru-RU"/>
        </a:p>
      </dgm:t>
    </dgm:pt>
    <dgm:pt modelId="{EA37F341-9FC7-4996-8A56-DAF7504FBB61}" type="pres">
      <dgm:prSet presAssocID="{5805371B-ADF9-4284-BBD9-633C89C4BD37}" presName="hierChild4" presStyleCnt="0"/>
      <dgm:spPr/>
    </dgm:pt>
    <dgm:pt modelId="{8EFC4215-8829-496D-8B3E-A6F1F92A91B5}" type="pres">
      <dgm:prSet presAssocID="{E7CF7A53-D33C-4D82-B748-5E406B9E0CE5}" presName="Name37" presStyleLbl="parChTrans1D3" presStyleIdx="2" presStyleCnt="5"/>
      <dgm:spPr/>
      <dgm:t>
        <a:bodyPr/>
        <a:lstStyle/>
        <a:p>
          <a:endParaRPr lang="ru-RU"/>
        </a:p>
      </dgm:t>
    </dgm:pt>
    <dgm:pt modelId="{A60BBF49-4B3F-4022-B9F0-0D0B85E24DEA}" type="pres">
      <dgm:prSet presAssocID="{60FFF36D-7F83-44BD-8753-E93B4F2DB386}" presName="hierRoot2" presStyleCnt="0">
        <dgm:presLayoutVars>
          <dgm:hierBranch val="init"/>
        </dgm:presLayoutVars>
      </dgm:prSet>
      <dgm:spPr/>
    </dgm:pt>
    <dgm:pt modelId="{42C22CA0-0386-4449-ABCC-5DAF01FE6390}" type="pres">
      <dgm:prSet presAssocID="{60FFF36D-7F83-44BD-8753-E93B4F2DB386}" presName="rootComposite" presStyleCnt="0"/>
      <dgm:spPr/>
    </dgm:pt>
    <dgm:pt modelId="{AFD1707B-056A-4BC8-915D-937B45D62D79}" type="pres">
      <dgm:prSet presAssocID="{60FFF36D-7F83-44BD-8753-E93B4F2DB386}" presName="rootText" presStyleLbl="node3" presStyleIdx="2" presStyleCnt="5" custScaleX="127810" custScaleY="57172" custLinFactNeighborX="-9229" custLinFactNeighborY="-114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EECC433B-ABAC-45C9-9254-05EC5AC1E723}" type="pres">
      <dgm:prSet presAssocID="{60FFF36D-7F83-44BD-8753-E93B4F2DB386}" presName="rootConnector" presStyleLbl="node3" presStyleIdx="2" presStyleCnt="5"/>
      <dgm:spPr/>
      <dgm:t>
        <a:bodyPr/>
        <a:lstStyle/>
        <a:p>
          <a:endParaRPr lang="ru-RU"/>
        </a:p>
      </dgm:t>
    </dgm:pt>
    <dgm:pt modelId="{7DE52506-E78F-4EAD-8063-58ED2005F039}" type="pres">
      <dgm:prSet presAssocID="{60FFF36D-7F83-44BD-8753-E93B4F2DB386}" presName="hierChild4" presStyleCnt="0"/>
      <dgm:spPr/>
    </dgm:pt>
    <dgm:pt modelId="{5D171462-6649-4617-8743-983ABA96E994}" type="pres">
      <dgm:prSet presAssocID="{60FFF36D-7F83-44BD-8753-E93B4F2DB386}" presName="hierChild5" presStyleCnt="0"/>
      <dgm:spPr/>
    </dgm:pt>
    <dgm:pt modelId="{DAF6C0BF-FC7F-468F-9F97-D4A9ED60AED3}" type="pres">
      <dgm:prSet presAssocID="{C8BF35E5-5ACF-4142-B993-687FACD80F58}" presName="Name37" presStyleLbl="parChTrans1D3" presStyleIdx="3" presStyleCnt="5"/>
      <dgm:spPr/>
      <dgm:t>
        <a:bodyPr/>
        <a:lstStyle/>
        <a:p>
          <a:endParaRPr lang="ru-RU"/>
        </a:p>
      </dgm:t>
    </dgm:pt>
    <dgm:pt modelId="{A25EE605-20E6-431C-8730-DAF5B8F0CE43}" type="pres">
      <dgm:prSet presAssocID="{A1A2562A-6C94-46FA-AD84-106EA0622508}" presName="hierRoot2" presStyleCnt="0">
        <dgm:presLayoutVars>
          <dgm:hierBranch val="init"/>
        </dgm:presLayoutVars>
      </dgm:prSet>
      <dgm:spPr/>
    </dgm:pt>
    <dgm:pt modelId="{DC687F17-058D-4E64-8796-3C471FCF3329}" type="pres">
      <dgm:prSet presAssocID="{A1A2562A-6C94-46FA-AD84-106EA0622508}" presName="rootComposite" presStyleCnt="0"/>
      <dgm:spPr/>
    </dgm:pt>
    <dgm:pt modelId="{2F4C5EE8-264A-42CA-B786-DC29492E671B}" type="pres">
      <dgm:prSet presAssocID="{A1A2562A-6C94-46FA-AD84-106EA0622508}" presName="rootText" presStyleLbl="node3" presStyleIdx="3" presStyleCnt="5" custScaleX="113654" custScaleY="41477" custLinFactNeighborX="-9138" custLinFactNeighborY="-1655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1F88566-9DD0-4889-99AB-992C1F3D6A72}" type="pres">
      <dgm:prSet presAssocID="{A1A2562A-6C94-46FA-AD84-106EA0622508}" presName="rootConnector" presStyleLbl="node3" presStyleIdx="3" presStyleCnt="5"/>
      <dgm:spPr/>
      <dgm:t>
        <a:bodyPr/>
        <a:lstStyle/>
        <a:p>
          <a:endParaRPr lang="ru-RU"/>
        </a:p>
      </dgm:t>
    </dgm:pt>
    <dgm:pt modelId="{BA99E36B-6E08-4363-AEC7-89483FA60F0B}" type="pres">
      <dgm:prSet presAssocID="{A1A2562A-6C94-46FA-AD84-106EA0622508}" presName="hierChild4" presStyleCnt="0"/>
      <dgm:spPr/>
    </dgm:pt>
    <dgm:pt modelId="{7F40BF14-49AC-4AA3-9ED7-B36BCA3A56BB}" type="pres">
      <dgm:prSet presAssocID="{A1A2562A-6C94-46FA-AD84-106EA0622508}" presName="hierChild5" presStyleCnt="0"/>
      <dgm:spPr/>
    </dgm:pt>
    <dgm:pt modelId="{DF5897DE-720A-4A66-9C86-9B685C6433ED}" type="pres">
      <dgm:prSet presAssocID="{A88A6F34-415F-406C-9DF1-FB101E933F46}" presName="Name37" presStyleLbl="parChTrans1D3" presStyleIdx="4" presStyleCnt="5"/>
      <dgm:spPr/>
      <dgm:t>
        <a:bodyPr/>
        <a:lstStyle/>
        <a:p>
          <a:endParaRPr lang="ru-RU"/>
        </a:p>
      </dgm:t>
    </dgm:pt>
    <dgm:pt modelId="{A69B19F2-3DE1-4184-805A-3B00181F7CE8}" type="pres">
      <dgm:prSet presAssocID="{82CB546B-27D9-4C5B-932A-A4E517C4FCED}" presName="hierRoot2" presStyleCnt="0">
        <dgm:presLayoutVars>
          <dgm:hierBranch val="init"/>
        </dgm:presLayoutVars>
      </dgm:prSet>
      <dgm:spPr/>
    </dgm:pt>
    <dgm:pt modelId="{8F8B897F-40C8-4F18-82AB-7AC41578DC0F}" type="pres">
      <dgm:prSet presAssocID="{82CB546B-27D9-4C5B-932A-A4E517C4FCED}" presName="rootComposite" presStyleCnt="0"/>
      <dgm:spPr/>
    </dgm:pt>
    <dgm:pt modelId="{59F6CCB5-F0ED-460D-9560-6A06124D0997}" type="pres">
      <dgm:prSet presAssocID="{82CB546B-27D9-4C5B-932A-A4E517C4FCED}" presName="rootText" presStyleLbl="node3" presStyleIdx="4" presStyleCnt="5" custScaleY="35342" custLinFactNeighborX="-8669" custLinFactNeighborY="-3131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370222EC-98F6-42B8-9EB0-CAD64C9B424B}" type="pres">
      <dgm:prSet presAssocID="{82CB546B-27D9-4C5B-932A-A4E517C4FCED}" presName="rootConnector" presStyleLbl="node3" presStyleIdx="4" presStyleCnt="5"/>
      <dgm:spPr/>
      <dgm:t>
        <a:bodyPr/>
        <a:lstStyle/>
        <a:p>
          <a:endParaRPr lang="ru-RU"/>
        </a:p>
      </dgm:t>
    </dgm:pt>
    <dgm:pt modelId="{03627644-B494-4273-8DA3-FBF1DED59D30}" type="pres">
      <dgm:prSet presAssocID="{82CB546B-27D9-4C5B-932A-A4E517C4FCED}" presName="hierChild4" presStyleCnt="0"/>
      <dgm:spPr/>
    </dgm:pt>
    <dgm:pt modelId="{D7E81BA8-0787-4BAC-B6B8-CB8CE09BF2A8}" type="pres">
      <dgm:prSet presAssocID="{82CB546B-27D9-4C5B-932A-A4E517C4FCED}" presName="hierChild5" presStyleCnt="0"/>
      <dgm:spPr/>
    </dgm:pt>
    <dgm:pt modelId="{9BA3D47F-D9EC-4A52-9542-54C07D5B42EC}" type="pres">
      <dgm:prSet presAssocID="{5805371B-ADF9-4284-BBD9-633C89C4BD37}" presName="hierChild5" presStyleCnt="0"/>
      <dgm:spPr/>
    </dgm:pt>
    <dgm:pt modelId="{774D7926-C33D-490B-AEFB-02A7F4F68CE3}" type="pres">
      <dgm:prSet presAssocID="{E23D7368-1807-457D-8F1B-76AC6A41F562}" presName="hierChild3" presStyleCnt="0"/>
      <dgm:spPr/>
    </dgm:pt>
  </dgm:ptLst>
  <dgm:cxnLst>
    <dgm:cxn modelId="{1ADDBB36-4A79-4E04-8063-2A583BA59950}" srcId="{32B5ABE5-8D34-4BDB-A7B6-97ADD80A61AC}" destId="{E23D7368-1807-457D-8F1B-76AC6A41F562}" srcOrd="0" destOrd="0" parTransId="{0585DFAF-9429-4026-B4B5-9D6B547F599A}" sibTransId="{6707A4E3-FF0D-401B-8CE4-18253F4185F4}"/>
    <dgm:cxn modelId="{9347064B-2BE9-4B74-9283-EFEFCC91A0CB}" type="presOf" srcId="{806DAC35-DEBB-471F-ACDA-3AA20714EB9A}" destId="{39144BAD-66A0-4C04-B697-E1FEA988C05D}" srcOrd="1" destOrd="0" presId="urn:microsoft.com/office/officeart/2005/8/layout/orgChart1"/>
    <dgm:cxn modelId="{713FD380-C0D6-4B45-9395-A78AFEB2286B}" type="presOf" srcId="{E7CF7A53-D33C-4D82-B748-5E406B9E0CE5}" destId="{8EFC4215-8829-496D-8B3E-A6F1F92A91B5}" srcOrd="0" destOrd="0" presId="urn:microsoft.com/office/officeart/2005/8/layout/orgChart1"/>
    <dgm:cxn modelId="{C627A06A-6211-44E6-BBAE-1FD911402EDF}" type="presOf" srcId="{E23D7368-1807-457D-8F1B-76AC6A41F562}" destId="{58A591D4-FB54-469B-8AE3-296137EC1B10}" srcOrd="1" destOrd="0" presId="urn:microsoft.com/office/officeart/2005/8/layout/orgChart1"/>
    <dgm:cxn modelId="{3FC6695D-41C9-490A-8FFD-6679A505A0BB}" srcId="{E23D7368-1807-457D-8F1B-76AC6A41F562}" destId="{6CFE125F-54A2-4C67-B55C-25E15147CC62}" srcOrd="0" destOrd="0" parTransId="{E6371DC8-5CAD-4575-BBE8-7609BEF4DC44}" sibTransId="{0DAEE320-A994-4BCF-BE53-DFF1FE65AA76}"/>
    <dgm:cxn modelId="{29422B97-CCF0-4AD2-B11D-EF9A669A38BF}" type="presOf" srcId="{6CFE125F-54A2-4C67-B55C-25E15147CC62}" destId="{F5B9FA76-E032-4A23-A725-893DAD09346B}" srcOrd="1" destOrd="0" presId="urn:microsoft.com/office/officeart/2005/8/layout/orgChart1"/>
    <dgm:cxn modelId="{28399902-71C2-4478-8AC3-ED50BB90B527}" type="presOf" srcId="{5805371B-ADF9-4284-BBD9-633C89C4BD37}" destId="{408FA468-4423-4B7D-B649-7C04F607C5D0}" srcOrd="1" destOrd="0" presId="urn:microsoft.com/office/officeart/2005/8/layout/orgChart1"/>
    <dgm:cxn modelId="{5C65AF43-A906-4438-B57D-7CC001C251AB}" type="presOf" srcId="{C8BF35E5-5ACF-4142-B993-687FACD80F58}" destId="{DAF6C0BF-FC7F-468F-9F97-D4A9ED60AED3}" srcOrd="0" destOrd="0" presId="urn:microsoft.com/office/officeart/2005/8/layout/orgChart1"/>
    <dgm:cxn modelId="{CADD208A-8A34-418D-BBD1-16FF97E76905}" type="presOf" srcId="{6CFE125F-54A2-4C67-B55C-25E15147CC62}" destId="{D557B197-09DC-4CEE-B019-6EE3B3752769}" srcOrd="0" destOrd="0" presId="urn:microsoft.com/office/officeart/2005/8/layout/orgChart1"/>
    <dgm:cxn modelId="{0186BCDC-156D-4C87-86C4-348B90C22948}" type="presOf" srcId="{60FFF36D-7F83-44BD-8753-E93B4F2DB386}" destId="{AFD1707B-056A-4BC8-915D-937B45D62D79}" srcOrd="0" destOrd="0" presId="urn:microsoft.com/office/officeart/2005/8/layout/orgChart1"/>
    <dgm:cxn modelId="{B6FC26EA-25E2-46D9-91B7-93EC86589A92}" type="presOf" srcId="{11AEFED2-B100-4903-8CDA-1A78C2298099}" destId="{BD95BB03-A65F-43EE-93F6-4B1F83ABEC17}" srcOrd="0" destOrd="0" presId="urn:microsoft.com/office/officeart/2005/8/layout/orgChart1"/>
    <dgm:cxn modelId="{248719F5-DF4C-402D-82D7-DEB77DC1F3A9}" srcId="{E23D7368-1807-457D-8F1B-76AC6A41F562}" destId="{5805371B-ADF9-4284-BBD9-633C89C4BD37}" srcOrd="1" destOrd="0" parTransId="{53F145F2-C2F2-41CA-9CCD-08E7D3B961D2}" sibTransId="{72C9465C-CB27-4A5C-977D-FF4F745DD77B}"/>
    <dgm:cxn modelId="{CB4C51F8-7A67-40A4-988F-90B846DE307A}" type="presOf" srcId="{5805371B-ADF9-4284-BBD9-633C89C4BD37}" destId="{C93B56C0-6C3D-40FE-BAB4-564D4FDDE99F}" srcOrd="0" destOrd="0" presId="urn:microsoft.com/office/officeart/2005/8/layout/orgChart1"/>
    <dgm:cxn modelId="{A9EDBD4D-2CE7-4640-B70E-10CE10B18F85}" type="presOf" srcId="{53F145F2-C2F2-41CA-9CCD-08E7D3B961D2}" destId="{27B59951-E6DA-4292-8A9D-E219DB3F5647}" srcOrd="0" destOrd="0" presId="urn:microsoft.com/office/officeart/2005/8/layout/orgChart1"/>
    <dgm:cxn modelId="{007BEBAB-F62F-461A-99A1-268A3D54FC83}" type="presOf" srcId="{B358350D-1BDE-461F-AE05-F2A146020CC3}" destId="{879C4FAE-C978-4A25-ACC3-43F1ED095CF3}" srcOrd="1" destOrd="0" presId="urn:microsoft.com/office/officeart/2005/8/layout/orgChart1"/>
    <dgm:cxn modelId="{12310A9F-47CB-4086-9A79-644ABA20B74A}" type="presOf" srcId="{A1A2562A-6C94-46FA-AD84-106EA0622508}" destId="{2F4C5EE8-264A-42CA-B786-DC29492E671B}" srcOrd="0" destOrd="0" presId="urn:microsoft.com/office/officeart/2005/8/layout/orgChart1"/>
    <dgm:cxn modelId="{2177A6DF-E4FD-40F1-847C-62CE5D89C57F}" type="presOf" srcId="{82CB546B-27D9-4C5B-932A-A4E517C4FCED}" destId="{370222EC-98F6-42B8-9EB0-CAD64C9B424B}" srcOrd="1" destOrd="0" presId="urn:microsoft.com/office/officeart/2005/8/layout/orgChart1"/>
    <dgm:cxn modelId="{F2AB43BB-3185-45B4-B549-007AD3E10BF5}" type="presOf" srcId="{82CB546B-27D9-4C5B-932A-A4E517C4FCED}" destId="{59F6CCB5-F0ED-460D-9560-6A06124D0997}" srcOrd="0" destOrd="0" presId="urn:microsoft.com/office/officeart/2005/8/layout/orgChart1"/>
    <dgm:cxn modelId="{74B26C77-6567-4945-B759-888977200F64}" type="presOf" srcId="{60FFF36D-7F83-44BD-8753-E93B4F2DB386}" destId="{EECC433B-ABAC-45C9-9254-05EC5AC1E723}" srcOrd="1" destOrd="0" presId="urn:microsoft.com/office/officeart/2005/8/layout/orgChart1"/>
    <dgm:cxn modelId="{A03BACBA-A5F3-48FA-9541-706D4E5363AF}" srcId="{6CFE125F-54A2-4C67-B55C-25E15147CC62}" destId="{B358350D-1BDE-461F-AE05-F2A146020CC3}" srcOrd="1" destOrd="0" parTransId="{7F656F08-8719-485C-AC13-A3A359FC2A78}" sibTransId="{4D51511F-7E19-4364-A0CC-B0DBE76779BE}"/>
    <dgm:cxn modelId="{562412C2-BA3C-4844-B26E-62B3EADF64DD}" type="presOf" srcId="{806DAC35-DEBB-471F-ACDA-3AA20714EB9A}" destId="{5147DF72-60B6-4BD3-8AE1-2D852C054577}" srcOrd="0" destOrd="0" presId="urn:microsoft.com/office/officeart/2005/8/layout/orgChart1"/>
    <dgm:cxn modelId="{A873E19B-844F-488D-9927-2C185C6A4D6F}" type="presOf" srcId="{32B5ABE5-8D34-4BDB-A7B6-97ADD80A61AC}" destId="{F8F675EB-7921-48DF-872B-1ECD4DCB0CF0}" srcOrd="0" destOrd="0" presId="urn:microsoft.com/office/officeart/2005/8/layout/orgChart1"/>
    <dgm:cxn modelId="{EFFAFCDE-8BB7-48BD-A77C-3AD229C66F8D}" type="presOf" srcId="{E23D7368-1807-457D-8F1B-76AC6A41F562}" destId="{4DC06791-1BDB-4E67-8B0C-631176CFAC38}" srcOrd="0" destOrd="0" presId="urn:microsoft.com/office/officeart/2005/8/layout/orgChart1"/>
    <dgm:cxn modelId="{2BA65648-77A3-45DA-B006-70B9733E89D2}" srcId="{6CFE125F-54A2-4C67-B55C-25E15147CC62}" destId="{806DAC35-DEBB-471F-ACDA-3AA20714EB9A}" srcOrd="0" destOrd="0" parTransId="{11AEFED2-B100-4903-8CDA-1A78C2298099}" sibTransId="{661294C1-D307-45ED-8114-1AC181AF9B11}"/>
    <dgm:cxn modelId="{CE69BB46-735E-49CE-8882-EAA6DC32722E}" type="presOf" srcId="{E6371DC8-5CAD-4575-BBE8-7609BEF4DC44}" destId="{ADF038BB-42FD-4811-ABCB-6B6E65C75C7A}" srcOrd="0" destOrd="0" presId="urn:microsoft.com/office/officeart/2005/8/layout/orgChart1"/>
    <dgm:cxn modelId="{1D418E3F-DBAE-4E49-BE85-B9B8FB0DFBDC}" srcId="{5805371B-ADF9-4284-BBD9-633C89C4BD37}" destId="{60FFF36D-7F83-44BD-8753-E93B4F2DB386}" srcOrd="0" destOrd="0" parTransId="{E7CF7A53-D33C-4D82-B748-5E406B9E0CE5}" sibTransId="{A29A93A7-6788-4D4F-98A6-44B86050A9A1}"/>
    <dgm:cxn modelId="{4F291A1A-6D87-49A8-A51E-E03174F1FED8}" srcId="{5805371B-ADF9-4284-BBD9-633C89C4BD37}" destId="{A1A2562A-6C94-46FA-AD84-106EA0622508}" srcOrd="1" destOrd="0" parTransId="{C8BF35E5-5ACF-4142-B993-687FACD80F58}" sibTransId="{2981CEA9-ED3C-4074-A111-0E8042ABD01A}"/>
    <dgm:cxn modelId="{A7367AE2-EB75-41C7-89E5-C17DD0095A6A}" srcId="{5805371B-ADF9-4284-BBD9-633C89C4BD37}" destId="{82CB546B-27D9-4C5B-932A-A4E517C4FCED}" srcOrd="2" destOrd="0" parTransId="{A88A6F34-415F-406C-9DF1-FB101E933F46}" sibTransId="{253AE3D0-17B1-4A89-AA6F-21541F26CDA3}"/>
    <dgm:cxn modelId="{EDD2F51A-E4FB-4ACB-AC22-9BA06A63B2B8}" type="presOf" srcId="{B358350D-1BDE-461F-AE05-F2A146020CC3}" destId="{3365D369-E7D5-4C7C-BAD6-F1D4C386B39A}" srcOrd="0" destOrd="0" presId="urn:microsoft.com/office/officeart/2005/8/layout/orgChart1"/>
    <dgm:cxn modelId="{68CF48F8-650A-4511-A884-BB5EBC6C88FE}" type="presOf" srcId="{A88A6F34-415F-406C-9DF1-FB101E933F46}" destId="{DF5897DE-720A-4A66-9C86-9B685C6433ED}" srcOrd="0" destOrd="0" presId="urn:microsoft.com/office/officeart/2005/8/layout/orgChart1"/>
    <dgm:cxn modelId="{D8203413-C067-472B-B29A-173C7AC89F96}" type="presOf" srcId="{A1A2562A-6C94-46FA-AD84-106EA0622508}" destId="{21F88566-9DD0-4889-99AB-992C1F3D6A72}" srcOrd="1" destOrd="0" presId="urn:microsoft.com/office/officeart/2005/8/layout/orgChart1"/>
    <dgm:cxn modelId="{D387852B-127C-465C-97BB-301EE936B619}" type="presOf" srcId="{7F656F08-8719-485C-AC13-A3A359FC2A78}" destId="{6111CE81-8592-4A17-9E1B-89749C4108B4}" srcOrd="0" destOrd="0" presId="urn:microsoft.com/office/officeart/2005/8/layout/orgChart1"/>
    <dgm:cxn modelId="{2E8A44A9-E283-433F-8EC0-93BC62C4A51A}" type="presParOf" srcId="{F8F675EB-7921-48DF-872B-1ECD4DCB0CF0}" destId="{C960CE5B-22B1-4E6D-BBC9-73AB83215665}" srcOrd="0" destOrd="0" presId="urn:microsoft.com/office/officeart/2005/8/layout/orgChart1"/>
    <dgm:cxn modelId="{46AFF620-6A70-47DB-9C6E-89E85E11B923}" type="presParOf" srcId="{C960CE5B-22B1-4E6D-BBC9-73AB83215665}" destId="{CC48984F-ABEF-4E7E-B357-C950F46EFD80}" srcOrd="0" destOrd="0" presId="urn:microsoft.com/office/officeart/2005/8/layout/orgChart1"/>
    <dgm:cxn modelId="{9465970B-F808-4F46-9217-A99203A829AF}" type="presParOf" srcId="{CC48984F-ABEF-4E7E-B357-C950F46EFD80}" destId="{4DC06791-1BDB-4E67-8B0C-631176CFAC38}" srcOrd="0" destOrd="0" presId="urn:microsoft.com/office/officeart/2005/8/layout/orgChart1"/>
    <dgm:cxn modelId="{910EFC62-8786-4A83-9B4E-98B72E053C58}" type="presParOf" srcId="{CC48984F-ABEF-4E7E-B357-C950F46EFD80}" destId="{58A591D4-FB54-469B-8AE3-296137EC1B10}" srcOrd="1" destOrd="0" presId="urn:microsoft.com/office/officeart/2005/8/layout/orgChart1"/>
    <dgm:cxn modelId="{97D2DC3D-3B47-411A-8B23-833464F5C855}" type="presParOf" srcId="{C960CE5B-22B1-4E6D-BBC9-73AB83215665}" destId="{4ABF5D37-A7B0-495B-909F-39DAA8494D2E}" srcOrd="1" destOrd="0" presId="urn:microsoft.com/office/officeart/2005/8/layout/orgChart1"/>
    <dgm:cxn modelId="{62B4B913-42AD-4377-B937-E910EC222BD4}" type="presParOf" srcId="{4ABF5D37-A7B0-495B-909F-39DAA8494D2E}" destId="{ADF038BB-42FD-4811-ABCB-6B6E65C75C7A}" srcOrd="0" destOrd="0" presId="urn:microsoft.com/office/officeart/2005/8/layout/orgChart1"/>
    <dgm:cxn modelId="{2A933659-B213-4F14-B233-4F745F505569}" type="presParOf" srcId="{4ABF5D37-A7B0-495B-909F-39DAA8494D2E}" destId="{6F751564-479B-4FA4-BDEE-56EF92E5611A}" srcOrd="1" destOrd="0" presId="urn:microsoft.com/office/officeart/2005/8/layout/orgChart1"/>
    <dgm:cxn modelId="{464FC1B2-C3F4-4673-8584-D34DEBF84F51}" type="presParOf" srcId="{6F751564-479B-4FA4-BDEE-56EF92E5611A}" destId="{DFECCF35-A64E-4061-9222-0559415542DC}" srcOrd="0" destOrd="0" presId="urn:microsoft.com/office/officeart/2005/8/layout/orgChart1"/>
    <dgm:cxn modelId="{E983F616-37F0-4BAF-B21D-2CDFD0F4C449}" type="presParOf" srcId="{DFECCF35-A64E-4061-9222-0559415542DC}" destId="{D557B197-09DC-4CEE-B019-6EE3B3752769}" srcOrd="0" destOrd="0" presId="urn:microsoft.com/office/officeart/2005/8/layout/orgChart1"/>
    <dgm:cxn modelId="{5B74E5C5-55C6-4942-BB74-A8701148BDBE}" type="presParOf" srcId="{DFECCF35-A64E-4061-9222-0559415542DC}" destId="{F5B9FA76-E032-4A23-A725-893DAD09346B}" srcOrd="1" destOrd="0" presId="urn:microsoft.com/office/officeart/2005/8/layout/orgChart1"/>
    <dgm:cxn modelId="{E200BBC6-F7C8-47A9-A4B8-28D3380E1AA0}" type="presParOf" srcId="{6F751564-479B-4FA4-BDEE-56EF92E5611A}" destId="{10960DFA-7F92-4C13-9C91-EAFB99793954}" srcOrd="1" destOrd="0" presId="urn:microsoft.com/office/officeart/2005/8/layout/orgChart1"/>
    <dgm:cxn modelId="{C5ED7495-EA62-4659-8522-32271D0B84B3}" type="presParOf" srcId="{10960DFA-7F92-4C13-9C91-EAFB99793954}" destId="{BD95BB03-A65F-43EE-93F6-4B1F83ABEC17}" srcOrd="0" destOrd="0" presId="urn:microsoft.com/office/officeart/2005/8/layout/orgChart1"/>
    <dgm:cxn modelId="{469B2604-1BE8-4DE1-8230-54FEB2B1BA2B}" type="presParOf" srcId="{10960DFA-7F92-4C13-9C91-EAFB99793954}" destId="{D7FB66C2-3A58-4C7B-A561-4AC252B66039}" srcOrd="1" destOrd="0" presId="urn:microsoft.com/office/officeart/2005/8/layout/orgChart1"/>
    <dgm:cxn modelId="{146C4AA5-E688-49EA-B62D-B6E22AF32DD5}" type="presParOf" srcId="{D7FB66C2-3A58-4C7B-A561-4AC252B66039}" destId="{5D72EFD2-9BE2-43CA-90E8-802B2881D0B0}" srcOrd="0" destOrd="0" presId="urn:microsoft.com/office/officeart/2005/8/layout/orgChart1"/>
    <dgm:cxn modelId="{89DE1107-4D7B-4503-AEF3-2B92E92E5CFD}" type="presParOf" srcId="{5D72EFD2-9BE2-43CA-90E8-802B2881D0B0}" destId="{5147DF72-60B6-4BD3-8AE1-2D852C054577}" srcOrd="0" destOrd="0" presId="urn:microsoft.com/office/officeart/2005/8/layout/orgChart1"/>
    <dgm:cxn modelId="{20E716B4-1B31-4EBE-BFC8-2A70E94FA9F5}" type="presParOf" srcId="{5D72EFD2-9BE2-43CA-90E8-802B2881D0B0}" destId="{39144BAD-66A0-4C04-B697-E1FEA988C05D}" srcOrd="1" destOrd="0" presId="urn:microsoft.com/office/officeart/2005/8/layout/orgChart1"/>
    <dgm:cxn modelId="{910F034C-8074-4546-9375-4F0842707DF0}" type="presParOf" srcId="{D7FB66C2-3A58-4C7B-A561-4AC252B66039}" destId="{DC9DDFBC-7EF9-4C39-B6FB-B2EBCB3B2067}" srcOrd="1" destOrd="0" presId="urn:microsoft.com/office/officeart/2005/8/layout/orgChart1"/>
    <dgm:cxn modelId="{4D4EDFB2-55A4-4DB6-BFFE-BAD9170DCAEE}" type="presParOf" srcId="{D7FB66C2-3A58-4C7B-A561-4AC252B66039}" destId="{FB9E2AC9-5479-497A-AAEA-E82AE7037116}" srcOrd="2" destOrd="0" presId="urn:microsoft.com/office/officeart/2005/8/layout/orgChart1"/>
    <dgm:cxn modelId="{B97D2C39-F17B-47FF-BC88-4D63A79CA686}" type="presParOf" srcId="{10960DFA-7F92-4C13-9C91-EAFB99793954}" destId="{6111CE81-8592-4A17-9E1B-89749C4108B4}" srcOrd="2" destOrd="0" presId="urn:microsoft.com/office/officeart/2005/8/layout/orgChart1"/>
    <dgm:cxn modelId="{3316E66A-7A83-4227-85FD-4859DAAD20E0}" type="presParOf" srcId="{10960DFA-7F92-4C13-9C91-EAFB99793954}" destId="{B8C2E6AA-4F7C-4B08-8417-E6E6D3F17FA0}" srcOrd="3" destOrd="0" presId="urn:microsoft.com/office/officeart/2005/8/layout/orgChart1"/>
    <dgm:cxn modelId="{6BD907C1-980A-4DD7-BA0B-AA506DFAF556}" type="presParOf" srcId="{B8C2E6AA-4F7C-4B08-8417-E6E6D3F17FA0}" destId="{D20D88DE-0099-41BE-848F-F6C8B4649F37}" srcOrd="0" destOrd="0" presId="urn:microsoft.com/office/officeart/2005/8/layout/orgChart1"/>
    <dgm:cxn modelId="{CCFEAD97-9490-4B58-AAE0-29E3B97DE518}" type="presParOf" srcId="{D20D88DE-0099-41BE-848F-F6C8B4649F37}" destId="{3365D369-E7D5-4C7C-BAD6-F1D4C386B39A}" srcOrd="0" destOrd="0" presId="urn:microsoft.com/office/officeart/2005/8/layout/orgChart1"/>
    <dgm:cxn modelId="{3F0A1426-6A72-4D77-B4C7-AA7F80608B5C}" type="presParOf" srcId="{D20D88DE-0099-41BE-848F-F6C8B4649F37}" destId="{879C4FAE-C978-4A25-ACC3-43F1ED095CF3}" srcOrd="1" destOrd="0" presId="urn:microsoft.com/office/officeart/2005/8/layout/orgChart1"/>
    <dgm:cxn modelId="{CDE46FDC-7318-4DBA-8B47-E586463CE624}" type="presParOf" srcId="{B8C2E6AA-4F7C-4B08-8417-E6E6D3F17FA0}" destId="{DAB44B51-BAA1-4BC0-A23A-630AB4397C0B}" srcOrd="1" destOrd="0" presId="urn:microsoft.com/office/officeart/2005/8/layout/orgChart1"/>
    <dgm:cxn modelId="{0696AADE-4813-4E6D-B861-ABE969D2F6E4}" type="presParOf" srcId="{B8C2E6AA-4F7C-4B08-8417-E6E6D3F17FA0}" destId="{B04CF2E2-161B-44FC-A972-EC6419EF4D1B}" srcOrd="2" destOrd="0" presId="urn:microsoft.com/office/officeart/2005/8/layout/orgChart1"/>
    <dgm:cxn modelId="{D211EFF6-9AC9-4128-A6AF-C9B06E2C3067}" type="presParOf" srcId="{6F751564-479B-4FA4-BDEE-56EF92E5611A}" destId="{AF95D82A-EADF-4582-B115-23A68306FBE9}" srcOrd="2" destOrd="0" presId="urn:microsoft.com/office/officeart/2005/8/layout/orgChart1"/>
    <dgm:cxn modelId="{F5D51708-AD3C-4EB3-931A-0F2E707C284E}" type="presParOf" srcId="{4ABF5D37-A7B0-495B-909F-39DAA8494D2E}" destId="{27B59951-E6DA-4292-8A9D-E219DB3F5647}" srcOrd="2" destOrd="0" presId="urn:microsoft.com/office/officeart/2005/8/layout/orgChart1"/>
    <dgm:cxn modelId="{164B8939-6656-40A5-8173-821F51D438AE}" type="presParOf" srcId="{4ABF5D37-A7B0-495B-909F-39DAA8494D2E}" destId="{61B201A8-B87E-4ADB-8849-1FFC95E65604}" srcOrd="3" destOrd="0" presId="urn:microsoft.com/office/officeart/2005/8/layout/orgChart1"/>
    <dgm:cxn modelId="{ABED8AFD-3F7B-4D3A-87EC-85C966AF9E01}" type="presParOf" srcId="{61B201A8-B87E-4ADB-8849-1FFC95E65604}" destId="{8204D4E3-41F9-4A7A-9A86-C20578361C16}" srcOrd="0" destOrd="0" presId="urn:microsoft.com/office/officeart/2005/8/layout/orgChart1"/>
    <dgm:cxn modelId="{2D0B4B42-303F-444F-A96A-773190B7A2D9}" type="presParOf" srcId="{8204D4E3-41F9-4A7A-9A86-C20578361C16}" destId="{C93B56C0-6C3D-40FE-BAB4-564D4FDDE99F}" srcOrd="0" destOrd="0" presId="urn:microsoft.com/office/officeart/2005/8/layout/orgChart1"/>
    <dgm:cxn modelId="{3580FA94-F98F-4C34-87BD-6981956A832E}" type="presParOf" srcId="{8204D4E3-41F9-4A7A-9A86-C20578361C16}" destId="{408FA468-4423-4B7D-B649-7C04F607C5D0}" srcOrd="1" destOrd="0" presId="urn:microsoft.com/office/officeart/2005/8/layout/orgChart1"/>
    <dgm:cxn modelId="{BB067835-4C49-45A4-B577-7874E5096CFC}" type="presParOf" srcId="{61B201A8-B87E-4ADB-8849-1FFC95E65604}" destId="{EA37F341-9FC7-4996-8A56-DAF7504FBB61}" srcOrd="1" destOrd="0" presId="urn:microsoft.com/office/officeart/2005/8/layout/orgChart1"/>
    <dgm:cxn modelId="{B4F95CC2-8E50-432B-8FA1-51440AACEF87}" type="presParOf" srcId="{EA37F341-9FC7-4996-8A56-DAF7504FBB61}" destId="{8EFC4215-8829-496D-8B3E-A6F1F92A91B5}" srcOrd="0" destOrd="0" presId="urn:microsoft.com/office/officeart/2005/8/layout/orgChart1"/>
    <dgm:cxn modelId="{A3701DDF-11FB-4AEA-B70E-A2883D43FB6C}" type="presParOf" srcId="{EA37F341-9FC7-4996-8A56-DAF7504FBB61}" destId="{A60BBF49-4B3F-4022-B9F0-0D0B85E24DEA}" srcOrd="1" destOrd="0" presId="urn:microsoft.com/office/officeart/2005/8/layout/orgChart1"/>
    <dgm:cxn modelId="{1B63308D-5DFF-46DB-A9E3-6DDEEE39CB0B}" type="presParOf" srcId="{A60BBF49-4B3F-4022-B9F0-0D0B85E24DEA}" destId="{42C22CA0-0386-4449-ABCC-5DAF01FE6390}" srcOrd="0" destOrd="0" presId="urn:microsoft.com/office/officeart/2005/8/layout/orgChart1"/>
    <dgm:cxn modelId="{680EE810-D452-4E25-9A14-C762682B8B5F}" type="presParOf" srcId="{42C22CA0-0386-4449-ABCC-5DAF01FE6390}" destId="{AFD1707B-056A-4BC8-915D-937B45D62D79}" srcOrd="0" destOrd="0" presId="urn:microsoft.com/office/officeart/2005/8/layout/orgChart1"/>
    <dgm:cxn modelId="{A73C1B56-E567-4F0D-AE73-E70417903F78}" type="presParOf" srcId="{42C22CA0-0386-4449-ABCC-5DAF01FE6390}" destId="{EECC433B-ABAC-45C9-9254-05EC5AC1E723}" srcOrd="1" destOrd="0" presId="urn:microsoft.com/office/officeart/2005/8/layout/orgChart1"/>
    <dgm:cxn modelId="{92D2EFE4-24A9-441E-8423-73D131300550}" type="presParOf" srcId="{A60BBF49-4B3F-4022-B9F0-0D0B85E24DEA}" destId="{7DE52506-E78F-4EAD-8063-58ED2005F039}" srcOrd="1" destOrd="0" presId="urn:microsoft.com/office/officeart/2005/8/layout/orgChart1"/>
    <dgm:cxn modelId="{B3D15F42-C2FA-4B7F-B250-EC158E5A68F8}" type="presParOf" srcId="{A60BBF49-4B3F-4022-B9F0-0D0B85E24DEA}" destId="{5D171462-6649-4617-8743-983ABA96E994}" srcOrd="2" destOrd="0" presId="urn:microsoft.com/office/officeart/2005/8/layout/orgChart1"/>
    <dgm:cxn modelId="{FD7413CF-EFD4-41B0-8F45-9E3E59B859C6}" type="presParOf" srcId="{EA37F341-9FC7-4996-8A56-DAF7504FBB61}" destId="{DAF6C0BF-FC7F-468F-9F97-D4A9ED60AED3}" srcOrd="2" destOrd="0" presId="urn:microsoft.com/office/officeart/2005/8/layout/orgChart1"/>
    <dgm:cxn modelId="{050FAAEA-9578-4B55-BDF0-60C028D14966}" type="presParOf" srcId="{EA37F341-9FC7-4996-8A56-DAF7504FBB61}" destId="{A25EE605-20E6-431C-8730-DAF5B8F0CE43}" srcOrd="3" destOrd="0" presId="urn:microsoft.com/office/officeart/2005/8/layout/orgChart1"/>
    <dgm:cxn modelId="{EA140520-BC80-4494-972B-465416FAE302}" type="presParOf" srcId="{A25EE605-20E6-431C-8730-DAF5B8F0CE43}" destId="{DC687F17-058D-4E64-8796-3C471FCF3329}" srcOrd="0" destOrd="0" presId="urn:microsoft.com/office/officeart/2005/8/layout/orgChart1"/>
    <dgm:cxn modelId="{062D25FE-6265-4309-A28D-CEBA15C88980}" type="presParOf" srcId="{DC687F17-058D-4E64-8796-3C471FCF3329}" destId="{2F4C5EE8-264A-42CA-B786-DC29492E671B}" srcOrd="0" destOrd="0" presId="urn:microsoft.com/office/officeart/2005/8/layout/orgChart1"/>
    <dgm:cxn modelId="{8191198A-8AE5-40C8-A526-2CBC9C52DC14}" type="presParOf" srcId="{DC687F17-058D-4E64-8796-3C471FCF3329}" destId="{21F88566-9DD0-4889-99AB-992C1F3D6A72}" srcOrd="1" destOrd="0" presId="urn:microsoft.com/office/officeart/2005/8/layout/orgChart1"/>
    <dgm:cxn modelId="{E52D3711-EB6E-4902-88A9-E6B1B1EFE6FC}" type="presParOf" srcId="{A25EE605-20E6-431C-8730-DAF5B8F0CE43}" destId="{BA99E36B-6E08-4363-AEC7-89483FA60F0B}" srcOrd="1" destOrd="0" presId="urn:microsoft.com/office/officeart/2005/8/layout/orgChart1"/>
    <dgm:cxn modelId="{76B8E9B1-44E4-4B4E-8627-67678578145F}" type="presParOf" srcId="{A25EE605-20E6-431C-8730-DAF5B8F0CE43}" destId="{7F40BF14-49AC-4AA3-9ED7-B36BCA3A56BB}" srcOrd="2" destOrd="0" presId="urn:microsoft.com/office/officeart/2005/8/layout/orgChart1"/>
    <dgm:cxn modelId="{56BFAFF7-3E32-438E-A57F-DD549211DE86}" type="presParOf" srcId="{EA37F341-9FC7-4996-8A56-DAF7504FBB61}" destId="{DF5897DE-720A-4A66-9C86-9B685C6433ED}" srcOrd="4" destOrd="0" presId="urn:microsoft.com/office/officeart/2005/8/layout/orgChart1"/>
    <dgm:cxn modelId="{781B9FFA-3465-4BD3-AADD-B27EACD9F828}" type="presParOf" srcId="{EA37F341-9FC7-4996-8A56-DAF7504FBB61}" destId="{A69B19F2-3DE1-4184-805A-3B00181F7CE8}" srcOrd="5" destOrd="0" presId="urn:microsoft.com/office/officeart/2005/8/layout/orgChart1"/>
    <dgm:cxn modelId="{7F5F0EAE-F954-41D2-ACE8-41308A0C620D}" type="presParOf" srcId="{A69B19F2-3DE1-4184-805A-3B00181F7CE8}" destId="{8F8B897F-40C8-4F18-82AB-7AC41578DC0F}" srcOrd="0" destOrd="0" presId="urn:microsoft.com/office/officeart/2005/8/layout/orgChart1"/>
    <dgm:cxn modelId="{BF5099E1-7984-4512-8E52-AF5D14D40F78}" type="presParOf" srcId="{8F8B897F-40C8-4F18-82AB-7AC41578DC0F}" destId="{59F6CCB5-F0ED-460D-9560-6A06124D0997}" srcOrd="0" destOrd="0" presId="urn:microsoft.com/office/officeart/2005/8/layout/orgChart1"/>
    <dgm:cxn modelId="{AE801B5A-0980-418B-8413-0E23566A0FDC}" type="presParOf" srcId="{8F8B897F-40C8-4F18-82AB-7AC41578DC0F}" destId="{370222EC-98F6-42B8-9EB0-CAD64C9B424B}" srcOrd="1" destOrd="0" presId="urn:microsoft.com/office/officeart/2005/8/layout/orgChart1"/>
    <dgm:cxn modelId="{014D8BF1-EEA7-402E-BFAF-550B55658106}" type="presParOf" srcId="{A69B19F2-3DE1-4184-805A-3B00181F7CE8}" destId="{03627644-B494-4273-8DA3-FBF1DED59D30}" srcOrd="1" destOrd="0" presId="urn:microsoft.com/office/officeart/2005/8/layout/orgChart1"/>
    <dgm:cxn modelId="{9088BC48-2CDC-466F-8091-406A725DD4D7}" type="presParOf" srcId="{A69B19F2-3DE1-4184-805A-3B00181F7CE8}" destId="{D7E81BA8-0787-4BAC-B6B8-CB8CE09BF2A8}" srcOrd="2" destOrd="0" presId="urn:microsoft.com/office/officeart/2005/8/layout/orgChart1"/>
    <dgm:cxn modelId="{898F6840-D414-438E-A6A3-8220C55992C1}" type="presParOf" srcId="{61B201A8-B87E-4ADB-8849-1FFC95E65604}" destId="{9BA3D47F-D9EC-4A52-9542-54C07D5B42EC}" srcOrd="2" destOrd="0" presId="urn:microsoft.com/office/officeart/2005/8/layout/orgChart1"/>
    <dgm:cxn modelId="{6DEDC4E1-666C-4C78-834E-4A788DBE78B7}" type="presParOf" srcId="{C960CE5B-22B1-4E6D-BBC9-73AB83215665}" destId="{774D7926-C33D-490B-AEFB-02A7F4F68CE3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4345BE2-648B-4E82-B298-7CA6597E54E7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52F325B8-3406-4E3B-9854-56EA83204E86}">
      <dgm:prSet phldrT="[Текст]" custT="1"/>
      <dgm:spPr>
        <a:solidFill>
          <a:schemeClr val="tx2">
            <a:alpha val="35000"/>
          </a:schemeClr>
        </a:solidFill>
      </dgm:spPr>
      <dgm:t>
        <a:bodyPr/>
        <a:lstStyle/>
        <a:p>
          <a:pPr>
            <a:lnSpc>
              <a:spcPct val="100000"/>
            </a:lnSpc>
          </a:pPr>
          <a:r>
            <a:rPr lang="ru-RU" sz="2000" b="1" dirty="0">
              <a:solidFill>
                <a:schemeClr val="tx1"/>
              </a:solidFill>
            </a:rPr>
            <a:t>Ядро очного </a:t>
          </a:r>
          <a:r>
            <a:rPr lang="ru-RU" sz="2000" b="1" dirty="0" err="1">
              <a:solidFill>
                <a:schemeClr val="tx1"/>
              </a:solidFill>
            </a:rPr>
            <a:t>яблука</a:t>
          </a:r>
          <a:endParaRPr lang="ru-RU" sz="2000" b="1" dirty="0">
            <a:solidFill>
              <a:schemeClr val="tx1"/>
            </a:solidFill>
          </a:endParaRPr>
        </a:p>
      </dgm:t>
    </dgm:pt>
    <dgm:pt modelId="{22D83D08-CE28-4445-AB2E-13C928F4C553}" type="parTrans" cxnId="{F5D773A3-0E6D-4459-B765-E2E95D05B181}">
      <dgm:prSet/>
      <dgm:spPr/>
      <dgm:t>
        <a:bodyPr/>
        <a:lstStyle/>
        <a:p>
          <a:pPr>
            <a:lnSpc>
              <a:spcPct val="100000"/>
            </a:lnSpc>
          </a:pPr>
          <a:endParaRPr lang="ru-RU"/>
        </a:p>
      </dgm:t>
    </dgm:pt>
    <dgm:pt modelId="{A45AD898-DF99-43F9-AE87-28215C075468}" type="sibTrans" cxnId="{F5D773A3-0E6D-4459-B765-E2E95D05B181}">
      <dgm:prSet/>
      <dgm:spPr/>
      <dgm:t>
        <a:bodyPr/>
        <a:lstStyle/>
        <a:p>
          <a:pPr>
            <a:lnSpc>
              <a:spcPct val="100000"/>
            </a:lnSpc>
          </a:pPr>
          <a:endParaRPr lang="ru-RU"/>
        </a:p>
      </dgm:t>
    </dgm:pt>
    <dgm:pt modelId="{41C899E6-A701-407C-9B2F-83A66CC31DE6}">
      <dgm:prSet phldrT="[Текст]" custT="1"/>
      <dgm:spPr>
        <a:solidFill>
          <a:schemeClr val="tx2">
            <a:alpha val="34000"/>
          </a:schemeClr>
        </a:solidFill>
      </dgm:spPr>
      <dgm:t>
        <a:bodyPr/>
        <a:lstStyle/>
        <a:p>
          <a:pPr>
            <a:lnSpc>
              <a:spcPct val="100000"/>
            </a:lnSpc>
          </a:pPr>
          <a:r>
            <a:rPr lang="uk-UA" sz="1800" dirty="0">
              <a:solidFill>
                <a:schemeClr val="tx1"/>
              </a:solidFill>
            </a:rPr>
            <a:t>Склоподібне </a:t>
          </a:r>
          <a:r>
            <a:rPr lang="ru-RU" sz="1800" dirty="0" err="1">
              <a:solidFill>
                <a:schemeClr val="tx1"/>
              </a:solidFill>
            </a:rPr>
            <a:t>тіло</a:t>
          </a:r>
          <a:endParaRPr lang="ru-RU" sz="1800" dirty="0">
            <a:solidFill>
              <a:schemeClr val="tx1"/>
            </a:solidFill>
          </a:endParaRPr>
        </a:p>
        <a:p>
          <a:pPr>
            <a:lnSpc>
              <a:spcPct val="100000"/>
            </a:lnSpc>
          </a:pPr>
          <a:r>
            <a:rPr lang="en-US" sz="1800" dirty="0">
              <a:solidFill>
                <a:schemeClr val="tx1"/>
              </a:solidFill>
            </a:rPr>
            <a:t>Corpus </a:t>
          </a:r>
          <a:r>
            <a:rPr lang="en-US" sz="1800" dirty="0" err="1">
              <a:solidFill>
                <a:schemeClr val="tx1"/>
              </a:solidFill>
            </a:rPr>
            <a:t>vitreum</a:t>
          </a:r>
          <a:endParaRPr lang="ru-RU" sz="1800" dirty="0">
            <a:solidFill>
              <a:schemeClr val="tx1"/>
            </a:solidFill>
          </a:endParaRPr>
        </a:p>
      </dgm:t>
    </dgm:pt>
    <dgm:pt modelId="{22DAA4EC-FF5D-4FA7-B269-218ABB6EAF39}" type="parTrans" cxnId="{A7B6143A-571C-41AC-8703-2C853C55BD7F}">
      <dgm:prSet/>
      <dgm:spPr/>
      <dgm:t>
        <a:bodyPr/>
        <a:lstStyle/>
        <a:p>
          <a:pPr>
            <a:lnSpc>
              <a:spcPct val="100000"/>
            </a:lnSpc>
          </a:pPr>
          <a:endParaRPr lang="ru-RU"/>
        </a:p>
      </dgm:t>
    </dgm:pt>
    <dgm:pt modelId="{F6A052EE-0F9B-4D75-A86D-4BF23E06F51C}" type="sibTrans" cxnId="{A7B6143A-571C-41AC-8703-2C853C55BD7F}">
      <dgm:prSet/>
      <dgm:spPr/>
      <dgm:t>
        <a:bodyPr/>
        <a:lstStyle/>
        <a:p>
          <a:pPr>
            <a:lnSpc>
              <a:spcPct val="100000"/>
            </a:lnSpc>
          </a:pPr>
          <a:endParaRPr lang="ru-RU"/>
        </a:p>
      </dgm:t>
    </dgm:pt>
    <dgm:pt modelId="{936CEBCD-34A9-48F3-9D38-BACCDD8C9D7C}">
      <dgm:prSet phldrT="[Текст]" custT="1"/>
      <dgm:spPr>
        <a:solidFill>
          <a:schemeClr val="tx2">
            <a:alpha val="34000"/>
          </a:schemeClr>
        </a:solidFill>
      </dgm:spPr>
      <dgm:t>
        <a:bodyPr/>
        <a:lstStyle/>
        <a:p>
          <a:pPr>
            <a:lnSpc>
              <a:spcPct val="100000"/>
            </a:lnSpc>
          </a:pPr>
          <a:r>
            <a:rPr lang="ru-RU" sz="1800" dirty="0" err="1">
              <a:solidFill>
                <a:schemeClr val="tx1"/>
              </a:solidFill>
            </a:rPr>
            <a:t>Камери</a:t>
          </a:r>
          <a:r>
            <a:rPr lang="ru-RU" sz="1800" dirty="0">
              <a:solidFill>
                <a:schemeClr val="tx1"/>
              </a:solidFill>
            </a:rPr>
            <a:t> ока</a:t>
          </a:r>
          <a:endParaRPr lang="en-US" sz="1800" dirty="0">
            <a:solidFill>
              <a:schemeClr val="tx1"/>
            </a:solidFill>
          </a:endParaRPr>
        </a:p>
        <a:p>
          <a:pPr>
            <a:lnSpc>
              <a:spcPct val="100000"/>
            </a:lnSpc>
          </a:pPr>
          <a:r>
            <a:rPr lang="en-US" sz="1800" dirty="0">
              <a:solidFill>
                <a:schemeClr val="tx1"/>
              </a:solidFill>
            </a:rPr>
            <a:t>Camera</a:t>
          </a:r>
          <a:r>
            <a:rPr lang="uk-UA" sz="1800" dirty="0">
              <a:solidFill>
                <a:schemeClr val="tx1"/>
              </a:solidFill>
            </a:rPr>
            <a:t> </a:t>
          </a:r>
          <a:r>
            <a:rPr lang="en-US" sz="1800" dirty="0">
              <a:solidFill>
                <a:schemeClr val="tx1"/>
              </a:solidFill>
            </a:rPr>
            <a:t>bulbi</a:t>
          </a:r>
          <a:endParaRPr lang="ru-RU" sz="1800" dirty="0">
            <a:solidFill>
              <a:schemeClr val="tx1"/>
            </a:solidFill>
          </a:endParaRPr>
        </a:p>
      </dgm:t>
    </dgm:pt>
    <dgm:pt modelId="{C9355849-57E4-4826-AA22-64091DC48ABE}" type="parTrans" cxnId="{D435C6B3-C96E-4ED8-B25A-35364FB0229D}">
      <dgm:prSet/>
      <dgm:spPr/>
      <dgm:t>
        <a:bodyPr/>
        <a:lstStyle/>
        <a:p>
          <a:pPr>
            <a:lnSpc>
              <a:spcPct val="100000"/>
            </a:lnSpc>
          </a:pPr>
          <a:endParaRPr lang="ru-RU"/>
        </a:p>
      </dgm:t>
    </dgm:pt>
    <dgm:pt modelId="{34BC7E8E-18D7-4CD5-A897-01EDBE5C45A5}" type="sibTrans" cxnId="{D435C6B3-C96E-4ED8-B25A-35364FB0229D}">
      <dgm:prSet/>
      <dgm:spPr/>
      <dgm:t>
        <a:bodyPr/>
        <a:lstStyle/>
        <a:p>
          <a:pPr>
            <a:lnSpc>
              <a:spcPct val="100000"/>
            </a:lnSpc>
          </a:pPr>
          <a:endParaRPr lang="ru-RU"/>
        </a:p>
      </dgm:t>
    </dgm:pt>
    <dgm:pt modelId="{3245264F-BF1D-433A-B44C-CAE8224422CC}">
      <dgm:prSet phldrT="[Текст]" custT="1"/>
      <dgm:spPr>
        <a:solidFill>
          <a:schemeClr val="tx2">
            <a:alpha val="34000"/>
          </a:schemeClr>
        </a:solidFill>
      </dgm:spPr>
      <dgm:t>
        <a:bodyPr/>
        <a:lstStyle/>
        <a:p>
          <a:pPr>
            <a:lnSpc>
              <a:spcPct val="100000"/>
            </a:lnSpc>
          </a:pPr>
          <a:r>
            <a:rPr lang="ru-RU" sz="1800" dirty="0" err="1">
              <a:solidFill>
                <a:schemeClr val="tx1"/>
              </a:solidFill>
            </a:rPr>
            <a:t>Кришталик</a:t>
          </a:r>
          <a:endParaRPr lang="ru-RU" sz="1800" dirty="0">
            <a:solidFill>
              <a:schemeClr val="tx1"/>
            </a:solidFill>
          </a:endParaRPr>
        </a:p>
        <a:p>
          <a:pPr>
            <a:lnSpc>
              <a:spcPct val="100000"/>
            </a:lnSpc>
          </a:pPr>
          <a:r>
            <a:rPr lang="en-US" sz="1800" dirty="0">
              <a:solidFill>
                <a:schemeClr val="tx1"/>
              </a:solidFill>
            </a:rPr>
            <a:t>lens</a:t>
          </a:r>
          <a:endParaRPr lang="ru-RU" sz="1800" dirty="0">
            <a:solidFill>
              <a:schemeClr val="tx1"/>
            </a:solidFill>
          </a:endParaRPr>
        </a:p>
      </dgm:t>
    </dgm:pt>
    <dgm:pt modelId="{524A4FAE-897B-432D-9E5C-2C6CDCAB8D1E}" type="sibTrans" cxnId="{5FE7268A-1180-49DA-B81A-1A5D6B53C770}">
      <dgm:prSet/>
      <dgm:spPr/>
      <dgm:t>
        <a:bodyPr/>
        <a:lstStyle/>
        <a:p>
          <a:pPr>
            <a:lnSpc>
              <a:spcPct val="100000"/>
            </a:lnSpc>
          </a:pPr>
          <a:endParaRPr lang="ru-RU"/>
        </a:p>
      </dgm:t>
    </dgm:pt>
    <dgm:pt modelId="{EC61ADB9-C58B-48F1-9978-7F254C152DC9}" type="parTrans" cxnId="{5FE7268A-1180-49DA-B81A-1A5D6B53C770}">
      <dgm:prSet/>
      <dgm:spPr/>
      <dgm:t>
        <a:bodyPr/>
        <a:lstStyle/>
        <a:p>
          <a:pPr>
            <a:lnSpc>
              <a:spcPct val="100000"/>
            </a:lnSpc>
          </a:pPr>
          <a:endParaRPr lang="ru-RU"/>
        </a:p>
      </dgm:t>
    </dgm:pt>
    <dgm:pt modelId="{11945FCC-8ABC-4550-8548-8EC3A39FA360}" type="pres">
      <dgm:prSet presAssocID="{C4345BE2-648B-4E82-B298-7CA6597E54E7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39136528-A109-4AB0-BE42-1440AD9ACBD2}" type="pres">
      <dgm:prSet presAssocID="{52F325B8-3406-4E3B-9854-56EA83204E86}" presName="hierRoot1" presStyleCnt="0">
        <dgm:presLayoutVars>
          <dgm:hierBranch val="init"/>
        </dgm:presLayoutVars>
      </dgm:prSet>
      <dgm:spPr/>
    </dgm:pt>
    <dgm:pt modelId="{2EB5FC19-FAC8-463A-80D7-6BE544C88C14}" type="pres">
      <dgm:prSet presAssocID="{52F325B8-3406-4E3B-9854-56EA83204E86}" presName="rootComposite1" presStyleCnt="0"/>
      <dgm:spPr/>
    </dgm:pt>
    <dgm:pt modelId="{D4587F1A-F870-4B6B-9E54-3CF36095BDD2}" type="pres">
      <dgm:prSet presAssocID="{52F325B8-3406-4E3B-9854-56EA83204E86}" presName="rootText1" presStyleLbl="node0" presStyleIdx="0" presStyleCnt="1" custScaleX="176480" custScaleY="100645" custLinFactNeighborX="3625" custLinFactNeighborY="-7759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C0A83EF-FD3F-4F80-8B4D-A23223833B6A}" type="pres">
      <dgm:prSet presAssocID="{52F325B8-3406-4E3B-9854-56EA83204E86}" presName="rootConnector1" presStyleLbl="node1" presStyleIdx="0" presStyleCnt="0"/>
      <dgm:spPr/>
      <dgm:t>
        <a:bodyPr/>
        <a:lstStyle/>
        <a:p>
          <a:endParaRPr lang="ru-RU"/>
        </a:p>
      </dgm:t>
    </dgm:pt>
    <dgm:pt modelId="{03BFFFB1-BCA9-4101-8298-690E15E2F549}" type="pres">
      <dgm:prSet presAssocID="{52F325B8-3406-4E3B-9854-56EA83204E86}" presName="hierChild2" presStyleCnt="0"/>
      <dgm:spPr/>
    </dgm:pt>
    <dgm:pt modelId="{4E0B7BA3-6C9D-4467-9068-C3E1CEAB83F0}" type="pres">
      <dgm:prSet presAssocID="{EC61ADB9-C58B-48F1-9978-7F254C152DC9}" presName="Name37" presStyleLbl="parChTrans1D2" presStyleIdx="0" presStyleCnt="3"/>
      <dgm:spPr/>
      <dgm:t>
        <a:bodyPr/>
        <a:lstStyle/>
        <a:p>
          <a:endParaRPr lang="ru-RU"/>
        </a:p>
      </dgm:t>
    </dgm:pt>
    <dgm:pt modelId="{DB947650-28BB-4B79-8BBE-0EBD4568A4F3}" type="pres">
      <dgm:prSet presAssocID="{3245264F-BF1D-433A-B44C-CAE8224422CC}" presName="hierRoot2" presStyleCnt="0">
        <dgm:presLayoutVars>
          <dgm:hierBranch val="init"/>
        </dgm:presLayoutVars>
      </dgm:prSet>
      <dgm:spPr/>
    </dgm:pt>
    <dgm:pt modelId="{4777FF47-C885-412A-8A14-709C8C6F3557}" type="pres">
      <dgm:prSet presAssocID="{3245264F-BF1D-433A-B44C-CAE8224422CC}" presName="rootComposite" presStyleCnt="0"/>
      <dgm:spPr/>
    </dgm:pt>
    <dgm:pt modelId="{6E44CBE6-57A5-46F8-96F4-A6F450F4CD9C}" type="pres">
      <dgm:prSet presAssocID="{3245264F-BF1D-433A-B44C-CAE8224422CC}" presName="rootText" presStyleLbl="node2" presStyleIdx="0" presStyleCnt="3" custScaleX="95442" custScaleY="99571" custLinFactNeighborX="3273" custLinFactNeighborY="122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6894D65-91B4-4594-9A81-7DA1B8F884E1}" type="pres">
      <dgm:prSet presAssocID="{3245264F-BF1D-433A-B44C-CAE8224422CC}" presName="rootConnector" presStyleLbl="node2" presStyleIdx="0" presStyleCnt="3"/>
      <dgm:spPr/>
      <dgm:t>
        <a:bodyPr/>
        <a:lstStyle/>
        <a:p>
          <a:endParaRPr lang="ru-RU"/>
        </a:p>
      </dgm:t>
    </dgm:pt>
    <dgm:pt modelId="{0DECF9E6-DF52-4238-B7A8-5E143D728805}" type="pres">
      <dgm:prSet presAssocID="{3245264F-BF1D-433A-B44C-CAE8224422CC}" presName="hierChild4" presStyleCnt="0"/>
      <dgm:spPr/>
    </dgm:pt>
    <dgm:pt modelId="{91E5ACFE-2240-4852-98F4-7A7E1A59063C}" type="pres">
      <dgm:prSet presAssocID="{3245264F-BF1D-433A-B44C-CAE8224422CC}" presName="hierChild5" presStyleCnt="0"/>
      <dgm:spPr/>
    </dgm:pt>
    <dgm:pt modelId="{AE15C50F-86EE-4EE3-A25B-AFDA4EFBA7A9}" type="pres">
      <dgm:prSet presAssocID="{22DAA4EC-FF5D-4FA7-B269-218ABB6EAF39}" presName="Name37" presStyleLbl="parChTrans1D2" presStyleIdx="1" presStyleCnt="3"/>
      <dgm:spPr/>
      <dgm:t>
        <a:bodyPr/>
        <a:lstStyle/>
        <a:p>
          <a:endParaRPr lang="ru-RU"/>
        </a:p>
      </dgm:t>
    </dgm:pt>
    <dgm:pt modelId="{34A789F2-C663-4E2E-80A5-01AC7731E78F}" type="pres">
      <dgm:prSet presAssocID="{41C899E6-A701-407C-9B2F-83A66CC31DE6}" presName="hierRoot2" presStyleCnt="0">
        <dgm:presLayoutVars>
          <dgm:hierBranch val="init"/>
        </dgm:presLayoutVars>
      </dgm:prSet>
      <dgm:spPr/>
    </dgm:pt>
    <dgm:pt modelId="{CC98B4AF-E8AC-408A-ABBC-42E810CEB6B5}" type="pres">
      <dgm:prSet presAssocID="{41C899E6-A701-407C-9B2F-83A66CC31DE6}" presName="rootComposite" presStyleCnt="0"/>
      <dgm:spPr/>
    </dgm:pt>
    <dgm:pt modelId="{393B3E17-65CA-4D80-803C-BDB18376F3B3}" type="pres">
      <dgm:prSet presAssocID="{41C899E6-A701-407C-9B2F-83A66CC31DE6}" presName="rootText" presStyleLbl="node2" presStyleIdx="1" presStyleCnt="3" custScaleX="151923" custScaleY="12345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31B7718F-1A4B-4994-A571-131F090EB962}" type="pres">
      <dgm:prSet presAssocID="{41C899E6-A701-407C-9B2F-83A66CC31DE6}" presName="rootConnector" presStyleLbl="node2" presStyleIdx="1" presStyleCnt="3"/>
      <dgm:spPr/>
      <dgm:t>
        <a:bodyPr/>
        <a:lstStyle/>
        <a:p>
          <a:endParaRPr lang="ru-RU"/>
        </a:p>
      </dgm:t>
    </dgm:pt>
    <dgm:pt modelId="{3E71A405-8357-490A-95C8-2094BB1E2916}" type="pres">
      <dgm:prSet presAssocID="{41C899E6-A701-407C-9B2F-83A66CC31DE6}" presName="hierChild4" presStyleCnt="0"/>
      <dgm:spPr/>
    </dgm:pt>
    <dgm:pt modelId="{30581314-FF41-4FFF-9FBF-1B7B533FC83C}" type="pres">
      <dgm:prSet presAssocID="{41C899E6-A701-407C-9B2F-83A66CC31DE6}" presName="hierChild5" presStyleCnt="0"/>
      <dgm:spPr/>
    </dgm:pt>
    <dgm:pt modelId="{C4E22FE6-423F-4085-A890-FEDA17D6E8E4}" type="pres">
      <dgm:prSet presAssocID="{C9355849-57E4-4826-AA22-64091DC48ABE}" presName="Name37" presStyleLbl="parChTrans1D2" presStyleIdx="2" presStyleCnt="3"/>
      <dgm:spPr/>
      <dgm:t>
        <a:bodyPr/>
        <a:lstStyle/>
        <a:p>
          <a:endParaRPr lang="ru-RU"/>
        </a:p>
      </dgm:t>
    </dgm:pt>
    <dgm:pt modelId="{F0E29CB9-068C-4669-9044-43B81D446E5F}" type="pres">
      <dgm:prSet presAssocID="{936CEBCD-34A9-48F3-9D38-BACCDD8C9D7C}" presName="hierRoot2" presStyleCnt="0">
        <dgm:presLayoutVars>
          <dgm:hierBranch val="init"/>
        </dgm:presLayoutVars>
      </dgm:prSet>
      <dgm:spPr/>
    </dgm:pt>
    <dgm:pt modelId="{EB26D294-3C87-49AD-8EAA-F9078B1DAC77}" type="pres">
      <dgm:prSet presAssocID="{936CEBCD-34A9-48F3-9D38-BACCDD8C9D7C}" presName="rootComposite" presStyleCnt="0"/>
      <dgm:spPr/>
    </dgm:pt>
    <dgm:pt modelId="{2B9BEBE8-DAFE-4F91-B2E5-74B4E6A188E3}" type="pres">
      <dgm:prSet presAssocID="{936CEBCD-34A9-48F3-9D38-BACCDD8C9D7C}" presName="rootText" presStyleLbl="node2" presStyleIdx="2" presStyleCnt="3" custScaleX="119572" custScaleY="12550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6ADF43D7-4B86-4FF6-BE84-C7CCA0C7B731}" type="pres">
      <dgm:prSet presAssocID="{936CEBCD-34A9-48F3-9D38-BACCDD8C9D7C}" presName="rootConnector" presStyleLbl="node2" presStyleIdx="2" presStyleCnt="3"/>
      <dgm:spPr/>
      <dgm:t>
        <a:bodyPr/>
        <a:lstStyle/>
        <a:p>
          <a:endParaRPr lang="ru-RU"/>
        </a:p>
      </dgm:t>
    </dgm:pt>
    <dgm:pt modelId="{E4E97B43-98F3-404E-8706-0D651C2D753F}" type="pres">
      <dgm:prSet presAssocID="{936CEBCD-34A9-48F3-9D38-BACCDD8C9D7C}" presName="hierChild4" presStyleCnt="0"/>
      <dgm:spPr/>
    </dgm:pt>
    <dgm:pt modelId="{7F727A48-8D86-441A-B579-F30A1CE98A12}" type="pres">
      <dgm:prSet presAssocID="{936CEBCD-34A9-48F3-9D38-BACCDD8C9D7C}" presName="hierChild5" presStyleCnt="0"/>
      <dgm:spPr/>
    </dgm:pt>
    <dgm:pt modelId="{B0207983-AC53-408B-8C2F-007560FBDF97}" type="pres">
      <dgm:prSet presAssocID="{52F325B8-3406-4E3B-9854-56EA83204E86}" presName="hierChild3" presStyleCnt="0"/>
      <dgm:spPr/>
    </dgm:pt>
  </dgm:ptLst>
  <dgm:cxnLst>
    <dgm:cxn modelId="{9C19D068-7069-4CC4-AEF1-C6D7EE7DB743}" type="presOf" srcId="{41C899E6-A701-407C-9B2F-83A66CC31DE6}" destId="{31B7718F-1A4B-4994-A571-131F090EB962}" srcOrd="1" destOrd="0" presId="urn:microsoft.com/office/officeart/2005/8/layout/orgChart1"/>
    <dgm:cxn modelId="{CD67E537-35D4-4989-8DC0-945D7CB828EC}" type="presOf" srcId="{936CEBCD-34A9-48F3-9D38-BACCDD8C9D7C}" destId="{6ADF43D7-4B86-4FF6-BE84-C7CCA0C7B731}" srcOrd="1" destOrd="0" presId="urn:microsoft.com/office/officeart/2005/8/layout/orgChart1"/>
    <dgm:cxn modelId="{9A2B19A8-7767-49CE-A709-0CC71520139D}" type="presOf" srcId="{52F325B8-3406-4E3B-9854-56EA83204E86}" destId="{D4587F1A-F870-4B6B-9E54-3CF36095BDD2}" srcOrd="0" destOrd="0" presId="urn:microsoft.com/office/officeart/2005/8/layout/orgChart1"/>
    <dgm:cxn modelId="{B190C980-64E8-4892-AE21-1CB9C5FE6BCC}" type="presOf" srcId="{C9355849-57E4-4826-AA22-64091DC48ABE}" destId="{C4E22FE6-423F-4085-A890-FEDA17D6E8E4}" srcOrd="0" destOrd="0" presId="urn:microsoft.com/office/officeart/2005/8/layout/orgChart1"/>
    <dgm:cxn modelId="{0D38DB18-40DC-49DD-9FFC-6E3613E0C16B}" type="presOf" srcId="{22DAA4EC-FF5D-4FA7-B269-218ABB6EAF39}" destId="{AE15C50F-86EE-4EE3-A25B-AFDA4EFBA7A9}" srcOrd="0" destOrd="0" presId="urn:microsoft.com/office/officeart/2005/8/layout/orgChart1"/>
    <dgm:cxn modelId="{5FE7268A-1180-49DA-B81A-1A5D6B53C770}" srcId="{52F325B8-3406-4E3B-9854-56EA83204E86}" destId="{3245264F-BF1D-433A-B44C-CAE8224422CC}" srcOrd="0" destOrd="0" parTransId="{EC61ADB9-C58B-48F1-9978-7F254C152DC9}" sibTransId="{524A4FAE-897B-432D-9E5C-2C6CDCAB8D1E}"/>
    <dgm:cxn modelId="{A7B6143A-571C-41AC-8703-2C853C55BD7F}" srcId="{52F325B8-3406-4E3B-9854-56EA83204E86}" destId="{41C899E6-A701-407C-9B2F-83A66CC31DE6}" srcOrd="1" destOrd="0" parTransId="{22DAA4EC-FF5D-4FA7-B269-218ABB6EAF39}" sibTransId="{F6A052EE-0F9B-4D75-A86D-4BF23E06F51C}"/>
    <dgm:cxn modelId="{F35D0F46-86AF-4C2A-AC8F-20896C10C9E0}" type="presOf" srcId="{C4345BE2-648B-4E82-B298-7CA6597E54E7}" destId="{11945FCC-8ABC-4550-8548-8EC3A39FA360}" srcOrd="0" destOrd="0" presId="urn:microsoft.com/office/officeart/2005/8/layout/orgChart1"/>
    <dgm:cxn modelId="{3A6AAFEC-6D5F-441A-8F44-FD490DCC0F46}" type="presOf" srcId="{EC61ADB9-C58B-48F1-9978-7F254C152DC9}" destId="{4E0B7BA3-6C9D-4467-9068-C3E1CEAB83F0}" srcOrd="0" destOrd="0" presId="urn:microsoft.com/office/officeart/2005/8/layout/orgChart1"/>
    <dgm:cxn modelId="{D435C6B3-C96E-4ED8-B25A-35364FB0229D}" srcId="{52F325B8-3406-4E3B-9854-56EA83204E86}" destId="{936CEBCD-34A9-48F3-9D38-BACCDD8C9D7C}" srcOrd="2" destOrd="0" parTransId="{C9355849-57E4-4826-AA22-64091DC48ABE}" sibTransId="{34BC7E8E-18D7-4CD5-A897-01EDBE5C45A5}"/>
    <dgm:cxn modelId="{49D0AF51-EF4E-4E24-A6BA-FDFCA9CC52D0}" type="presOf" srcId="{936CEBCD-34A9-48F3-9D38-BACCDD8C9D7C}" destId="{2B9BEBE8-DAFE-4F91-B2E5-74B4E6A188E3}" srcOrd="0" destOrd="0" presId="urn:microsoft.com/office/officeart/2005/8/layout/orgChart1"/>
    <dgm:cxn modelId="{38104BD4-826F-46F7-ACF6-08D653FAACE6}" type="presOf" srcId="{3245264F-BF1D-433A-B44C-CAE8224422CC}" destId="{6E44CBE6-57A5-46F8-96F4-A6F450F4CD9C}" srcOrd="0" destOrd="0" presId="urn:microsoft.com/office/officeart/2005/8/layout/orgChart1"/>
    <dgm:cxn modelId="{721D0AF1-F719-4229-A0E7-5B34B0DDC586}" type="presOf" srcId="{52F325B8-3406-4E3B-9854-56EA83204E86}" destId="{FC0A83EF-FD3F-4F80-8B4D-A23223833B6A}" srcOrd="1" destOrd="0" presId="urn:microsoft.com/office/officeart/2005/8/layout/orgChart1"/>
    <dgm:cxn modelId="{5DE5200C-FF60-4B4C-A143-F5CDE25CCEF1}" type="presOf" srcId="{3245264F-BF1D-433A-B44C-CAE8224422CC}" destId="{86894D65-91B4-4594-9A81-7DA1B8F884E1}" srcOrd="1" destOrd="0" presId="urn:microsoft.com/office/officeart/2005/8/layout/orgChart1"/>
    <dgm:cxn modelId="{F5D773A3-0E6D-4459-B765-E2E95D05B181}" srcId="{C4345BE2-648B-4E82-B298-7CA6597E54E7}" destId="{52F325B8-3406-4E3B-9854-56EA83204E86}" srcOrd="0" destOrd="0" parTransId="{22D83D08-CE28-4445-AB2E-13C928F4C553}" sibTransId="{A45AD898-DF99-43F9-AE87-28215C075468}"/>
    <dgm:cxn modelId="{5180BD7E-6883-4D64-A538-5EDB769770EC}" type="presOf" srcId="{41C899E6-A701-407C-9B2F-83A66CC31DE6}" destId="{393B3E17-65CA-4D80-803C-BDB18376F3B3}" srcOrd="0" destOrd="0" presId="urn:microsoft.com/office/officeart/2005/8/layout/orgChart1"/>
    <dgm:cxn modelId="{209DC869-E4B2-4815-AE5C-E104BD03056A}" type="presParOf" srcId="{11945FCC-8ABC-4550-8548-8EC3A39FA360}" destId="{39136528-A109-4AB0-BE42-1440AD9ACBD2}" srcOrd="0" destOrd="0" presId="urn:microsoft.com/office/officeart/2005/8/layout/orgChart1"/>
    <dgm:cxn modelId="{94907E9A-6C65-4E1C-A668-D1971BEFC422}" type="presParOf" srcId="{39136528-A109-4AB0-BE42-1440AD9ACBD2}" destId="{2EB5FC19-FAC8-463A-80D7-6BE544C88C14}" srcOrd="0" destOrd="0" presId="urn:microsoft.com/office/officeart/2005/8/layout/orgChart1"/>
    <dgm:cxn modelId="{9BF8CC3F-2C69-4576-81AC-E63BE334A1AA}" type="presParOf" srcId="{2EB5FC19-FAC8-463A-80D7-6BE544C88C14}" destId="{D4587F1A-F870-4B6B-9E54-3CF36095BDD2}" srcOrd="0" destOrd="0" presId="urn:microsoft.com/office/officeart/2005/8/layout/orgChart1"/>
    <dgm:cxn modelId="{C65404F0-3BD5-4A88-907E-97E3BC138B07}" type="presParOf" srcId="{2EB5FC19-FAC8-463A-80D7-6BE544C88C14}" destId="{FC0A83EF-FD3F-4F80-8B4D-A23223833B6A}" srcOrd="1" destOrd="0" presId="urn:microsoft.com/office/officeart/2005/8/layout/orgChart1"/>
    <dgm:cxn modelId="{378C7420-8587-4C3B-868D-F6AF9D171424}" type="presParOf" srcId="{39136528-A109-4AB0-BE42-1440AD9ACBD2}" destId="{03BFFFB1-BCA9-4101-8298-690E15E2F549}" srcOrd="1" destOrd="0" presId="urn:microsoft.com/office/officeart/2005/8/layout/orgChart1"/>
    <dgm:cxn modelId="{857D944F-F780-47DB-A119-7978E4C6F904}" type="presParOf" srcId="{03BFFFB1-BCA9-4101-8298-690E15E2F549}" destId="{4E0B7BA3-6C9D-4467-9068-C3E1CEAB83F0}" srcOrd="0" destOrd="0" presId="urn:microsoft.com/office/officeart/2005/8/layout/orgChart1"/>
    <dgm:cxn modelId="{7C697724-2F8F-4E5C-A163-D5EC9D4B16B2}" type="presParOf" srcId="{03BFFFB1-BCA9-4101-8298-690E15E2F549}" destId="{DB947650-28BB-4B79-8BBE-0EBD4568A4F3}" srcOrd="1" destOrd="0" presId="urn:microsoft.com/office/officeart/2005/8/layout/orgChart1"/>
    <dgm:cxn modelId="{8F1374E6-8FB3-42A1-9678-1A0C5D0931B1}" type="presParOf" srcId="{DB947650-28BB-4B79-8BBE-0EBD4568A4F3}" destId="{4777FF47-C885-412A-8A14-709C8C6F3557}" srcOrd="0" destOrd="0" presId="urn:microsoft.com/office/officeart/2005/8/layout/orgChart1"/>
    <dgm:cxn modelId="{D44507C9-6F97-4AE0-8BC9-182A65D0BE2E}" type="presParOf" srcId="{4777FF47-C885-412A-8A14-709C8C6F3557}" destId="{6E44CBE6-57A5-46F8-96F4-A6F450F4CD9C}" srcOrd="0" destOrd="0" presId="urn:microsoft.com/office/officeart/2005/8/layout/orgChart1"/>
    <dgm:cxn modelId="{653607BF-ABF8-4A41-83D4-1978EE931A21}" type="presParOf" srcId="{4777FF47-C885-412A-8A14-709C8C6F3557}" destId="{86894D65-91B4-4594-9A81-7DA1B8F884E1}" srcOrd="1" destOrd="0" presId="urn:microsoft.com/office/officeart/2005/8/layout/orgChart1"/>
    <dgm:cxn modelId="{CCBE8FAC-4E14-490D-A67E-F6EF43F5927B}" type="presParOf" srcId="{DB947650-28BB-4B79-8BBE-0EBD4568A4F3}" destId="{0DECF9E6-DF52-4238-B7A8-5E143D728805}" srcOrd="1" destOrd="0" presId="urn:microsoft.com/office/officeart/2005/8/layout/orgChart1"/>
    <dgm:cxn modelId="{BD24108F-E3DF-4894-A9D0-F6A0E5126E6D}" type="presParOf" srcId="{DB947650-28BB-4B79-8BBE-0EBD4568A4F3}" destId="{91E5ACFE-2240-4852-98F4-7A7E1A59063C}" srcOrd="2" destOrd="0" presId="urn:microsoft.com/office/officeart/2005/8/layout/orgChart1"/>
    <dgm:cxn modelId="{8D0FBCEE-5D2A-4C9C-A349-C34CEDA205A6}" type="presParOf" srcId="{03BFFFB1-BCA9-4101-8298-690E15E2F549}" destId="{AE15C50F-86EE-4EE3-A25B-AFDA4EFBA7A9}" srcOrd="2" destOrd="0" presId="urn:microsoft.com/office/officeart/2005/8/layout/orgChart1"/>
    <dgm:cxn modelId="{925890FD-FB9A-445C-85B8-A89B492B87B7}" type="presParOf" srcId="{03BFFFB1-BCA9-4101-8298-690E15E2F549}" destId="{34A789F2-C663-4E2E-80A5-01AC7731E78F}" srcOrd="3" destOrd="0" presId="urn:microsoft.com/office/officeart/2005/8/layout/orgChart1"/>
    <dgm:cxn modelId="{9E23F9AC-9522-4CDF-9D03-84955E881A6D}" type="presParOf" srcId="{34A789F2-C663-4E2E-80A5-01AC7731E78F}" destId="{CC98B4AF-E8AC-408A-ABBC-42E810CEB6B5}" srcOrd="0" destOrd="0" presId="urn:microsoft.com/office/officeart/2005/8/layout/orgChart1"/>
    <dgm:cxn modelId="{D5DF01EC-D0EE-4BB4-AC42-F3F7966F8BE7}" type="presParOf" srcId="{CC98B4AF-E8AC-408A-ABBC-42E810CEB6B5}" destId="{393B3E17-65CA-4D80-803C-BDB18376F3B3}" srcOrd="0" destOrd="0" presId="urn:microsoft.com/office/officeart/2005/8/layout/orgChart1"/>
    <dgm:cxn modelId="{51107227-B420-4F57-B8A2-A133548B832F}" type="presParOf" srcId="{CC98B4AF-E8AC-408A-ABBC-42E810CEB6B5}" destId="{31B7718F-1A4B-4994-A571-131F090EB962}" srcOrd="1" destOrd="0" presId="urn:microsoft.com/office/officeart/2005/8/layout/orgChart1"/>
    <dgm:cxn modelId="{29772FEA-CADA-478D-9B12-E0D2A5D1421F}" type="presParOf" srcId="{34A789F2-C663-4E2E-80A5-01AC7731E78F}" destId="{3E71A405-8357-490A-95C8-2094BB1E2916}" srcOrd="1" destOrd="0" presId="urn:microsoft.com/office/officeart/2005/8/layout/orgChart1"/>
    <dgm:cxn modelId="{576893C0-15FC-4254-8D57-5DB2D6275293}" type="presParOf" srcId="{34A789F2-C663-4E2E-80A5-01AC7731E78F}" destId="{30581314-FF41-4FFF-9FBF-1B7B533FC83C}" srcOrd="2" destOrd="0" presId="urn:microsoft.com/office/officeart/2005/8/layout/orgChart1"/>
    <dgm:cxn modelId="{531806C6-D50A-4662-9BBC-5B8E8B636DCE}" type="presParOf" srcId="{03BFFFB1-BCA9-4101-8298-690E15E2F549}" destId="{C4E22FE6-423F-4085-A890-FEDA17D6E8E4}" srcOrd="4" destOrd="0" presId="urn:microsoft.com/office/officeart/2005/8/layout/orgChart1"/>
    <dgm:cxn modelId="{D6EA215F-0DE0-4A1E-9428-D723B4F9DFA8}" type="presParOf" srcId="{03BFFFB1-BCA9-4101-8298-690E15E2F549}" destId="{F0E29CB9-068C-4669-9044-43B81D446E5F}" srcOrd="5" destOrd="0" presId="urn:microsoft.com/office/officeart/2005/8/layout/orgChart1"/>
    <dgm:cxn modelId="{C013F192-962B-4A5E-B8C1-59822FD9470E}" type="presParOf" srcId="{F0E29CB9-068C-4669-9044-43B81D446E5F}" destId="{EB26D294-3C87-49AD-8EAA-F9078B1DAC77}" srcOrd="0" destOrd="0" presId="urn:microsoft.com/office/officeart/2005/8/layout/orgChart1"/>
    <dgm:cxn modelId="{AEDB3670-E7D1-4AC8-AAE2-6FBA3FC2DF3D}" type="presParOf" srcId="{EB26D294-3C87-49AD-8EAA-F9078B1DAC77}" destId="{2B9BEBE8-DAFE-4F91-B2E5-74B4E6A188E3}" srcOrd="0" destOrd="0" presId="urn:microsoft.com/office/officeart/2005/8/layout/orgChart1"/>
    <dgm:cxn modelId="{8D939710-5866-4FED-BA56-489AEBDEEAB9}" type="presParOf" srcId="{EB26D294-3C87-49AD-8EAA-F9078B1DAC77}" destId="{6ADF43D7-4B86-4FF6-BE84-C7CCA0C7B731}" srcOrd="1" destOrd="0" presId="urn:microsoft.com/office/officeart/2005/8/layout/orgChart1"/>
    <dgm:cxn modelId="{B912DC37-6141-46E2-A631-7DA1FBC280D9}" type="presParOf" srcId="{F0E29CB9-068C-4669-9044-43B81D446E5F}" destId="{E4E97B43-98F3-404E-8706-0D651C2D753F}" srcOrd="1" destOrd="0" presId="urn:microsoft.com/office/officeart/2005/8/layout/orgChart1"/>
    <dgm:cxn modelId="{0D4BC309-242A-4805-98CA-74B92CD61C2B}" type="presParOf" srcId="{F0E29CB9-068C-4669-9044-43B81D446E5F}" destId="{7F727A48-8D86-441A-B579-F30A1CE98A12}" srcOrd="2" destOrd="0" presId="urn:microsoft.com/office/officeart/2005/8/layout/orgChart1"/>
    <dgm:cxn modelId="{56D4B5AD-AF99-44AE-AB04-64B34294B3AA}" type="presParOf" srcId="{39136528-A109-4AB0-BE42-1440AD9ACBD2}" destId="{B0207983-AC53-408B-8C2F-007560FBDF97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95235BD-6D76-4AF3-B6AC-5AB42695B896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497CEC97-3CF2-4146-9CAE-B31CD3C31A32}">
      <dgm:prSet phldrT="[Текст]" custT="1"/>
      <dgm:spPr>
        <a:solidFill>
          <a:schemeClr val="tx2">
            <a:alpha val="34000"/>
          </a:schemeClr>
        </a:solidFill>
      </dgm:spPr>
      <dgm:t>
        <a:bodyPr/>
        <a:lstStyle/>
        <a:p>
          <a:pPr>
            <a:lnSpc>
              <a:spcPct val="100000"/>
            </a:lnSpc>
          </a:pPr>
          <a:r>
            <a:rPr lang="ru-RU" sz="1800" dirty="0" err="1">
              <a:solidFill>
                <a:schemeClr val="tx1"/>
              </a:solidFill>
            </a:rPr>
            <a:t>Фіброзна</a:t>
          </a:r>
          <a:r>
            <a:rPr lang="ru-RU" sz="1800" dirty="0">
              <a:solidFill>
                <a:schemeClr val="tx1"/>
              </a:solidFill>
            </a:rPr>
            <a:t> </a:t>
          </a:r>
          <a:endParaRPr lang="en-US" sz="1800" dirty="0">
            <a:solidFill>
              <a:schemeClr val="tx1"/>
            </a:solidFill>
          </a:endParaRPr>
        </a:p>
        <a:p>
          <a:pPr>
            <a:lnSpc>
              <a:spcPct val="100000"/>
            </a:lnSpc>
          </a:pPr>
          <a:r>
            <a:rPr lang="en-US" sz="1800" dirty="0">
              <a:solidFill>
                <a:schemeClr val="tx1"/>
              </a:solidFill>
            </a:rPr>
            <a:t>Tunica</a:t>
          </a:r>
          <a:r>
            <a:rPr lang="uk-UA" sz="1800" dirty="0">
              <a:solidFill>
                <a:schemeClr val="tx1"/>
              </a:solidFill>
            </a:rPr>
            <a:t> </a:t>
          </a:r>
          <a:r>
            <a:rPr lang="en-US" sz="1800" dirty="0" err="1">
              <a:solidFill>
                <a:schemeClr val="tx1"/>
              </a:solidFill>
            </a:rPr>
            <a:t>fibros</a:t>
          </a:r>
          <a:r>
            <a:rPr lang="en-US" sz="1600" dirty="0" err="1">
              <a:solidFill>
                <a:schemeClr val="tx1"/>
              </a:solidFill>
            </a:rPr>
            <a:t>a</a:t>
          </a:r>
          <a:endParaRPr lang="ru-RU" sz="1600" dirty="0">
            <a:solidFill>
              <a:schemeClr val="tx1"/>
            </a:solidFill>
          </a:endParaRPr>
        </a:p>
      </dgm:t>
    </dgm:pt>
    <dgm:pt modelId="{9AE02E19-EE95-43A5-ACE9-9B3C1EA37171}" type="parTrans" cxnId="{1D3CBD73-C5B3-4C00-AC70-D5E407462E94}">
      <dgm:prSet/>
      <dgm:spPr/>
      <dgm:t>
        <a:bodyPr/>
        <a:lstStyle/>
        <a:p>
          <a:pPr>
            <a:lnSpc>
              <a:spcPct val="100000"/>
            </a:lnSpc>
          </a:pPr>
          <a:endParaRPr lang="ru-RU"/>
        </a:p>
      </dgm:t>
    </dgm:pt>
    <dgm:pt modelId="{841789C6-0A54-4704-BEAB-55BB13BE5031}" type="sibTrans" cxnId="{1D3CBD73-C5B3-4C00-AC70-D5E407462E94}">
      <dgm:prSet/>
      <dgm:spPr/>
      <dgm:t>
        <a:bodyPr/>
        <a:lstStyle/>
        <a:p>
          <a:pPr>
            <a:lnSpc>
              <a:spcPct val="100000"/>
            </a:lnSpc>
          </a:pPr>
          <a:endParaRPr lang="ru-RU"/>
        </a:p>
      </dgm:t>
    </dgm:pt>
    <dgm:pt modelId="{3A041C35-9316-4DCD-B9B3-478A6A1D87CA}">
      <dgm:prSet phldrT="[Текст]" custT="1"/>
      <dgm:spPr>
        <a:solidFill>
          <a:schemeClr val="tx2">
            <a:alpha val="34000"/>
          </a:schemeClr>
        </a:solidFill>
      </dgm:spPr>
      <dgm:t>
        <a:bodyPr/>
        <a:lstStyle/>
        <a:p>
          <a:pPr>
            <a:lnSpc>
              <a:spcPct val="100000"/>
            </a:lnSpc>
          </a:pPr>
          <a:r>
            <a:rPr lang="ru-RU" sz="1800" dirty="0" err="1">
              <a:solidFill>
                <a:schemeClr val="tx1"/>
              </a:solidFill>
            </a:rPr>
            <a:t>Судинна</a:t>
          </a:r>
          <a:r>
            <a:rPr lang="ru-RU" sz="1800" dirty="0">
              <a:solidFill>
                <a:schemeClr val="tx1"/>
              </a:solidFill>
            </a:rPr>
            <a:t> </a:t>
          </a:r>
          <a:endParaRPr lang="en-US" sz="1800" dirty="0">
            <a:solidFill>
              <a:schemeClr val="tx1"/>
            </a:solidFill>
          </a:endParaRPr>
        </a:p>
        <a:p>
          <a:pPr>
            <a:lnSpc>
              <a:spcPct val="100000"/>
            </a:lnSpc>
          </a:pPr>
          <a:r>
            <a:rPr lang="en-US" sz="1800" dirty="0">
              <a:solidFill>
                <a:schemeClr val="tx1"/>
              </a:solidFill>
            </a:rPr>
            <a:t>Tunica </a:t>
          </a:r>
          <a:r>
            <a:rPr lang="en-US" sz="1800" dirty="0" err="1">
              <a:solidFill>
                <a:schemeClr val="tx1"/>
              </a:solidFill>
            </a:rPr>
            <a:t>vasculosa</a:t>
          </a:r>
          <a:endParaRPr lang="ru-RU" sz="1800" dirty="0">
            <a:solidFill>
              <a:schemeClr val="tx1"/>
            </a:solidFill>
          </a:endParaRPr>
        </a:p>
      </dgm:t>
    </dgm:pt>
    <dgm:pt modelId="{928CA9DC-F7CF-4D26-8685-BA11BDAE5FC1}" type="parTrans" cxnId="{C1145DBB-770D-455C-A4B3-B2E7BE72721C}">
      <dgm:prSet/>
      <dgm:spPr/>
      <dgm:t>
        <a:bodyPr/>
        <a:lstStyle/>
        <a:p>
          <a:pPr>
            <a:lnSpc>
              <a:spcPct val="100000"/>
            </a:lnSpc>
          </a:pPr>
          <a:endParaRPr lang="ru-RU"/>
        </a:p>
      </dgm:t>
    </dgm:pt>
    <dgm:pt modelId="{64BCCE6C-17A4-46F5-B1D9-298BB0ED06B3}" type="sibTrans" cxnId="{C1145DBB-770D-455C-A4B3-B2E7BE72721C}">
      <dgm:prSet/>
      <dgm:spPr/>
      <dgm:t>
        <a:bodyPr/>
        <a:lstStyle/>
        <a:p>
          <a:pPr>
            <a:lnSpc>
              <a:spcPct val="100000"/>
            </a:lnSpc>
          </a:pPr>
          <a:endParaRPr lang="ru-RU"/>
        </a:p>
      </dgm:t>
    </dgm:pt>
    <dgm:pt modelId="{46FF0767-6BF8-4F70-86EA-AF906B9D7435}">
      <dgm:prSet phldrT="[Текст]" custT="1"/>
      <dgm:spPr>
        <a:solidFill>
          <a:schemeClr val="tx2">
            <a:alpha val="34000"/>
          </a:schemeClr>
        </a:solidFill>
      </dgm:spPr>
      <dgm:t>
        <a:bodyPr/>
        <a:lstStyle/>
        <a:p>
          <a:pPr>
            <a:lnSpc>
              <a:spcPct val="100000"/>
            </a:lnSpc>
          </a:pPr>
          <a:r>
            <a:rPr lang="ru-RU" sz="1800" dirty="0" err="1">
              <a:solidFill>
                <a:schemeClr val="tx1"/>
              </a:solidFill>
            </a:rPr>
            <a:t>Внутрішня</a:t>
          </a:r>
          <a:r>
            <a:rPr lang="ru-RU" sz="1800" dirty="0">
              <a:solidFill>
                <a:schemeClr val="tx1"/>
              </a:solidFill>
            </a:rPr>
            <a:t> </a:t>
          </a:r>
          <a:r>
            <a:rPr lang="ru-RU" sz="1800" dirty="0" err="1">
              <a:solidFill>
                <a:schemeClr val="tx1"/>
              </a:solidFill>
            </a:rPr>
            <a:t>сітківка</a:t>
          </a:r>
          <a:endParaRPr lang="ru-RU" sz="1800" dirty="0">
            <a:solidFill>
              <a:schemeClr val="tx1"/>
            </a:solidFill>
          </a:endParaRPr>
        </a:p>
        <a:p>
          <a:pPr>
            <a:lnSpc>
              <a:spcPct val="100000"/>
            </a:lnSpc>
          </a:pPr>
          <a:r>
            <a:rPr lang="en-US" sz="1800" dirty="0">
              <a:solidFill>
                <a:schemeClr val="tx1"/>
              </a:solidFill>
            </a:rPr>
            <a:t>Retina</a:t>
          </a:r>
          <a:endParaRPr lang="ru-RU" sz="1800" dirty="0">
            <a:solidFill>
              <a:schemeClr val="tx1"/>
            </a:solidFill>
          </a:endParaRPr>
        </a:p>
      </dgm:t>
    </dgm:pt>
    <dgm:pt modelId="{8148899D-F650-4497-8BB1-1F349EF8DB49}" type="parTrans" cxnId="{B4F5D177-C480-4BA3-8B05-E4ADF9AD7931}">
      <dgm:prSet/>
      <dgm:spPr/>
      <dgm:t>
        <a:bodyPr/>
        <a:lstStyle/>
        <a:p>
          <a:pPr>
            <a:lnSpc>
              <a:spcPct val="100000"/>
            </a:lnSpc>
          </a:pPr>
          <a:endParaRPr lang="ru-RU"/>
        </a:p>
      </dgm:t>
    </dgm:pt>
    <dgm:pt modelId="{232070BD-8402-4273-94DE-F28A632903AB}" type="sibTrans" cxnId="{B4F5D177-C480-4BA3-8B05-E4ADF9AD7931}">
      <dgm:prSet/>
      <dgm:spPr/>
      <dgm:t>
        <a:bodyPr/>
        <a:lstStyle/>
        <a:p>
          <a:pPr>
            <a:lnSpc>
              <a:spcPct val="100000"/>
            </a:lnSpc>
          </a:pPr>
          <a:endParaRPr lang="ru-RU"/>
        </a:p>
      </dgm:t>
    </dgm:pt>
    <dgm:pt modelId="{A5AFAA5F-3A67-481C-A0AD-190CFA11A90E}">
      <dgm:prSet phldrT="[Текст]" custT="1"/>
      <dgm:spPr>
        <a:solidFill>
          <a:schemeClr val="tx2">
            <a:alpha val="34000"/>
          </a:schemeClr>
        </a:solidFill>
      </dgm:spPr>
      <dgm:t>
        <a:bodyPr/>
        <a:lstStyle/>
        <a:p>
          <a:pPr>
            <a:lnSpc>
              <a:spcPct val="100000"/>
            </a:lnSpc>
          </a:pPr>
          <a:r>
            <a:rPr lang="ru-RU" sz="1800" b="1" dirty="0" err="1"/>
            <a:t>Оболонки</a:t>
          </a:r>
          <a:r>
            <a:rPr lang="ru-RU" sz="1800" b="1" dirty="0"/>
            <a:t> очного </a:t>
          </a:r>
          <a:r>
            <a:rPr lang="ru-RU" sz="1800" b="1" dirty="0" err="1"/>
            <a:t>яблука</a:t>
          </a:r>
          <a:endParaRPr lang="ru-RU" sz="1800" b="1" dirty="0"/>
        </a:p>
      </dgm:t>
    </dgm:pt>
    <dgm:pt modelId="{1644D0FC-6DB0-4B09-9F19-B868AE8912DC}" type="sibTrans" cxnId="{DD492B73-F01C-4A08-85A4-B5044C3DC455}">
      <dgm:prSet/>
      <dgm:spPr/>
      <dgm:t>
        <a:bodyPr/>
        <a:lstStyle/>
        <a:p>
          <a:pPr>
            <a:lnSpc>
              <a:spcPct val="100000"/>
            </a:lnSpc>
          </a:pPr>
          <a:endParaRPr lang="ru-RU"/>
        </a:p>
      </dgm:t>
    </dgm:pt>
    <dgm:pt modelId="{11BD2995-C003-4F71-A597-4AEDF635D397}" type="parTrans" cxnId="{DD492B73-F01C-4A08-85A4-B5044C3DC455}">
      <dgm:prSet/>
      <dgm:spPr/>
      <dgm:t>
        <a:bodyPr/>
        <a:lstStyle/>
        <a:p>
          <a:pPr>
            <a:lnSpc>
              <a:spcPct val="100000"/>
            </a:lnSpc>
          </a:pPr>
          <a:endParaRPr lang="ru-RU"/>
        </a:p>
      </dgm:t>
    </dgm:pt>
    <dgm:pt modelId="{0CC08F01-32E8-4716-B404-B3CD51EEF2E0}" type="pres">
      <dgm:prSet presAssocID="{E95235BD-6D76-4AF3-B6AC-5AB42695B896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30903D0E-9F33-4E2B-A7FC-5DC6BBF944B8}" type="pres">
      <dgm:prSet presAssocID="{A5AFAA5F-3A67-481C-A0AD-190CFA11A90E}" presName="hierRoot1" presStyleCnt="0">
        <dgm:presLayoutVars>
          <dgm:hierBranch val="init"/>
        </dgm:presLayoutVars>
      </dgm:prSet>
      <dgm:spPr/>
    </dgm:pt>
    <dgm:pt modelId="{64CCD9FB-AA9C-415F-87CC-9D49C35542BD}" type="pres">
      <dgm:prSet presAssocID="{A5AFAA5F-3A67-481C-A0AD-190CFA11A90E}" presName="rootComposite1" presStyleCnt="0"/>
      <dgm:spPr/>
    </dgm:pt>
    <dgm:pt modelId="{09626B32-7D63-4BB8-B1D5-F2D4B4B9F05D}" type="pres">
      <dgm:prSet presAssocID="{A5AFAA5F-3A67-481C-A0AD-190CFA11A90E}" presName="rootText1" presStyleLbl="node0" presStyleIdx="0" presStyleCnt="1" custScaleX="155468" custScaleY="168913" custLinFactNeighborX="-59667" custLinFactNeighborY="-402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2CE9399-5E3F-4867-A607-271C80B9258A}" type="pres">
      <dgm:prSet presAssocID="{A5AFAA5F-3A67-481C-A0AD-190CFA11A90E}" presName="rootConnector1" presStyleLbl="node1" presStyleIdx="0" presStyleCnt="0"/>
      <dgm:spPr/>
      <dgm:t>
        <a:bodyPr/>
        <a:lstStyle/>
        <a:p>
          <a:endParaRPr lang="ru-RU"/>
        </a:p>
      </dgm:t>
    </dgm:pt>
    <dgm:pt modelId="{ED95270D-0AC7-43FA-9C2B-E320A7BDBA7E}" type="pres">
      <dgm:prSet presAssocID="{A5AFAA5F-3A67-481C-A0AD-190CFA11A90E}" presName="hierChild2" presStyleCnt="0"/>
      <dgm:spPr/>
    </dgm:pt>
    <dgm:pt modelId="{E8B4498C-B83D-440F-8C13-7D367179C112}" type="pres">
      <dgm:prSet presAssocID="{9AE02E19-EE95-43A5-ACE9-9B3C1EA37171}" presName="Name37" presStyleLbl="parChTrans1D2" presStyleIdx="0" presStyleCnt="3"/>
      <dgm:spPr/>
      <dgm:t>
        <a:bodyPr/>
        <a:lstStyle/>
        <a:p>
          <a:endParaRPr lang="ru-RU"/>
        </a:p>
      </dgm:t>
    </dgm:pt>
    <dgm:pt modelId="{A3AFE0B6-80B9-4C3D-9F92-6849B568764D}" type="pres">
      <dgm:prSet presAssocID="{497CEC97-3CF2-4146-9CAE-B31CD3C31A32}" presName="hierRoot2" presStyleCnt="0">
        <dgm:presLayoutVars>
          <dgm:hierBranch val="init"/>
        </dgm:presLayoutVars>
      </dgm:prSet>
      <dgm:spPr/>
    </dgm:pt>
    <dgm:pt modelId="{C77A71D6-EA45-45A7-B1CE-55AA9978797F}" type="pres">
      <dgm:prSet presAssocID="{497CEC97-3CF2-4146-9CAE-B31CD3C31A32}" presName="rootComposite" presStyleCnt="0"/>
      <dgm:spPr/>
    </dgm:pt>
    <dgm:pt modelId="{0216CBA6-FCDF-41F1-B1A0-4D500889D124}" type="pres">
      <dgm:prSet presAssocID="{497CEC97-3CF2-4146-9CAE-B31CD3C31A32}" presName="rootText" presStyleLbl="node2" presStyleIdx="0" presStyleCnt="3" custScaleX="120645" custScaleY="184158" custLinFactY="4341" custLinFactNeighborX="3249" custLinFactNeighborY="10000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60E9752-59FF-485A-9F39-25A48CABC345}" type="pres">
      <dgm:prSet presAssocID="{497CEC97-3CF2-4146-9CAE-B31CD3C31A32}" presName="rootConnector" presStyleLbl="node2" presStyleIdx="0" presStyleCnt="3"/>
      <dgm:spPr/>
      <dgm:t>
        <a:bodyPr/>
        <a:lstStyle/>
        <a:p>
          <a:endParaRPr lang="ru-RU"/>
        </a:p>
      </dgm:t>
    </dgm:pt>
    <dgm:pt modelId="{E818F679-091D-4962-A05F-6681C4044D25}" type="pres">
      <dgm:prSet presAssocID="{497CEC97-3CF2-4146-9CAE-B31CD3C31A32}" presName="hierChild4" presStyleCnt="0"/>
      <dgm:spPr/>
    </dgm:pt>
    <dgm:pt modelId="{2252C617-850B-43ED-898A-1841A56C0EB9}" type="pres">
      <dgm:prSet presAssocID="{497CEC97-3CF2-4146-9CAE-B31CD3C31A32}" presName="hierChild5" presStyleCnt="0"/>
      <dgm:spPr/>
    </dgm:pt>
    <dgm:pt modelId="{EB18EB87-FEF7-46F1-B039-37C59A298A97}" type="pres">
      <dgm:prSet presAssocID="{928CA9DC-F7CF-4D26-8685-BA11BDAE5FC1}" presName="Name37" presStyleLbl="parChTrans1D2" presStyleIdx="1" presStyleCnt="3"/>
      <dgm:spPr/>
      <dgm:t>
        <a:bodyPr/>
        <a:lstStyle/>
        <a:p>
          <a:endParaRPr lang="ru-RU"/>
        </a:p>
      </dgm:t>
    </dgm:pt>
    <dgm:pt modelId="{33A89C2E-4211-4813-ACEA-367FF9070D6E}" type="pres">
      <dgm:prSet presAssocID="{3A041C35-9316-4DCD-B9B3-478A6A1D87CA}" presName="hierRoot2" presStyleCnt="0">
        <dgm:presLayoutVars>
          <dgm:hierBranch val="init"/>
        </dgm:presLayoutVars>
      </dgm:prSet>
      <dgm:spPr/>
    </dgm:pt>
    <dgm:pt modelId="{891A69B4-1627-4CCA-A71B-E6EEB6F4DF20}" type="pres">
      <dgm:prSet presAssocID="{3A041C35-9316-4DCD-B9B3-478A6A1D87CA}" presName="rootComposite" presStyleCnt="0"/>
      <dgm:spPr/>
    </dgm:pt>
    <dgm:pt modelId="{668045BC-5728-4A4A-9D46-B3F3BB5EF12B}" type="pres">
      <dgm:prSet presAssocID="{3A041C35-9316-4DCD-B9B3-478A6A1D87CA}" presName="rootText" presStyleLbl="node2" presStyleIdx="1" presStyleCnt="3" custScaleX="132291" custScaleY="186342" custLinFactY="6096" custLinFactNeighborX="1256" custLinFactNeighborY="10000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8371DBA-1F8B-4935-96E1-81EE8A98A692}" type="pres">
      <dgm:prSet presAssocID="{3A041C35-9316-4DCD-B9B3-478A6A1D87CA}" presName="rootConnector" presStyleLbl="node2" presStyleIdx="1" presStyleCnt="3"/>
      <dgm:spPr/>
      <dgm:t>
        <a:bodyPr/>
        <a:lstStyle/>
        <a:p>
          <a:endParaRPr lang="ru-RU"/>
        </a:p>
      </dgm:t>
    </dgm:pt>
    <dgm:pt modelId="{90E01065-BC69-4242-B3ED-E14CDD6C0E52}" type="pres">
      <dgm:prSet presAssocID="{3A041C35-9316-4DCD-B9B3-478A6A1D87CA}" presName="hierChild4" presStyleCnt="0"/>
      <dgm:spPr/>
    </dgm:pt>
    <dgm:pt modelId="{17A96D78-A953-4705-A768-52BD620D67D7}" type="pres">
      <dgm:prSet presAssocID="{3A041C35-9316-4DCD-B9B3-478A6A1D87CA}" presName="hierChild5" presStyleCnt="0"/>
      <dgm:spPr/>
    </dgm:pt>
    <dgm:pt modelId="{12CC9DB5-6016-4F6E-86D3-493D98B8BAAE}" type="pres">
      <dgm:prSet presAssocID="{8148899D-F650-4497-8BB1-1F349EF8DB49}" presName="Name37" presStyleLbl="parChTrans1D2" presStyleIdx="2" presStyleCnt="3"/>
      <dgm:spPr/>
      <dgm:t>
        <a:bodyPr/>
        <a:lstStyle/>
        <a:p>
          <a:endParaRPr lang="ru-RU"/>
        </a:p>
      </dgm:t>
    </dgm:pt>
    <dgm:pt modelId="{C7053795-53B2-46E2-B2B2-F385FBDBB3B8}" type="pres">
      <dgm:prSet presAssocID="{46FF0767-6BF8-4F70-86EA-AF906B9D7435}" presName="hierRoot2" presStyleCnt="0">
        <dgm:presLayoutVars>
          <dgm:hierBranch val="init"/>
        </dgm:presLayoutVars>
      </dgm:prSet>
      <dgm:spPr/>
    </dgm:pt>
    <dgm:pt modelId="{0F211EC5-6571-4C7B-8C92-B17322D93751}" type="pres">
      <dgm:prSet presAssocID="{46FF0767-6BF8-4F70-86EA-AF906B9D7435}" presName="rootComposite" presStyleCnt="0"/>
      <dgm:spPr/>
    </dgm:pt>
    <dgm:pt modelId="{548EE933-511B-44DA-A321-B3F09F3A6B1C}" type="pres">
      <dgm:prSet presAssocID="{46FF0767-6BF8-4F70-86EA-AF906B9D7435}" presName="rootText" presStyleLbl="node2" presStyleIdx="2" presStyleCnt="3" custScaleX="165694" custScaleY="19274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F30EDBC-C08A-4FA1-8826-D11C0C52B315}" type="pres">
      <dgm:prSet presAssocID="{46FF0767-6BF8-4F70-86EA-AF906B9D7435}" presName="rootConnector" presStyleLbl="node2" presStyleIdx="2" presStyleCnt="3"/>
      <dgm:spPr/>
      <dgm:t>
        <a:bodyPr/>
        <a:lstStyle/>
        <a:p>
          <a:endParaRPr lang="ru-RU"/>
        </a:p>
      </dgm:t>
    </dgm:pt>
    <dgm:pt modelId="{813D8B2E-1D9C-4135-AFA7-BDFA4E6E4EA9}" type="pres">
      <dgm:prSet presAssocID="{46FF0767-6BF8-4F70-86EA-AF906B9D7435}" presName="hierChild4" presStyleCnt="0"/>
      <dgm:spPr/>
    </dgm:pt>
    <dgm:pt modelId="{B36A947E-EA09-4E50-A5D9-FEBBCA45B6EE}" type="pres">
      <dgm:prSet presAssocID="{46FF0767-6BF8-4F70-86EA-AF906B9D7435}" presName="hierChild5" presStyleCnt="0"/>
      <dgm:spPr/>
    </dgm:pt>
    <dgm:pt modelId="{420AF29C-6D0E-4FD8-A980-CA9D987F993A}" type="pres">
      <dgm:prSet presAssocID="{A5AFAA5F-3A67-481C-A0AD-190CFA11A90E}" presName="hierChild3" presStyleCnt="0"/>
      <dgm:spPr/>
    </dgm:pt>
  </dgm:ptLst>
  <dgm:cxnLst>
    <dgm:cxn modelId="{03D52495-83A1-4BAE-AEA6-AB3E56AC9058}" type="presOf" srcId="{46FF0767-6BF8-4F70-86EA-AF906B9D7435}" destId="{548EE933-511B-44DA-A321-B3F09F3A6B1C}" srcOrd="0" destOrd="0" presId="urn:microsoft.com/office/officeart/2005/8/layout/orgChart1"/>
    <dgm:cxn modelId="{1D3CBD73-C5B3-4C00-AC70-D5E407462E94}" srcId="{A5AFAA5F-3A67-481C-A0AD-190CFA11A90E}" destId="{497CEC97-3CF2-4146-9CAE-B31CD3C31A32}" srcOrd="0" destOrd="0" parTransId="{9AE02E19-EE95-43A5-ACE9-9B3C1EA37171}" sibTransId="{841789C6-0A54-4704-BEAB-55BB13BE5031}"/>
    <dgm:cxn modelId="{4D529AAA-6DB3-4FC9-8DE1-30AFFA5E1F84}" type="presOf" srcId="{A5AFAA5F-3A67-481C-A0AD-190CFA11A90E}" destId="{C2CE9399-5E3F-4867-A607-271C80B9258A}" srcOrd="1" destOrd="0" presId="urn:microsoft.com/office/officeart/2005/8/layout/orgChart1"/>
    <dgm:cxn modelId="{84DD1B16-C44D-4402-B13A-8A6EB112FFDD}" type="presOf" srcId="{497CEC97-3CF2-4146-9CAE-B31CD3C31A32}" destId="{860E9752-59FF-485A-9F39-25A48CABC345}" srcOrd="1" destOrd="0" presId="urn:microsoft.com/office/officeart/2005/8/layout/orgChart1"/>
    <dgm:cxn modelId="{B4F5D177-C480-4BA3-8B05-E4ADF9AD7931}" srcId="{A5AFAA5F-3A67-481C-A0AD-190CFA11A90E}" destId="{46FF0767-6BF8-4F70-86EA-AF906B9D7435}" srcOrd="2" destOrd="0" parTransId="{8148899D-F650-4497-8BB1-1F349EF8DB49}" sibTransId="{232070BD-8402-4273-94DE-F28A632903AB}"/>
    <dgm:cxn modelId="{DD492B73-F01C-4A08-85A4-B5044C3DC455}" srcId="{E95235BD-6D76-4AF3-B6AC-5AB42695B896}" destId="{A5AFAA5F-3A67-481C-A0AD-190CFA11A90E}" srcOrd="0" destOrd="0" parTransId="{11BD2995-C003-4F71-A597-4AEDF635D397}" sibTransId="{1644D0FC-6DB0-4B09-9F19-B868AE8912DC}"/>
    <dgm:cxn modelId="{5DD85D7E-6E98-446E-8DFE-36441C33314E}" type="presOf" srcId="{928CA9DC-F7CF-4D26-8685-BA11BDAE5FC1}" destId="{EB18EB87-FEF7-46F1-B039-37C59A298A97}" srcOrd="0" destOrd="0" presId="urn:microsoft.com/office/officeart/2005/8/layout/orgChart1"/>
    <dgm:cxn modelId="{FFF4E4A4-8388-4368-970E-7EC98E0F7876}" type="presOf" srcId="{E95235BD-6D76-4AF3-B6AC-5AB42695B896}" destId="{0CC08F01-32E8-4716-B404-B3CD51EEF2E0}" srcOrd="0" destOrd="0" presId="urn:microsoft.com/office/officeart/2005/8/layout/orgChart1"/>
    <dgm:cxn modelId="{523985F3-48D7-4499-B8CA-4CB29243841F}" type="presOf" srcId="{8148899D-F650-4497-8BB1-1F349EF8DB49}" destId="{12CC9DB5-6016-4F6E-86D3-493D98B8BAAE}" srcOrd="0" destOrd="0" presId="urn:microsoft.com/office/officeart/2005/8/layout/orgChart1"/>
    <dgm:cxn modelId="{93B17801-4101-43F6-AA13-D3CAA771EDDB}" type="presOf" srcId="{46FF0767-6BF8-4F70-86EA-AF906B9D7435}" destId="{7F30EDBC-C08A-4FA1-8826-D11C0C52B315}" srcOrd="1" destOrd="0" presId="urn:microsoft.com/office/officeart/2005/8/layout/orgChart1"/>
    <dgm:cxn modelId="{A2ACE160-2B28-4EDF-BCFB-8C4E9C764A66}" type="presOf" srcId="{3A041C35-9316-4DCD-B9B3-478A6A1D87CA}" destId="{668045BC-5728-4A4A-9D46-B3F3BB5EF12B}" srcOrd="0" destOrd="0" presId="urn:microsoft.com/office/officeart/2005/8/layout/orgChart1"/>
    <dgm:cxn modelId="{AAB995D9-11C3-46CB-A8F8-5EE086DB7F45}" type="presOf" srcId="{497CEC97-3CF2-4146-9CAE-B31CD3C31A32}" destId="{0216CBA6-FCDF-41F1-B1A0-4D500889D124}" srcOrd="0" destOrd="0" presId="urn:microsoft.com/office/officeart/2005/8/layout/orgChart1"/>
    <dgm:cxn modelId="{23600DA9-C45C-490F-A894-8592CDE0B9C7}" type="presOf" srcId="{A5AFAA5F-3A67-481C-A0AD-190CFA11A90E}" destId="{09626B32-7D63-4BB8-B1D5-F2D4B4B9F05D}" srcOrd="0" destOrd="0" presId="urn:microsoft.com/office/officeart/2005/8/layout/orgChart1"/>
    <dgm:cxn modelId="{1D874C33-A7F8-4CF4-84DB-239D48B9D494}" type="presOf" srcId="{3A041C35-9316-4DCD-B9B3-478A6A1D87CA}" destId="{98371DBA-1F8B-4935-96E1-81EE8A98A692}" srcOrd="1" destOrd="0" presId="urn:microsoft.com/office/officeart/2005/8/layout/orgChart1"/>
    <dgm:cxn modelId="{F597459E-C35E-4E71-BEFF-5B61C1DB717A}" type="presOf" srcId="{9AE02E19-EE95-43A5-ACE9-9B3C1EA37171}" destId="{E8B4498C-B83D-440F-8C13-7D367179C112}" srcOrd="0" destOrd="0" presId="urn:microsoft.com/office/officeart/2005/8/layout/orgChart1"/>
    <dgm:cxn modelId="{C1145DBB-770D-455C-A4B3-B2E7BE72721C}" srcId="{A5AFAA5F-3A67-481C-A0AD-190CFA11A90E}" destId="{3A041C35-9316-4DCD-B9B3-478A6A1D87CA}" srcOrd="1" destOrd="0" parTransId="{928CA9DC-F7CF-4D26-8685-BA11BDAE5FC1}" sibTransId="{64BCCE6C-17A4-46F5-B1D9-298BB0ED06B3}"/>
    <dgm:cxn modelId="{4494BCDE-5765-4041-B231-C2B48B3DE63E}" type="presParOf" srcId="{0CC08F01-32E8-4716-B404-B3CD51EEF2E0}" destId="{30903D0E-9F33-4E2B-A7FC-5DC6BBF944B8}" srcOrd="0" destOrd="0" presId="urn:microsoft.com/office/officeart/2005/8/layout/orgChart1"/>
    <dgm:cxn modelId="{22B330DD-B15B-41B3-B388-A5914BE967F3}" type="presParOf" srcId="{30903D0E-9F33-4E2B-A7FC-5DC6BBF944B8}" destId="{64CCD9FB-AA9C-415F-87CC-9D49C35542BD}" srcOrd="0" destOrd="0" presId="urn:microsoft.com/office/officeart/2005/8/layout/orgChart1"/>
    <dgm:cxn modelId="{7EF938C7-7BBC-4C31-B903-ADCCC143010C}" type="presParOf" srcId="{64CCD9FB-AA9C-415F-87CC-9D49C35542BD}" destId="{09626B32-7D63-4BB8-B1D5-F2D4B4B9F05D}" srcOrd="0" destOrd="0" presId="urn:microsoft.com/office/officeart/2005/8/layout/orgChart1"/>
    <dgm:cxn modelId="{0B37CEA9-0814-4972-8D3F-954252A43EAE}" type="presParOf" srcId="{64CCD9FB-AA9C-415F-87CC-9D49C35542BD}" destId="{C2CE9399-5E3F-4867-A607-271C80B9258A}" srcOrd="1" destOrd="0" presId="urn:microsoft.com/office/officeart/2005/8/layout/orgChart1"/>
    <dgm:cxn modelId="{3611D4D5-C9F6-4D93-8E54-DAD53A7C4462}" type="presParOf" srcId="{30903D0E-9F33-4E2B-A7FC-5DC6BBF944B8}" destId="{ED95270D-0AC7-43FA-9C2B-E320A7BDBA7E}" srcOrd="1" destOrd="0" presId="urn:microsoft.com/office/officeart/2005/8/layout/orgChart1"/>
    <dgm:cxn modelId="{2DB075E2-898A-492C-AF91-A7E951D67F25}" type="presParOf" srcId="{ED95270D-0AC7-43FA-9C2B-E320A7BDBA7E}" destId="{E8B4498C-B83D-440F-8C13-7D367179C112}" srcOrd="0" destOrd="0" presId="urn:microsoft.com/office/officeart/2005/8/layout/orgChart1"/>
    <dgm:cxn modelId="{98BE3497-F1A5-4C76-AAA9-CBE09730397F}" type="presParOf" srcId="{ED95270D-0AC7-43FA-9C2B-E320A7BDBA7E}" destId="{A3AFE0B6-80B9-4C3D-9F92-6849B568764D}" srcOrd="1" destOrd="0" presId="urn:microsoft.com/office/officeart/2005/8/layout/orgChart1"/>
    <dgm:cxn modelId="{AAE4A5EA-0E30-4B02-9444-CE29D7B4FAD5}" type="presParOf" srcId="{A3AFE0B6-80B9-4C3D-9F92-6849B568764D}" destId="{C77A71D6-EA45-45A7-B1CE-55AA9978797F}" srcOrd="0" destOrd="0" presId="urn:microsoft.com/office/officeart/2005/8/layout/orgChart1"/>
    <dgm:cxn modelId="{2019AB3C-F6DA-4999-BD43-6B4B00DBA1D1}" type="presParOf" srcId="{C77A71D6-EA45-45A7-B1CE-55AA9978797F}" destId="{0216CBA6-FCDF-41F1-B1A0-4D500889D124}" srcOrd="0" destOrd="0" presId="urn:microsoft.com/office/officeart/2005/8/layout/orgChart1"/>
    <dgm:cxn modelId="{B7BB8BA8-9A59-4CE2-B888-24499D834EAA}" type="presParOf" srcId="{C77A71D6-EA45-45A7-B1CE-55AA9978797F}" destId="{860E9752-59FF-485A-9F39-25A48CABC345}" srcOrd="1" destOrd="0" presId="urn:microsoft.com/office/officeart/2005/8/layout/orgChart1"/>
    <dgm:cxn modelId="{632653E8-560E-4F10-B7BB-6352AA03F759}" type="presParOf" srcId="{A3AFE0B6-80B9-4C3D-9F92-6849B568764D}" destId="{E818F679-091D-4962-A05F-6681C4044D25}" srcOrd="1" destOrd="0" presId="urn:microsoft.com/office/officeart/2005/8/layout/orgChart1"/>
    <dgm:cxn modelId="{9FBE0790-1D2A-4DA2-931D-87461DC02186}" type="presParOf" srcId="{A3AFE0B6-80B9-4C3D-9F92-6849B568764D}" destId="{2252C617-850B-43ED-898A-1841A56C0EB9}" srcOrd="2" destOrd="0" presId="urn:microsoft.com/office/officeart/2005/8/layout/orgChart1"/>
    <dgm:cxn modelId="{BD96EC69-667A-48C4-BB28-B14AD909EAAF}" type="presParOf" srcId="{ED95270D-0AC7-43FA-9C2B-E320A7BDBA7E}" destId="{EB18EB87-FEF7-46F1-B039-37C59A298A97}" srcOrd="2" destOrd="0" presId="urn:microsoft.com/office/officeart/2005/8/layout/orgChart1"/>
    <dgm:cxn modelId="{46F0CC47-A2A3-49AA-BBC4-7C7B498D0F17}" type="presParOf" srcId="{ED95270D-0AC7-43FA-9C2B-E320A7BDBA7E}" destId="{33A89C2E-4211-4813-ACEA-367FF9070D6E}" srcOrd="3" destOrd="0" presId="urn:microsoft.com/office/officeart/2005/8/layout/orgChart1"/>
    <dgm:cxn modelId="{1EAD37C8-73B1-45C2-80D3-1098DE3DD741}" type="presParOf" srcId="{33A89C2E-4211-4813-ACEA-367FF9070D6E}" destId="{891A69B4-1627-4CCA-A71B-E6EEB6F4DF20}" srcOrd="0" destOrd="0" presId="urn:microsoft.com/office/officeart/2005/8/layout/orgChart1"/>
    <dgm:cxn modelId="{049A1982-5CDF-4E22-9C67-7C50DBEB68BE}" type="presParOf" srcId="{891A69B4-1627-4CCA-A71B-E6EEB6F4DF20}" destId="{668045BC-5728-4A4A-9D46-B3F3BB5EF12B}" srcOrd="0" destOrd="0" presId="urn:microsoft.com/office/officeart/2005/8/layout/orgChart1"/>
    <dgm:cxn modelId="{429225F7-6836-4565-9BE7-32D82CA6057A}" type="presParOf" srcId="{891A69B4-1627-4CCA-A71B-E6EEB6F4DF20}" destId="{98371DBA-1F8B-4935-96E1-81EE8A98A692}" srcOrd="1" destOrd="0" presId="urn:microsoft.com/office/officeart/2005/8/layout/orgChart1"/>
    <dgm:cxn modelId="{6F3357C8-485E-4FEA-BE7C-EA9C416FBBDE}" type="presParOf" srcId="{33A89C2E-4211-4813-ACEA-367FF9070D6E}" destId="{90E01065-BC69-4242-B3ED-E14CDD6C0E52}" srcOrd="1" destOrd="0" presId="urn:microsoft.com/office/officeart/2005/8/layout/orgChart1"/>
    <dgm:cxn modelId="{719C8B65-3D2C-41B5-8FD1-7AB8FDDDA596}" type="presParOf" srcId="{33A89C2E-4211-4813-ACEA-367FF9070D6E}" destId="{17A96D78-A953-4705-A768-52BD620D67D7}" srcOrd="2" destOrd="0" presId="urn:microsoft.com/office/officeart/2005/8/layout/orgChart1"/>
    <dgm:cxn modelId="{981F4B52-BBBD-4DF0-A087-23CCA1D5B1AB}" type="presParOf" srcId="{ED95270D-0AC7-43FA-9C2B-E320A7BDBA7E}" destId="{12CC9DB5-6016-4F6E-86D3-493D98B8BAAE}" srcOrd="4" destOrd="0" presId="urn:microsoft.com/office/officeart/2005/8/layout/orgChart1"/>
    <dgm:cxn modelId="{08F68864-6EC0-4C9C-A72E-0705270482DB}" type="presParOf" srcId="{ED95270D-0AC7-43FA-9C2B-E320A7BDBA7E}" destId="{C7053795-53B2-46E2-B2B2-F385FBDBB3B8}" srcOrd="5" destOrd="0" presId="urn:microsoft.com/office/officeart/2005/8/layout/orgChart1"/>
    <dgm:cxn modelId="{BE901158-43A7-4316-8B00-FB827E6D2FD6}" type="presParOf" srcId="{C7053795-53B2-46E2-B2B2-F385FBDBB3B8}" destId="{0F211EC5-6571-4C7B-8C92-B17322D93751}" srcOrd="0" destOrd="0" presId="urn:microsoft.com/office/officeart/2005/8/layout/orgChart1"/>
    <dgm:cxn modelId="{728B16C9-182A-40B8-89AE-A538CBDC4819}" type="presParOf" srcId="{0F211EC5-6571-4C7B-8C92-B17322D93751}" destId="{548EE933-511B-44DA-A321-B3F09F3A6B1C}" srcOrd="0" destOrd="0" presId="urn:microsoft.com/office/officeart/2005/8/layout/orgChart1"/>
    <dgm:cxn modelId="{41F352CB-165D-453A-AC25-F4B180620035}" type="presParOf" srcId="{0F211EC5-6571-4C7B-8C92-B17322D93751}" destId="{7F30EDBC-C08A-4FA1-8826-D11C0C52B315}" srcOrd="1" destOrd="0" presId="urn:microsoft.com/office/officeart/2005/8/layout/orgChart1"/>
    <dgm:cxn modelId="{D01B6070-20B6-4752-899E-8FEDF499D6AE}" type="presParOf" srcId="{C7053795-53B2-46E2-B2B2-F385FBDBB3B8}" destId="{813D8B2E-1D9C-4135-AFA7-BDFA4E6E4EA9}" srcOrd="1" destOrd="0" presId="urn:microsoft.com/office/officeart/2005/8/layout/orgChart1"/>
    <dgm:cxn modelId="{F3C20036-309C-4EFA-BA7E-761379CC30F9}" type="presParOf" srcId="{C7053795-53B2-46E2-B2B2-F385FBDBB3B8}" destId="{B36A947E-EA09-4E50-A5D9-FEBBCA45B6EE}" srcOrd="2" destOrd="0" presId="urn:microsoft.com/office/officeart/2005/8/layout/orgChart1"/>
    <dgm:cxn modelId="{3C6D0E61-A64F-4A91-8C3A-126AEF59728B}" type="presParOf" srcId="{30903D0E-9F33-4E2B-A7FC-5DC6BBF944B8}" destId="{420AF29C-6D0E-4FD8-A980-CA9D987F993A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591F9C-2A6B-4558-89FD-F00C888A52BD}" type="datetimeFigureOut">
              <a:rPr lang="ru-RU" smtClean="0"/>
              <a:pPr/>
              <a:t>22.05.2018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058ECE-A768-4382-804C-5B461ABA129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59948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058ECE-A768-4382-804C-5B461ABA1296}" type="slidenum">
              <a:rPr lang="ru-RU" smtClean="0"/>
              <a:pPr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72417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058ECE-A768-4382-804C-5B461ABA1296}" type="slidenum">
              <a:rPr lang="ru-RU" smtClean="0"/>
              <a:pPr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21626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058ECE-A768-4382-804C-5B461ABA1296}" type="slidenum">
              <a:rPr lang="ru-RU" smtClean="0"/>
              <a:pPr/>
              <a:t>60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91112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058ECE-A768-4382-804C-5B461ABA1296}" type="slidenum">
              <a:rPr lang="ru-RU" smtClean="0"/>
              <a:pPr/>
              <a:t>63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95501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        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058ECE-A768-4382-804C-5B461ABA1296}" type="slidenum">
              <a:rPr lang="ru-RU" smtClean="0"/>
              <a:pPr/>
              <a:t>71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46430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058ECE-A768-4382-804C-5B461ABA1296}" type="slidenum">
              <a:rPr lang="ru-RU" smtClean="0"/>
              <a:pPr/>
              <a:t>82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78004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429064" y="3337560"/>
            <a:ext cx="6480048" cy="2301240"/>
          </a:xfrm>
        </p:spPr>
        <p:txBody>
          <a:bodyPr rIns="45720" anchor="t"/>
          <a:lstStyle>
            <a:lvl1pPr algn="r">
              <a:defRPr lang="en-US" b="1" cap="all" baseline="0" dirty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433050" y="1544812"/>
            <a:ext cx="6480048" cy="1752600"/>
          </a:xfrm>
        </p:spPr>
        <p:txBody>
          <a:bodyPr tIns="0" rIns="45720" bIns="0" anchor="b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5CB819D-1F00-462B-AC89-884833B92392}" type="datetimeFigureOut">
              <a:rPr lang="ru-RU" smtClean="0"/>
              <a:pPr>
                <a:defRPr/>
              </a:pPr>
              <a:t>22.05.2018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7F1D3B0-445E-4D7E-A447-881E3D057E12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E107A39-0CF8-454F-A048-1E2F3146CAA6}" type="datetimeFigureOut">
              <a:rPr lang="ru-RU" smtClean="0"/>
              <a:pPr>
                <a:defRPr/>
              </a:pPr>
              <a:t>22.05.2018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1D8574D-1E64-4F7B-BFCA-78D9B5778360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629ECF0-6F62-437C-A458-80E2BC3BCA5B}" type="datetimeFigureOut">
              <a:rPr lang="ru-RU" smtClean="0"/>
              <a:pPr>
                <a:defRPr/>
              </a:pPr>
              <a:t>22.05.2018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FFE7D4C-CFE0-43CD-927B-4105B71AE3B6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6FFA9E-1958-4387-A2F3-7FA4E08B5540}" type="datetimeFigureOut">
              <a:rPr lang="ru-RU" smtClean="0"/>
              <a:pPr>
                <a:defRPr/>
              </a:pPr>
              <a:t>22.05.2018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CD8FA1D-518E-463E-819A-4F0D9C205A99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Полилиния 8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583837"/>
            <a:ext cx="6629400" cy="1826363"/>
          </a:xfrm>
        </p:spPr>
        <p:txBody>
          <a:bodyPr tIns="0" bIns="0" anchor="t"/>
          <a:lstStyle>
            <a:lvl1pPr algn="l">
              <a:buNone/>
              <a:defRPr sz="4200" b="1" cap="none" baseline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00" y="2485800"/>
            <a:ext cx="6629400" cy="1066688"/>
          </a:xfrm>
        </p:spPr>
        <p:txBody>
          <a:bodyPr lIns="45720" tIns="0" rIns="45720" bIns="0" anchor="b"/>
          <a:lstStyle>
            <a:lvl1pPr marL="0" indent="0" algn="l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3DAC09E-AB03-4B7A-8748-74DC13BA2D73}" type="datetimeFigureOut">
              <a:rPr lang="ru-RU" smtClean="0"/>
              <a:pPr>
                <a:defRPr/>
              </a:pPr>
              <a:t>22.05.2018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E93077-9E80-480B-B792-DC3EDF1B052E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</p:spPr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26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0C969B7-43C3-4C43-B6B1-8AEC6FB37D74}" type="datetimeFigureOut">
              <a:rPr lang="ru-RU" smtClean="0"/>
              <a:pPr>
                <a:defRPr/>
              </a:pPr>
              <a:t>22.05.2018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CD2F99-9637-4B5F-8711-4CDC9D43D684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486400"/>
            <a:ext cx="4040188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5486400"/>
            <a:ext cx="4041775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1516912"/>
            <a:ext cx="404018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1516912"/>
            <a:ext cx="4041775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3F505F3-8216-4BA9-90FA-9388C8E74D39}" type="datetimeFigureOut">
              <a:rPr lang="ru-RU" smtClean="0"/>
              <a:pPr>
                <a:defRPr/>
              </a:pPr>
              <a:t>22.05.2018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905EAD5-63E8-462E-99C1-66C9C4204A2F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7470648" cy="1143000"/>
          </a:xfrm>
        </p:spPr>
        <p:txBody>
          <a:bodyPr anchor="ctr"/>
          <a:lstStyle>
            <a:lvl1pPr algn="l">
              <a:defRPr sz="4600"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47D2530-98BD-4FEF-916B-B994A0E750CB}" type="datetimeFigureOut">
              <a:rPr lang="ru-RU" smtClean="0"/>
              <a:pPr>
                <a:defRPr/>
              </a:pPr>
              <a:t>22.05.2018</a:t>
            </a:fld>
            <a:endParaRPr lang="ru-RU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851DA32-3B27-4FDC-BCB6-FB6FBF504DF8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9" name="Нижний колонтитул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23277FF-6264-427C-BB8F-009CC7D1922E}" type="datetimeFigureOut">
              <a:rPr lang="ru-RU" smtClean="0"/>
              <a:pPr>
                <a:defRPr/>
              </a:pPr>
              <a:t>22.05.2018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7702EE8-70EE-4A36-BB86-87FB80A09E46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85528"/>
            <a:ext cx="3200400" cy="730250"/>
          </a:xfrm>
        </p:spPr>
        <p:txBody>
          <a:bodyPr tIns="0" bIns="0" anchor="t"/>
          <a:lstStyle>
            <a:lvl1pPr algn="l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214424"/>
            <a:ext cx="2743200" cy="914400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70866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ACC24F-1171-4120-8979-F59475996993}" type="datetimeFigureOut">
              <a:rPr lang="ru-RU" smtClean="0"/>
              <a:pPr>
                <a:defRPr/>
              </a:pPr>
              <a:t>22.05.2018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156448" y="6422064"/>
            <a:ext cx="762000" cy="365125"/>
          </a:xfrm>
        </p:spPr>
        <p:txBody>
          <a:bodyPr/>
          <a:lstStyle/>
          <a:p>
            <a:pPr>
              <a:defRPr/>
            </a:pPr>
            <a:fld id="{11CB484E-F92E-4DD9-85F6-550C0D5ABE38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56732" y="1705709"/>
            <a:ext cx="3053868" cy="1253808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065628" y="1019907"/>
            <a:ext cx="4114800" cy="4114800"/>
          </a:xfrm>
          <a:prstGeom prst="ellipse">
            <a:avLst/>
          </a:prstGeom>
          <a:solidFill>
            <a:schemeClr val="bg2">
              <a:shade val="50000"/>
            </a:schemeClr>
          </a:solidFill>
          <a:ln w="50800" cap="flat">
            <a:solidFill>
              <a:schemeClr val="bg2"/>
            </a:solidFill>
            <a:miter lim="800000"/>
          </a:ln>
          <a:effectLst>
            <a:outerShdw blurRad="152000" dist="345000" dir="5400000" sx="-80000" sy="-18000" rotWithShape="0">
              <a:srgbClr val="000000">
                <a:alpha val="25000"/>
              </a:srgbClr>
            </a:outerShdw>
          </a:effectLst>
          <a:scene3d>
            <a:camera prst="orthographicFront"/>
            <a:lightRig rig="contrasting" dir="t">
              <a:rot lat="0" lon="0" rev="2400000"/>
            </a:lightRig>
          </a:scene3d>
          <a:sp3d contourW="7620">
            <a:bevelT w="63500" h="63500"/>
            <a:contourClr>
              <a:schemeClr val="bg2">
                <a:shade val="50000"/>
              </a:schemeClr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556734" y="2998765"/>
            <a:ext cx="3053866" cy="2663482"/>
          </a:xfrm>
        </p:spPr>
        <p:txBody>
          <a:bodyPr lIns="45720" rIns="45720"/>
          <a:lstStyle>
            <a:lvl1pPr marL="0" indent="0">
              <a:buFontTx/>
              <a:buNone/>
              <a:defRPr sz="12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422064"/>
            <a:ext cx="2133600" cy="365125"/>
          </a:xfrm>
        </p:spPr>
        <p:txBody>
          <a:bodyPr/>
          <a:lstStyle/>
          <a:p>
            <a:pPr>
              <a:defRPr/>
            </a:pPr>
            <a:fld id="{C86DE5EA-FD15-4BDA-9CC7-C9FC3B93C6B8}" type="datetimeFigureOut">
              <a:rPr lang="ru-RU" smtClean="0"/>
              <a:pPr>
                <a:defRPr/>
              </a:pPr>
              <a:t>22.05.2018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5AE9812-A355-49CB-8F34-7E0A8A26977C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олилиния 11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олилиния 15"/>
          <p:cNvSpPr>
            <a:spLocks/>
          </p:cNvSpPr>
          <p:nvPr/>
        </p:nvSpPr>
        <p:spPr bwMode="auto">
          <a:xfrm>
            <a:off x="7315200" y="0"/>
            <a:ext cx="1828800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2082" y="1734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/>
              <a:t>Образец текста</a:t>
            </a:r>
          </a:p>
          <a:p>
            <a:pPr lvl="1" eaLnBrk="1" latinLnBrk="0" hangingPunct="1"/>
            <a:r>
              <a:rPr kumimoji="0" lang="ru-RU"/>
              <a:t>Второй уровень</a:t>
            </a:r>
          </a:p>
          <a:p>
            <a:pPr lvl="2" eaLnBrk="1" latinLnBrk="0" hangingPunct="1"/>
            <a:r>
              <a:rPr kumimoji="0" lang="ru-RU"/>
              <a:t>Третий уровень</a:t>
            </a:r>
          </a:p>
          <a:p>
            <a:pPr lvl="3" eaLnBrk="1" latinLnBrk="0" hangingPunct="1"/>
            <a:r>
              <a:rPr kumimoji="0" lang="ru-RU"/>
              <a:t>Четвертый уровень</a:t>
            </a:r>
          </a:p>
          <a:p>
            <a:pPr lvl="4" eaLnBrk="1" latinLnBrk="0" hangingPunct="1"/>
            <a:r>
              <a:rPr kumimoji="0" lang="ru-RU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422064"/>
            <a:ext cx="2133600" cy="365125"/>
          </a:xfrm>
          <a:prstGeom prst="rect">
            <a:avLst/>
          </a:prstGeom>
        </p:spPr>
        <p:txBody>
          <a:bodyPr vert="horz" bIns="0" anchor="b"/>
          <a:lstStyle>
            <a:lvl1pPr algn="l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fld id="{9B8BA224-5E0B-4945-A75E-2D40AFFEBECF}" type="datetimeFigureOut">
              <a:rPr lang="ru-RU" smtClean="0"/>
              <a:pPr>
                <a:defRPr/>
              </a:pPr>
              <a:t>22.05.2018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3124200" y="6422064"/>
            <a:ext cx="2895600" cy="365125"/>
          </a:xfrm>
          <a:prstGeom prst="rect">
            <a:avLst/>
          </a:prstGeom>
        </p:spPr>
        <p:txBody>
          <a:bodyPr vert="horz" lIns="0" rIns="0" bIns="0" anchor="b"/>
          <a:lstStyle>
            <a:lvl1pPr algn="ct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8153400" y="6422064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fld id="{7F1A8A70-BFDF-418B-BAA2-2CE5E276E94B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070" r:id="rId1"/>
    <p:sldLayoutId id="2147484071" r:id="rId2"/>
    <p:sldLayoutId id="2147484072" r:id="rId3"/>
    <p:sldLayoutId id="2147484073" r:id="rId4"/>
    <p:sldLayoutId id="2147484074" r:id="rId5"/>
    <p:sldLayoutId id="2147484075" r:id="rId6"/>
    <p:sldLayoutId id="2147484076" r:id="rId7"/>
    <p:sldLayoutId id="2147484077" r:id="rId8"/>
    <p:sldLayoutId id="2147484078" r:id="rId9"/>
    <p:sldLayoutId id="2147484079" r:id="rId10"/>
    <p:sldLayoutId id="2147484080" r:id="rId11"/>
  </p:sldLayoutIdLst>
  <p:txStyles>
    <p:titleStyle>
      <a:lvl1pPr algn="l" rtl="0" eaLnBrk="1" latinLnBrk="0" hangingPunct="1">
        <a:spcBef>
          <a:spcPct val="0"/>
        </a:spcBef>
        <a:buNone/>
        <a:defRPr kumimoji="0"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20624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22376" indent="-274320" algn="l" rtl="0" eaLnBrk="1" latinLnBrk="0" hangingPunct="1">
        <a:spcBef>
          <a:spcPct val="20000"/>
        </a:spcBef>
        <a:buClr>
          <a:schemeClr val="accent1"/>
        </a:buClr>
        <a:buSzPct val="90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56032" algn="l" rtl="0" eaLnBrk="1" latinLnBrk="0" hangingPunct="1">
        <a:spcBef>
          <a:spcPct val="20000"/>
        </a:spcBef>
        <a:buClr>
          <a:schemeClr val="accent2"/>
        </a:buClr>
        <a:buSzPct val="85000"/>
        <a:buFont typeface="Arial"/>
        <a:buChar char="○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37744" algn="l" rtl="0" eaLnBrk="1" latinLnBrk="0" hangingPunct="1">
        <a:spcBef>
          <a:spcPct val="20000"/>
        </a:spcBef>
        <a:buClr>
          <a:schemeClr val="accent3"/>
        </a:buClr>
        <a:buSzPct val="9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90472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Arial"/>
        <a:buChar char="-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3.xml"/><Relationship Id="rId3" Type="http://schemas.openxmlformats.org/officeDocument/2006/relationships/diagramLayout" Target="../diagrams/layout2.xml"/><Relationship Id="rId7" Type="http://schemas.openxmlformats.org/officeDocument/2006/relationships/diagramData" Target="../diagrams/data3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11" Type="http://schemas.microsoft.com/office/2007/relationships/diagramDrawing" Target="../diagrams/drawing3.xml"/><Relationship Id="rId5" Type="http://schemas.openxmlformats.org/officeDocument/2006/relationships/diagramColors" Target="../diagrams/colors2.xml"/><Relationship Id="rId10" Type="http://schemas.openxmlformats.org/officeDocument/2006/relationships/diagramColors" Target="../diagrams/colors3.xml"/><Relationship Id="rId4" Type="http://schemas.openxmlformats.org/officeDocument/2006/relationships/diagramQuickStyle" Target="../diagrams/quickStyle2.xml"/><Relationship Id="rId9" Type="http://schemas.openxmlformats.org/officeDocument/2006/relationships/diagramQuickStyle" Target="../diagrams/quickStyle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e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6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6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6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6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6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/>
          </p:cNvSpPr>
          <p:nvPr>
            <p:ph type="ctrTitle"/>
          </p:nvPr>
        </p:nvSpPr>
        <p:spPr>
          <a:xfrm>
            <a:off x="1403648" y="1052736"/>
            <a:ext cx="6480048" cy="2301240"/>
          </a:xfrm>
          <a:noFill/>
        </p:spPr>
        <p:txBody>
          <a:bodyPr/>
          <a:lstStyle/>
          <a:p>
            <a:pPr algn="ctr"/>
            <a:r>
              <a:rPr lang="uk-UA" sz="4800" dirty="0">
                <a:solidFill>
                  <a:schemeClr val="tx1"/>
                </a:solidFill>
                <a:latin typeface="Arial" charset="0"/>
              </a:rPr>
              <a:t>Органи чуття</a:t>
            </a:r>
            <a:r>
              <a:rPr lang="ru-RU" sz="4800" dirty="0">
                <a:solidFill>
                  <a:schemeClr val="tx1"/>
                </a:solidFill>
                <a:latin typeface="Arial" charset="0"/>
              </a:rPr>
              <a:t>.</a:t>
            </a:r>
            <a:br>
              <a:rPr lang="ru-RU" sz="4800" dirty="0">
                <a:solidFill>
                  <a:schemeClr val="tx1"/>
                </a:solidFill>
                <a:latin typeface="Arial" charset="0"/>
              </a:rPr>
            </a:br>
            <a:r>
              <a:rPr lang="ru-RU" sz="4800" dirty="0">
                <a:solidFill>
                  <a:schemeClr val="tx1"/>
                </a:solidFill>
                <a:latin typeface="Arial" charset="0"/>
              </a:rPr>
              <a:t>12 пар </a:t>
            </a:r>
            <a:r>
              <a:rPr lang="ru-RU" sz="4800" dirty="0" err="1">
                <a:solidFill>
                  <a:schemeClr val="tx1"/>
                </a:solidFill>
                <a:latin typeface="Arial" charset="0"/>
              </a:rPr>
              <a:t>черепних</a:t>
            </a:r>
            <a:r>
              <a:rPr lang="ru-RU" sz="4800" dirty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ru-RU" sz="4800" dirty="0" err="1">
                <a:solidFill>
                  <a:schemeClr val="tx1"/>
                </a:solidFill>
                <a:latin typeface="Arial" charset="0"/>
              </a:rPr>
              <a:t>нервів</a:t>
            </a:r>
            <a:endParaRPr lang="ru-RU" sz="4800" dirty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>
          <a:xfrm>
            <a:off x="4427984" y="4221088"/>
            <a:ext cx="4600575" cy="2492896"/>
          </a:xfrm>
        </p:spPr>
        <p:txBody>
          <a:bodyPr/>
          <a:lstStyle/>
          <a:p>
            <a:pPr algn="just"/>
            <a:r>
              <a:rPr lang="ru-RU" dirty="0" smtClean="0"/>
              <a:t>Кафедра </a:t>
            </a:r>
            <a:r>
              <a:rPr lang="ru-RU" dirty="0" err="1" smtClean="0"/>
              <a:t>анатомії</a:t>
            </a:r>
            <a:r>
              <a:rPr lang="ru-RU" dirty="0" smtClean="0"/>
              <a:t> </a:t>
            </a:r>
            <a:r>
              <a:rPr lang="ru-RU" dirty="0" err="1" smtClean="0"/>
              <a:t>людини</a:t>
            </a:r>
            <a:r>
              <a:rPr lang="ru-RU" dirty="0" smtClean="0"/>
              <a:t> ХНМУ</a:t>
            </a:r>
          </a:p>
          <a:p>
            <a:pPr algn="just"/>
            <a:r>
              <a:rPr lang="uk-UA" dirty="0" smtClean="0"/>
              <a:t>Лектори:</a:t>
            </a:r>
            <a:r>
              <a:rPr lang="ru-RU" dirty="0" smtClean="0"/>
              <a:t>  </a:t>
            </a:r>
            <a:endParaRPr lang="ru-RU" dirty="0" smtClean="0"/>
          </a:p>
          <a:p>
            <a:pPr algn="just"/>
            <a:r>
              <a:rPr lang="uk-UA" dirty="0" err="1" smtClean="0"/>
              <a:t>к.мед.н</a:t>
            </a:r>
            <a:r>
              <a:rPr lang="uk-UA" dirty="0" smtClean="0"/>
              <a:t>., доцент Ізмайлова Л. В.</a:t>
            </a:r>
          </a:p>
          <a:p>
            <a:pPr algn="just"/>
            <a:r>
              <a:rPr lang="uk-UA" dirty="0" smtClean="0"/>
              <a:t>асистент </a:t>
            </a:r>
            <a:r>
              <a:rPr lang="uk-UA" dirty="0" err="1" smtClean="0"/>
              <a:t>Лютенко</a:t>
            </a:r>
            <a:r>
              <a:rPr lang="uk-UA" dirty="0" smtClean="0"/>
              <a:t> М. А.</a:t>
            </a:r>
            <a:endParaRPr lang="ru-RU" dirty="0" smtClean="0"/>
          </a:p>
          <a:p>
            <a:pPr algn="just"/>
            <a:endParaRPr lang="ru-RU" dirty="0" smtClean="0"/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828328"/>
          </a:xfr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sz="3200" dirty="0"/>
              <a:t>             </a:t>
            </a:r>
            <a:r>
              <a:rPr lang="ru-RU" sz="3200" b="1" dirty="0" err="1"/>
              <a:t>Патологія</a:t>
            </a:r>
            <a:r>
              <a:rPr lang="ru-RU" sz="3200" b="1" dirty="0"/>
              <a:t> </a:t>
            </a:r>
            <a:r>
              <a:rPr lang="ru-RU" sz="3200" b="1" dirty="0" err="1"/>
              <a:t>нюхового</a:t>
            </a:r>
            <a:r>
              <a:rPr lang="ru-RU" sz="3200" b="1" dirty="0"/>
              <a:t> </a:t>
            </a:r>
            <a:r>
              <a:rPr lang="ru-RU" sz="3200" b="1" dirty="0" err="1"/>
              <a:t>апарату</a:t>
            </a:r>
            <a:endParaRPr lang="ru-RU" sz="3200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5112568"/>
          </a:xfrm>
        </p:spPr>
        <p:txBody>
          <a:bodyPr/>
          <a:lstStyle/>
          <a:p>
            <a:r>
              <a:rPr lang="ru-RU" dirty="0" err="1"/>
              <a:t>Гіпосмія</a:t>
            </a:r>
            <a:r>
              <a:rPr lang="ru-RU" dirty="0"/>
              <a:t> – </a:t>
            </a:r>
            <a:r>
              <a:rPr lang="ru-RU" dirty="0" err="1"/>
              <a:t>одностороннє</a:t>
            </a:r>
            <a:r>
              <a:rPr lang="ru-RU" dirty="0"/>
              <a:t> </a:t>
            </a:r>
            <a:r>
              <a:rPr lang="ru-RU" dirty="0" err="1"/>
              <a:t>чи</a:t>
            </a:r>
            <a:r>
              <a:rPr lang="ru-RU" dirty="0"/>
              <a:t> </a:t>
            </a:r>
            <a:r>
              <a:rPr lang="ru-RU" dirty="0" err="1"/>
              <a:t>двустороннє</a:t>
            </a:r>
            <a:r>
              <a:rPr lang="ru-RU" dirty="0"/>
              <a:t>         </a:t>
            </a:r>
            <a:r>
              <a:rPr lang="ru-RU" dirty="0" err="1"/>
              <a:t>пог</a:t>
            </a:r>
            <a:r>
              <a:rPr lang="uk-UA" dirty="0"/>
              <a:t>і</a:t>
            </a:r>
            <a:r>
              <a:rPr lang="ru-RU" dirty="0" err="1"/>
              <a:t>ршення</a:t>
            </a:r>
            <a:r>
              <a:rPr lang="ru-RU" dirty="0"/>
              <a:t> нюху.</a:t>
            </a:r>
          </a:p>
          <a:p>
            <a:r>
              <a:rPr lang="ru-RU" dirty="0" err="1" smtClean="0"/>
              <a:t>Аносмія</a:t>
            </a:r>
            <a:r>
              <a:rPr lang="ru-RU" dirty="0" smtClean="0"/>
              <a:t> – </a:t>
            </a:r>
            <a:r>
              <a:rPr lang="ru-RU" dirty="0" err="1" smtClean="0"/>
              <a:t>повна</a:t>
            </a:r>
            <a:r>
              <a:rPr lang="ru-RU" dirty="0" smtClean="0"/>
              <a:t> </a:t>
            </a:r>
            <a:r>
              <a:rPr lang="ru-RU" dirty="0" err="1"/>
              <a:t>відсутність</a:t>
            </a:r>
            <a:r>
              <a:rPr lang="ru-RU" dirty="0"/>
              <a:t> нюху.</a:t>
            </a:r>
          </a:p>
          <a:p>
            <a:r>
              <a:rPr lang="ru-RU" dirty="0" err="1"/>
              <a:t>Нюхова</a:t>
            </a:r>
            <a:r>
              <a:rPr lang="ru-RU" dirty="0"/>
              <a:t> </a:t>
            </a:r>
            <a:r>
              <a:rPr lang="ru-RU" dirty="0" err="1"/>
              <a:t>галюцінація</a:t>
            </a:r>
            <a:r>
              <a:rPr lang="ru-RU" dirty="0"/>
              <a:t> – при </a:t>
            </a:r>
            <a:r>
              <a:rPr lang="ru-RU" dirty="0" err="1"/>
              <a:t>ураженні</a:t>
            </a:r>
            <a:r>
              <a:rPr lang="ru-RU" dirty="0"/>
              <a:t> </a:t>
            </a:r>
            <a:r>
              <a:rPr lang="ru-RU" dirty="0" err="1"/>
              <a:t>гачка</a:t>
            </a:r>
            <a:r>
              <a:rPr lang="ru-RU" dirty="0"/>
              <a:t> </a:t>
            </a:r>
            <a:r>
              <a:rPr lang="ru-RU" dirty="0" err="1"/>
              <a:t>гіпокампа</a:t>
            </a:r>
            <a:r>
              <a:rPr lang="ru-RU" dirty="0"/>
              <a:t> та </a:t>
            </a:r>
            <a:r>
              <a:rPr lang="ru-RU" dirty="0" err="1"/>
              <a:t>мигдалеподібного</a:t>
            </a:r>
            <a:r>
              <a:rPr lang="ru-RU" dirty="0"/>
              <a:t> </a:t>
            </a:r>
            <a:r>
              <a:rPr lang="ru-RU" dirty="0" err="1"/>
              <a:t>тіла</a:t>
            </a:r>
            <a:r>
              <a:rPr lang="ru-RU" dirty="0"/>
              <a:t>.</a:t>
            </a:r>
          </a:p>
          <a:p>
            <a:r>
              <a:rPr lang="ru-RU" dirty="0" err="1"/>
              <a:t>Нюхові</a:t>
            </a:r>
            <a:r>
              <a:rPr lang="ru-RU" dirty="0"/>
              <a:t> </a:t>
            </a:r>
            <a:r>
              <a:rPr lang="ru-RU" dirty="0" err="1"/>
              <a:t>агнозії</a:t>
            </a:r>
            <a:r>
              <a:rPr lang="ru-RU" dirty="0"/>
              <a:t> </a:t>
            </a:r>
            <a:r>
              <a:rPr lang="ru-RU" dirty="0" smtClean="0"/>
              <a:t>– </a:t>
            </a:r>
            <a:r>
              <a:rPr lang="ru-RU" dirty="0" err="1" smtClean="0"/>
              <a:t>погіршення</a:t>
            </a:r>
            <a:r>
              <a:rPr lang="ru-RU" dirty="0" smtClean="0"/>
              <a:t> </a:t>
            </a:r>
            <a:r>
              <a:rPr lang="ru-RU" dirty="0" err="1"/>
              <a:t>здатності</a:t>
            </a:r>
            <a:r>
              <a:rPr lang="ru-RU" dirty="0"/>
              <a:t> </a:t>
            </a:r>
            <a:r>
              <a:rPr lang="ru-RU" dirty="0" err="1"/>
              <a:t>розпізнавати</a:t>
            </a:r>
            <a:r>
              <a:rPr lang="ru-RU" dirty="0"/>
              <a:t> запахи.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936104"/>
          </a:xfr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en-US" sz="2800" b="1" dirty="0">
                <a:solidFill>
                  <a:srgbClr val="FFFF00"/>
                </a:solidFill>
              </a:rPr>
              <a:t> </a:t>
            </a:r>
            <a:r>
              <a:rPr lang="ru-RU" sz="2800" b="1" dirty="0">
                <a:solidFill>
                  <a:srgbClr val="FFFF00"/>
                </a:solidFill>
              </a:rPr>
              <a:t>                                </a:t>
            </a:r>
            <a:r>
              <a:rPr lang="ru-RU" sz="3600" b="1" dirty="0"/>
              <a:t>Орган смаку </a:t>
            </a:r>
            <a:r>
              <a:rPr lang="en-US" sz="3600" b="1" dirty="0"/>
              <a:t/>
            </a:r>
            <a:br>
              <a:rPr lang="en-US" sz="3600" b="1" dirty="0"/>
            </a:br>
            <a:r>
              <a:rPr lang="ru-RU" sz="3600" b="1" dirty="0"/>
              <a:t>                    </a:t>
            </a:r>
            <a:r>
              <a:rPr lang="en-US" sz="3600" b="1" dirty="0"/>
              <a:t>ORGANUM  GUSTUS</a:t>
            </a:r>
            <a:endParaRPr lang="ru-RU" sz="3600" b="1" dirty="0"/>
          </a:p>
        </p:txBody>
      </p:sp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323528" y="1410072"/>
            <a:ext cx="8373616" cy="5187280"/>
          </a:xfrm>
        </p:spPr>
        <p:txBody>
          <a:bodyPr>
            <a:normAutofit/>
          </a:bodyPr>
          <a:lstStyle/>
          <a:p>
            <a:r>
              <a:rPr lang="ru-RU" dirty="0"/>
              <a:t>У </a:t>
            </a:r>
            <a:r>
              <a:rPr lang="ru-RU" dirty="0" err="1"/>
              <a:t>людини</a:t>
            </a:r>
            <a:r>
              <a:rPr lang="ru-RU" dirty="0"/>
              <a:t> </a:t>
            </a:r>
            <a:r>
              <a:rPr lang="ru-RU" dirty="0" err="1"/>
              <a:t>смакові</a:t>
            </a:r>
            <a:r>
              <a:rPr lang="ru-RU" dirty="0"/>
              <a:t> чашечки – </a:t>
            </a:r>
            <a:r>
              <a:rPr lang="en-US" dirty="0" err="1"/>
              <a:t>calliculi</a:t>
            </a:r>
            <a:r>
              <a:rPr lang="en-US" dirty="0"/>
              <a:t> </a:t>
            </a:r>
            <a:r>
              <a:rPr lang="en-US" dirty="0" err="1"/>
              <a:t>gustatorii</a:t>
            </a:r>
            <a:r>
              <a:rPr lang="en-US" dirty="0"/>
              <a:t> (200</a:t>
            </a:r>
            <a:r>
              <a:rPr lang="ru-RU" dirty="0"/>
              <a:t>0) </a:t>
            </a:r>
            <a:r>
              <a:rPr lang="ru-RU" dirty="0" err="1"/>
              <a:t>знаходяться</a:t>
            </a:r>
            <a:r>
              <a:rPr lang="ru-RU" dirty="0"/>
              <a:t> в </a:t>
            </a:r>
            <a:r>
              <a:rPr lang="ru-RU" dirty="0" err="1"/>
              <a:t>слизовій</a:t>
            </a:r>
            <a:r>
              <a:rPr lang="ru-RU" dirty="0"/>
              <a:t> </a:t>
            </a:r>
            <a:r>
              <a:rPr lang="ru-RU" dirty="0" err="1"/>
              <a:t>оболонці</a:t>
            </a:r>
            <a:r>
              <a:rPr lang="ru-RU" dirty="0"/>
              <a:t> </a:t>
            </a:r>
            <a:r>
              <a:rPr lang="ru-RU" dirty="0" err="1"/>
              <a:t>язика</a:t>
            </a:r>
            <a:r>
              <a:rPr lang="en-US" dirty="0"/>
              <a:t>,</a:t>
            </a:r>
            <a:r>
              <a:rPr lang="uk-UA" dirty="0"/>
              <a:t> піднебіння</a:t>
            </a:r>
            <a:r>
              <a:rPr lang="en-US" dirty="0"/>
              <a:t>,</a:t>
            </a:r>
            <a:r>
              <a:rPr lang="uk-UA" dirty="0"/>
              <a:t> </a:t>
            </a:r>
            <a:r>
              <a:rPr lang="ru-RU" dirty="0" err="1"/>
              <a:t>зіва</a:t>
            </a:r>
            <a:r>
              <a:rPr lang="en-US" dirty="0"/>
              <a:t>,</a:t>
            </a:r>
            <a:r>
              <a:rPr lang="uk-UA" dirty="0"/>
              <a:t> </a:t>
            </a:r>
            <a:r>
              <a:rPr lang="ru-RU" dirty="0" smtClean="0"/>
              <a:t>надгортанника, </a:t>
            </a:r>
            <a:r>
              <a:rPr lang="ru-RU" dirty="0" err="1" smtClean="0"/>
              <a:t>піднебінних</a:t>
            </a:r>
            <a:r>
              <a:rPr lang="ru-RU" dirty="0" smtClean="0"/>
              <a:t> </a:t>
            </a:r>
            <a:r>
              <a:rPr lang="ru-RU" dirty="0" err="1" smtClean="0"/>
              <a:t>дужок</a:t>
            </a:r>
            <a:r>
              <a:rPr lang="ru-RU" dirty="0" smtClean="0"/>
              <a:t>, </a:t>
            </a:r>
            <a:r>
              <a:rPr lang="ru-RU" dirty="0" err="1" smtClean="0"/>
              <a:t>черпакуватого</a:t>
            </a:r>
            <a:r>
              <a:rPr lang="ru-RU" dirty="0" smtClean="0"/>
              <a:t> хряща, </a:t>
            </a:r>
            <a:r>
              <a:rPr lang="ru-RU" dirty="0" err="1" smtClean="0"/>
              <a:t>задньої</a:t>
            </a:r>
            <a:r>
              <a:rPr lang="ru-RU" dirty="0" smtClean="0"/>
              <a:t> </a:t>
            </a:r>
            <a:r>
              <a:rPr lang="ru-RU" dirty="0" err="1" smtClean="0"/>
              <a:t>стінки</a:t>
            </a:r>
            <a:r>
              <a:rPr lang="ru-RU" dirty="0" smtClean="0"/>
              <a:t> глотки</a:t>
            </a:r>
            <a:endParaRPr lang="ru-RU" dirty="0"/>
          </a:p>
          <a:p>
            <a:r>
              <a:rPr lang="ru-RU" dirty="0" err="1"/>
              <a:t>Найбільша</a:t>
            </a:r>
            <a:r>
              <a:rPr lang="ru-RU" dirty="0"/>
              <a:t> </a:t>
            </a:r>
            <a:r>
              <a:rPr lang="ru-RU" dirty="0" err="1"/>
              <a:t>кількість</a:t>
            </a:r>
            <a:r>
              <a:rPr lang="ru-RU" dirty="0"/>
              <a:t> </a:t>
            </a:r>
            <a:r>
              <a:rPr lang="ru-RU" dirty="0" err="1"/>
              <a:t>смакових</a:t>
            </a:r>
            <a:r>
              <a:rPr lang="ru-RU" dirty="0"/>
              <a:t> </a:t>
            </a:r>
            <a:r>
              <a:rPr lang="ru-RU" dirty="0" err="1"/>
              <a:t>чашечок</a:t>
            </a:r>
            <a:r>
              <a:rPr lang="ru-RU" dirty="0"/>
              <a:t>  </a:t>
            </a:r>
            <a:r>
              <a:rPr lang="ru-RU" dirty="0" err="1"/>
              <a:t>зосереджена</a:t>
            </a:r>
            <a:r>
              <a:rPr lang="ru-RU" dirty="0"/>
              <a:t> в </a:t>
            </a:r>
            <a:r>
              <a:rPr lang="ru-RU" dirty="0" err="1"/>
              <a:t>жолобоватих</a:t>
            </a:r>
            <a:r>
              <a:rPr lang="ru-RU" dirty="0"/>
              <a:t> – </a:t>
            </a:r>
            <a:r>
              <a:rPr lang="en-US" dirty="0"/>
              <a:t>papillae </a:t>
            </a:r>
            <a:r>
              <a:rPr lang="en-US" dirty="0" err="1"/>
              <a:t>vallatae</a:t>
            </a:r>
            <a:r>
              <a:rPr lang="en-US" dirty="0"/>
              <a:t>,</a:t>
            </a:r>
            <a:r>
              <a:rPr lang="uk-UA" dirty="0"/>
              <a:t> </a:t>
            </a:r>
            <a:r>
              <a:rPr lang="ru-RU" dirty="0" err="1"/>
              <a:t>листоподібних</a:t>
            </a:r>
            <a:r>
              <a:rPr lang="ru-RU" dirty="0"/>
              <a:t> сосочках – </a:t>
            </a:r>
            <a:r>
              <a:rPr lang="en-US" dirty="0"/>
              <a:t>papillae  </a:t>
            </a:r>
            <a:r>
              <a:rPr lang="en-US" dirty="0" err="1"/>
              <a:t>foliatae</a:t>
            </a:r>
            <a:r>
              <a:rPr lang="en-US" dirty="0"/>
              <a:t>, </a:t>
            </a:r>
            <a:r>
              <a:rPr lang="ru-RU" dirty="0" err="1"/>
              <a:t>менше</a:t>
            </a:r>
            <a:r>
              <a:rPr lang="ru-RU" dirty="0"/>
              <a:t> </a:t>
            </a:r>
            <a:r>
              <a:rPr lang="ru-RU" dirty="0" err="1"/>
              <a:t>їх</a:t>
            </a:r>
            <a:r>
              <a:rPr lang="ru-RU" dirty="0"/>
              <a:t> в </a:t>
            </a:r>
            <a:r>
              <a:rPr lang="ru-RU" dirty="0" err="1"/>
              <a:t>грибоподібних</a:t>
            </a:r>
            <a:r>
              <a:rPr lang="ru-RU" dirty="0"/>
              <a:t> сосочках - </a:t>
            </a:r>
            <a:r>
              <a:rPr lang="en-US" dirty="0"/>
              <a:t>papillae </a:t>
            </a:r>
            <a:r>
              <a:rPr lang="en-US" dirty="0" err="1"/>
              <a:t>fungiformes</a:t>
            </a:r>
            <a:r>
              <a:rPr lang="en-US" dirty="0"/>
              <a:t>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764704"/>
            <a:ext cx="4283968" cy="4619625"/>
          </a:xfrm>
          <a:prstGeom prst="rect">
            <a:avLst/>
          </a:prstGeom>
        </p:spPr>
      </p:pic>
      <p:pic>
        <p:nvPicPr>
          <p:cNvPr id="3" name="Рисунок 2" descr="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0" y="764704"/>
            <a:ext cx="4181475" cy="46196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47248" cy="778098"/>
          </a:xfr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en-US" dirty="0">
                <a:latin typeface="+mn-lt"/>
              </a:rPr>
              <a:t>VII </a:t>
            </a:r>
            <a:r>
              <a:rPr lang="uk-UA" dirty="0">
                <a:latin typeface="+mn-lt"/>
              </a:rPr>
              <a:t>пара -</a:t>
            </a:r>
            <a:r>
              <a:rPr lang="en-US" dirty="0">
                <a:latin typeface="+mn-lt"/>
              </a:rPr>
              <a:t> </a:t>
            </a:r>
            <a:r>
              <a:rPr lang="ru-RU" dirty="0" err="1">
                <a:latin typeface="+mn-lt"/>
              </a:rPr>
              <a:t>Лицевий</a:t>
            </a:r>
            <a:r>
              <a:rPr lang="ru-RU" dirty="0">
                <a:latin typeface="+mn-lt"/>
              </a:rPr>
              <a:t> нерв </a:t>
            </a:r>
            <a:r>
              <a:rPr lang="en-US" dirty="0" err="1">
                <a:latin typeface="+mn-lt"/>
              </a:rPr>
              <a:t>n.facialis</a:t>
            </a:r>
            <a:endParaRPr lang="ru-RU" dirty="0">
              <a:latin typeface="+mn-lt"/>
            </a:endParaRP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="" xmlns:a16="http://schemas.microsoft.com/office/drawing/2014/main" id="{A11B9955-0209-4751-A259-E5ED4DC21C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520" y="1268760"/>
            <a:ext cx="8640960" cy="5400600"/>
          </a:xfrm>
        </p:spPr>
        <p:txBody>
          <a:bodyPr>
            <a:normAutofit fontScale="92500" lnSpcReduction="10000"/>
          </a:bodyPr>
          <a:lstStyle/>
          <a:p>
            <a:pPr marL="36576" indent="0">
              <a:buNone/>
            </a:pPr>
            <a:r>
              <a:rPr lang="uk-UA" dirty="0"/>
              <a:t>Об’єднує 2 </a:t>
            </a:r>
            <a:r>
              <a:rPr lang="uk-UA" dirty="0" err="1"/>
              <a:t>нерва</a:t>
            </a:r>
            <a:r>
              <a:rPr lang="uk-UA" dirty="0"/>
              <a:t>:</a:t>
            </a:r>
          </a:p>
          <a:p>
            <a:r>
              <a:rPr lang="uk-UA" u="sng" dirty="0"/>
              <a:t>Власний лицевий нерв </a:t>
            </a:r>
            <a:r>
              <a:rPr lang="uk-UA" dirty="0"/>
              <a:t>(</a:t>
            </a:r>
            <a:r>
              <a:rPr lang="en-US" dirty="0" err="1"/>
              <a:t>n.facialis</a:t>
            </a:r>
            <a:r>
              <a:rPr lang="uk-UA" dirty="0"/>
              <a:t>)</a:t>
            </a:r>
          </a:p>
          <a:p>
            <a:pPr marL="36513" indent="415925">
              <a:buNone/>
            </a:pPr>
            <a:r>
              <a:rPr lang="uk-UA" dirty="0"/>
              <a:t>утворений рухливими нервовими </a:t>
            </a:r>
            <a:r>
              <a:rPr lang="uk-UA" dirty="0" smtClean="0"/>
              <a:t>волокнами.</a:t>
            </a:r>
            <a:endParaRPr lang="uk-UA" dirty="0"/>
          </a:p>
          <a:p>
            <a:pPr marL="493713" indent="-457200"/>
            <a:r>
              <a:rPr lang="uk-UA" u="sng" dirty="0"/>
              <a:t>Проміжний нерв </a:t>
            </a:r>
            <a:r>
              <a:rPr lang="uk-UA" dirty="0"/>
              <a:t>(</a:t>
            </a:r>
            <a:r>
              <a:rPr lang="en-US" dirty="0"/>
              <a:t>n. intermedius) </a:t>
            </a:r>
          </a:p>
          <a:p>
            <a:pPr marL="36513" indent="415925">
              <a:buNone/>
            </a:pPr>
            <a:r>
              <a:rPr lang="uk-UA" dirty="0"/>
              <a:t>має чутливі смакові волокна і вегетативні (парасимпатичні) нервові </a:t>
            </a:r>
            <a:r>
              <a:rPr lang="uk-UA" dirty="0" smtClean="0"/>
              <a:t>волокна.</a:t>
            </a:r>
            <a:endParaRPr lang="uk-UA" dirty="0"/>
          </a:p>
          <a:p>
            <a:pPr marL="0" indent="0">
              <a:buNone/>
            </a:pPr>
            <a:r>
              <a:rPr lang="uk-UA" dirty="0"/>
              <a:t>Чутливі волокна закінчуються на клітинах ядра одинокого </a:t>
            </a:r>
            <a:r>
              <a:rPr lang="uk-UA" dirty="0" smtClean="0"/>
              <a:t>шляху.</a:t>
            </a:r>
            <a:endParaRPr lang="uk-UA" dirty="0"/>
          </a:p>
          <a:p>
            <a:pPr marL="0" indent="0">
              <a:buNone/>
            </a:pPr>
            <a:r>
              <a:rPr lang="uk-UA" dirty="0"/>
              <a:t>Рухливі починаються з рухового </a:t>
            </a:r>
            <a:r>
              <a:rPr lang="uk-UA" dirty="0" smtClean="0"/>
              <a:t>ядра.</a:t>
            </a:r>
            <a:endParaRPr lang="uk-UA" dirty="0"/>
          </a:p>
          <a:p>
            <a:pPr marL="0" indent="0">
              <a:buNone/>
            </a:pPr>
            <a:r>
              <a:rPr lang="uk-UA" dirty="0"/>
              <a:t>Вегетативні від верхнього </a:t>
            </a:r>
            <a:r>
              <a:rPr lang="uk-UA" dirty="0" err="1"/>
              <a:t>слиновіддільного</a:t>
            </a:r>
            <a:r>
              <a:rPr lang="uk-UA" dirty="0"/>
              <a:t> </a:t>
            </a:r>
            <a:r>
              <a:rPr lang="uk-UA" dirty="0" smtClean="0"/>
              <a:t>ядра.</a:t>
            </a:r>
            <a:endParaRPr lang="uk-UA" dirty="0"/>
          </a:p>
          <a:p>
            <a:pPr marL="0" indent="0">
              <a:buNone/>
            </a:pPr>
            <a:r>
              <a:rPr lang="uk-UA" b="1" dirty="0"/>
              <a:t>Ядра лицевого </a:t>
            </a:r>
            <a:r>
              <a:rPr lang="uk-UA" b="1" dirty="0" err="1"/>
              <a:t>нерва</a:t>
            </a:r>
            <a:r>
              <a:rPr lang="uk-UA" b="1" dirty="0"/>
              <a:t> залягають у межах моста мозку </a:t>
            </a:r>
            <a:r>
              <a:rPr lang="uk-UA" b="1" dirty="0" smtClean="0"/>
              <a:t>та проектуються на ромбоподібну ямку</a:t>
            </a:r>
            <a:endParaRPr lang="uk-UA" b="1" dirty="0"/>
          </a:p>
          <a:p>
            <a:pPr marL="0" indent="0">
              <a:buNone/>
            </a:pPr>
            <a:endParaRPr lang="uk-UA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ÐÐ°ÑÑÐ¸Ð½ÐºÐ¸ Ð¿Ð¾ Ð·Ð°Ð¿ÑÐ¾ÑÑ Ð»Ð¸ÑÐµÐ²Ð¾Ð¹ Ð½ÐµÑÐ²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88640"/>
            <a:ext cx="7632848" cy="6518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8314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grpSp>
        <p:nvGrpSpPr>
          <p:cNvPr id="27" name="Группа 26"/>
          <p:cNvGrpSpPr/>
          <p:nvPr/>
        </p:nvGrpSpPr>
        <p:grpSpPr>
          <a:xfrm>
            <a:off x="179512" y="124241"/>
            <a:ext cx="8795320" cy="6596491"/>
            <a:chOff x="179512" y="124241"/>
            <a:chExt cx="8795320" cy="6596491"/>
          </a:xfrm>
        </p:grpSpPr>
        <p:grpSp>
          <p:nvGrpSpPr>
            <p:cNvPr id="12" name="Группа 11"/>
            <p:cNvGrpSpPr/>
            <p:nvPr/>
          </p:nvGrpSpPr>
          <p:grpSpPr>
            <a:xfrm>
              <a:off x="179512" y="124241"/>
              <a:ext cx="8795320" cy="6596491"/>
              <a:chOff x="179512" y="124241"/>
              <a:chExt cx="8795320" cy="6596491"/>
            </a:xfrm>
          </p:grpSpPr>
          <p:pic>
            <p:nvPicPr>
              <p:cNvPr id="2050" name="Picture 2" descr="ÐÐ°ÑÑÐ¸Ð½ÐºÐ¸ Ð¿Ð¾ Ð·Ð°Ð¿ÑÐ¾ÑÑ Ð»Ð¸ÑÐµÐ²Ð¾Ð¹ Ð½ÐµÑÐ²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9512" y="124241"/>
                <a:ext cx="8795320" cy="659649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" name="Прямоугольник 3"/>
              <p:cNvSpPr/>
              <p:nvPr/>
            </p:nvSpPr>
            <p:spPr>
              <a:xfrm>
                <a:off x="179512" y="124241"/>
                <a:ext cx="8795320" cy="576064"/>
              </a:xfrm>
              <a:prstGeom prst="rect">
                <a:avLst/>
              </a:prstGeom>
              <a:solidFill>
                <a:srgbClr val="E4A6B9"/>
              </a:solidFill>
              <a:ln>
                <a:solidFill>
                  <a:srgbClr val="E4A6B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b="1" dirty="0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VII </a:t>
                </a:r>
                <a:r>
                  <a:rPr lang="uk-UA" sz="2400" b="1" dirty="0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пара: Лицевий нерв (</a:t>
                </a:r>
                <a:r>
                  <a:rPr lang="en-US" sz="2400" b="1" dirty="0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n. </a:t>
                </a:r>
                <a:r>
                  <a:rPr lang="en-US" sz="2400" b="1" dirty="0" err="1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facialis</a:t>
                </a:r>
                <a:r>
                  <a:rPr lang="en-US" sz="2400" b="1" dirty="0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)</a:t>
                </a:r>
                <a:endParaRPr lang="ru-RU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" name="Прямоугольник 4"/>
              <p:cNvSpPr/>
              <p:nvPr/>
            </p:nvSpPr>
            <p:spPr>
              <a:xfrm>
                <a:off x="540346" y="1758174"/>
                <a:ext cx="2375470" cy="1058739"/>
              </a:xfrm>
              <a:prstGeom prst="rect">
                <a:avLst/>
              </a:prstGeom>
              <a:solidFill>
                <a:srgbClr val="F2E7F8"/>
              </a:solidFill>
              <a:ln>
                <a:solidFill>
                  <a:srgbClr val="F2E7F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uk-UA" sz="1400" b="1" dirty="0" smtClean="0">
                    <a:solidFill>
                      <a:schemeClr val="bg1"/>
                    </a:solidFill>
                  </a:rPr>
                  <a:t>1. Іннервація слізних </a:t>
                </a:r>
                <a:r>
                  <a:rPr lang="uk-UA" sz="1400" b="1" dirty="0">
                    <a:solidFill>
                      <a:schemeClr val="bg1"/>
                    </a:solidFill>
                  </a:rPr>
                  <a:t>з</a:t>
                </a:r>
                <a:r>
                  <a:rPr lang="uk-UA" sz="1400" b="1" dirty="0" smtClean="0">
                    <a:solidFill>
                      <a:schemeClr val="bg1"/>
                    </a:solidFill>
                  </a:rPr>
                  <a:t>алоз (секреція слізної рідини)</a:t>
                </a:r>
                <a:endParaRPr lang="ru-RU" sz="14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6" name="Прямоугольник 5"/>
              <p:cNvSpPr/>
              <p:nvPr/>
            </p:nvSpPr>
            <p:spPr>
              <a:xfrm>
                <a:off x="1835696" y="1124744"/>
                <a:ext cx="3168352" cy="292893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9" name="Прямоугольник 8"/>
              <p:cNvSpPr/>
              <p:nvPr/>
            </p:nvSpPr>
            <p:spPr>
              <a:xfrm>
                <a:off x="540346" y="3041552"/>
                <a:ext cx="2375470" cy="851988"/>
              </a:xfrm>
              <a:prstGeom prst="rect">
                <a:avLst/>
              </a:prstGeom>
              <a:solidFill>
                <a:srgbClr val="F2E7F8"/>
              </a:solidFill>
              <a:ln>
                <a:solidFill>
                  <a:srgbClr val="F2E7F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uk-UA" sz="1400" b="1" dirty="0" smtClean="0">
                    <a:solidFill>
                      <a:schemeClr val="bg1"/>
                    </a:solidFill>
                  </a:rPr>
                  <a:t>2. Іннервація </a:t>
                </a:r>
                <a:r>
                  <a:rPr lang="en-US" sz="1400" b="1" dirty="0" err="1" smtClean="0">
                    <a:solidFill>
                      <a:schemeClr val="bg1"/>
                    </a:solidFill>
                  </a:rPr>
                  <a:t>m.stapedius</a:t>
                </a:r>
                <a:r>
                  <a:rPr lang="en-US" sz="1400" b="1" dirty="0" smtClean="0">
                    <a:solidFill>
                      <a:schemeClr val="bg1"/>
                    </a:solidFill>
                  </a:rPr>
                  <a:t> (</a:t>
                </a:r>
                <a:r>
                  <a:rPr lang="uk-UA" sz="1400" b="1" dirty="0" smtClean="0">
                    <a:solidFill>
                      <a:schemeClr val="bg1"/>
                    </a:solidFill>
                  </a:rPr>
                  <a:t>слух)</a:t>
                </a:r>
                <a:endParaRPr lang="ru-RU" sz="14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0" name="Прямоугольник 9"/>
              <p:cNvSpPr/>
              <p:nvPr/>
            </p:nvSpPr>
            <p:spPr>
              <a:xfrm>
                <a:off x="540346" y="4118179"/>
                <a:ext cx="2375470" cy="871183"/>
              </a:xfrm>
              <a:prstGeom prst="rect">
                <a:avLst/>
              </a:prstGeom>
              <a:solidFill>
                <a:srgbClr val="F2E7F8"/>
              </a:solidFill>
              <a:ln>
                <a:solidFill>
                  <a:srgbClr val="F2E7F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uk-UA" sz="1400" b="1" dirty="0" smtClean="0">
                    <a:solidFill>
                      <a:schemeClr val="bg1"/>
                    </a:solidFill>
                  </a:rPr>
                  <a:t>3. Смак передніх 2/3 язика</a:t>
                </a:r>
                <a:endParaRPr lang="ru-RU" sz="14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1" name="Прямоугольник 10"/>
              <p:cNvSpPr/>
              <p:nvPr/>
            </p:nvSpPr>
            <p:spPr>
              <a:xfrm>
                <a:off x="575953" y="5214001"/>
                <a:ext cx="2339863" cy="1114995"/>
              </a:xfrm>
              <a:prstGeom prst="rect">
                <a:avLst/>
              </a:prstGeom>
              <a:solidFill>
                <a:srgbClr val="F2E7F8"/>
              </a:solidFill>
              <a:ln>
                <a:solidFill>
                  <a:srgbClr val="F2E7F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uk-UA" sz="1400" b="1" dirty="0" smtClean="0">
                    <a:solidFill>
                      <a:schemeClr val="bg1"/>
                    </a:solidFill>
                  </a:rPr>
                  <a:t>4. Вираз обличчя, міміка, </a:t>
                </a:r>
                <a:r>
                  <a:rPr lang="uk-UA" sz="1400" b="1" dirty="0" err="1" smtClean="0">
                    <a:solidFill>
                      <a:schemeClr val="bg1"/>
                    </a:solidFill>
                  </a:rPr>
                  <a:t>примруження</a:t>
                </a:r>
                <a:r>
                  <a:rPr lang="uk-UA" sz="1400" b="1" dirty="0" smtClean="0">
                    <a:solidFill>
                      <a:schemeClr val="bg1"/>
                    </a:solidFill>
                  </a:rPr>
                  <a:t> очей </a:t>
                </a:r>
                <a:endParaRPr lang="ru-RU" sz="14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8" name="Прямоугольник 7"/>
              <p:cNvSpPr/>
              <p:nvPr/>
            </p:nvSpPr>
            <p:spPr>
              <a:xfrm>
                <a:off x="6444208" y="5517232"/>
                <a:ext cx="2448272" cy="108012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13" name="Прямоугольник 12"/>
            <p:cNvSpPr/>
            <p:nvPr/>
          </p:nvSpPr>
          <p:spPr>
            <a:xfrm>
              <a:off x="7380312" y="1650162"/>
              <a:ext cx="1376325" cy="266670"/>
            </a:xfrm>
            <a:prstGeom prst="rect">
              <a:avLst/>
            </a:prstGeom>
            <a:solidFill>
              <a:srgbClr val="FFFF8D"/>
            </a:solidFill>
            <a:ln>
              <a:solidFill>
                <a:srgbClr val="FFFF8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uk-UA" sz="1050" b="1" dirty="0" smtClean="0">
                  <a:solidFill>
                    <a:schemeClr val="bg1"/>
                  </a:solidFill>
                </a:rPr>
                <a:t>Внутрішнє коліно</a:t>
              </a:r>
              <a:endParaRPr lang="ru-RU" sz="1050" b="1" dirty="0">
                <a:solidFill>
                  <a:schemeClr val="bg1"/>
                </a:solidFill>
              </a:endParaRPr>
            </a:p>
          </p:txBody>
        </p:sp>
        <p:sp>
          <p:nvSpPr>
            <p:cNvPr id="15" name="Прямоугольник 14"/>
            <p:cNvSpPr/>
            <p:nvPr/>
          </p:nvSpPr>
          <p:spPr>
            <a:xfrm>
              <a:off x="7164288" y="2889372"/>
              <a:ext cx="1376325" cy="266670"/>
            </a:xfrm>
            <a:prstGeom prst="rect">
              <a:avLst/>
            </a:prstGeom>
            <a:solidFill>
              <a:srgbClr val="FFFF8D"/>
            </a:solidFill>
            <a:ln>
              <a:solidFill>
                <a:srgbClr val="FFFF8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uk-UA" sz="1050" b="1" dirty="0" smtClean="0">
                  <a:solidFill>
                    <a:schemeClr val="bg1"/>
                  </a:solidFill>
                </a:rPr>
                <a:t>Зовнішнє коліно</a:t>
              </a:r>
              <a:endParaRPr lang="ru-RU" sz="1050" b="1" dirty="0">
                <a:solidFill>
                  <a:schemeClr val="bg1"/>
                </a:solidFill>
              </a:endParaRPr>
            </a:p>
          </p:txBody>
        </p:sp>
        <p:sp>
          <p:nvSpPr>
            <p:cNvPr id="14" name="Прямоугольник 13"/>
            <p:cNvSpPr/>
            <p:nvPr/>
          </p:nvSpPr>
          <p:spPr>
            <a:xfrm>
              <a:off x="7308304" y="3175706"/>
              <a:ext cx="1008112" cy="162898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uk-UA" sz="1000" b="1" dirty="0" err="1" smtClean="0">
                  <a:solidFill>
                    <a:schemeClr val="bg1"/>
                  </a:solidFill>
                </a:rPr>
                <a:t>Чутл</a:t>
              </a:r>
              <a:r>
                <a:rPr lang="uk-UA" sz="1000" b="1" dirty="0" smtClean="0">
                  <a:solidFill>
                    <a:schemeClr val="bg1"/>
                  </a:solidFill>
                </a:rPr>
                <a:t>. ганглій</a:t>
              </a:r>
              <a:endParaRPr lang="ru-RU" sz="1000" b="1" dirty="0">
                <a:solidFill>
                  <a:schemeClr val="bg1"/>
                </a:solidFill>
              </a:endParaRPr>
            </a:p>
          </p:txBody>
        </p:sp>
        <p:sp>
          <p:nvSpPr>
            <p:cNvPr id="16" name="Прямоугольник 15"/>
            <p:cNvSpPr/>
            <p:nvPr/>
          </p:nvSpPr>
          <p:spPr>
            <a:xfrm>
              <a:off x="3164979" y="5660875"/>
              <a:ext cx="2311549" cy="221245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uk-UA" sz="1100" b="1" dirty="0" err="1" smtClean="0">
                  <a:solidFill>
                    <a:schemeClr val="bg1"/>
                  </a:solidFill>
                </a:rPr>
                <a:t>Рухл</a:t>
              </a:r>
              <a:r>
                <a:rPr lang="uk-UA" sz="1100" b="1" dirty="0" smtClean="0">
                  <a:solidFill>
                    <a:schemeClr val="bg1"/>
                  </a:solidFill>
                </a:rPr>
                <a:t>. Гілки до м’язів обличчя</a:t>
              </a:r>
              <a:endParaRPr lang="ru-RU" sz="1100" b="1" dirty="0">
                <a:solidFill>
                  <a:schemeClr val="bg1"/>
                </a:solidFill>
              </a:endParaRPr>
            </a:p>
          </p:txBody>
        </p:sp>
        <p:cxnSp>
          <p:nvCxnSpPr>
            <p:cNvPr id="18" name="Прямая соединительная линия 17"/>
            <p:cNvCxnSpPr/>
            <p:nvPr/>
          </p:nvCxnSpPr>
          <p:spPr>
            <a:xfrm flipH="1">
              <a:off x="5394176" y="5013176"/>
              <a:ext cx="185936" cy="868944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Прямая соединительная линия 20"/>
            <p:cNvCxnSpPr/>
            <p:nvPr/>
          </p:nvCxnSpPr>
          <p:spPr>
            <a:xfrm flipV="1">
              <a:off x="3226650" y="5882120"/>
              <a:ext cx="2167526" cy="22583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667025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8CF7BF5E-D7F4-4774-B330-5D1B7E1A29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3" name="Рисунок 2" descr="Gray788.png">
            <a:extLst>
              <a:ext uri="{FF2B5EF4-FFF2-40B4-BE49-F238E27FC236}">
                <a16:creationId xmlns="" xmlns:a16="http://schemas.microsoft.com/office/drawing/2014/main" id="{0F65608D-4888-4A18-A6CE-23E44D4E0380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87624" y="188640"/>
            <a:ext cx="6950478" cy="6396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8099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7936" t="4704" r="8734" b="7117"/>
          <a:stretch/>
        </p:blipFill>
        <p:spPr>
          <a:xfrm>
            <a:off x="0" y="803881"/>
            <a:ext cx="9144000" cy="5442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3185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71123482-02CB-47FD-827B-D6B20810ED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3" name="Рисунок 2" descr="Gray791.png">
            <a:extLst>
              <a:ext uri="{FF2B5EF4-FFF2-40B4-BE49-F238E27FC236}">
                <a16:creationId xmlns="" xmlns:a16="http://schemas.microsoft.com/office/drawing/2014/main" id="{4C49583D-2813-4576-B91B-B384B209F9E6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47664" y="116632"/>
            <a:ext cx="6192688" cy="6616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5411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3647" y="0"/>
            <a:ext cx="453670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0875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634082"/>
          </a:xfr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r>
              <a:rPr lang="uk-UA" dirty="0" smtClean="0"/>
              <a:t>План лекції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484784"/>
            <a:ext cx="7931224" cy="4853136"/>
          </a:xfrm>
        </p:spPr>
        <p:txBody>
          <a:bodyPr>
            <a:normAutofit/>
          </a:bodyPr>
          <a:lstStyle/>
          <a:p>
            <a:pPr marL="550926" indent="-514350">
              <a:buFont typeface="+mj-lt"/>
              <a:buAutoNum type="arabicPeriod"/>
            </a:pPr>
            <a:r>
              <a:rPr lang="uk-UA" dirty="0" smtClean="0"/>
              <a:t>Органи чуття (орган нюху – І пара </a:t>
            </a:r>
            <a:r>
              <a:rPr lang="uk-UA" dirty="0" err="1" smtClean="0"/>
              <a:t>ч.н</a:t>
            </a:r>
            <a:r>
              <a:rPr lang="uk-UA" dirty="0" smtClean="0"/>
              <a:t>., зору – ІІ пара </a:t>
            </a:r>
            <a:r>
              <a:rPr lang="uk-UA" dirty="0" err="1" smtClean="0"/>
              <a:t>ч.н</a:t>
            </a:r>
            <a:r>
              <a:rPr lang="uk-UA" dirty="0" smtClean="0"/>
              <a:t>., смаку – </a:t>
            </a:r>
            <a:r>
              <a:rPr lang="en-US" dirty="0" smtClean="0"/>
              <a:t>VII, IX, X </a:t>
            </a:r>
            <a:r>
              <a:rPr lang="uk-UA" dirty="0" smtClean="0"/>
              <a:t>пари </a:t>
            </a:r>
            <a:r>
              <a:rPr lang="uk-UA" dirty="0" err="1" smtClean="0"/>
              <a:t>ч.н</a:t>
            </a:r>
            <a:r>
              <a:rPr lang="uk-UA" dirty="0" smtClean="0"/>
              <a:t>.)</a:t>
            </a:r>
          </a:p>
          <a:p>
            <a:pPr marL="550926" indent="-514350">
              <a:buFont typeface="+mj-lt"/>
              <a:buAutoNum type="arabicPeriod"/>
            </a:pPr>
            <a:r>
              <a:rPr lang="uk-UA" dirty="0"/>
              <a:t>Орган зору</a:t>
            </a:r>
          </a:p>
          <a:p>
            <a:pPr marL="550926" indent="-514350">
              <a:buFont typeface="+mj-lt"/>
              <a:buAutoNum type="arabicPeriod"/>
            </a:pPr>
            <a:r>
              <a:rPr lang="uk-UA" dirty="0" smtClean="0"/>
              <a:t>Допоміжний апарат </a:t>
            </a:r>
            <a:r>
              <a:rPr lang="uk-UA" dirty="0" err="1" smtClean="0"/>
              <a:t>органа</a:t>
            </a:r>
            <a:r>
              <a:rPr lang="uk-UA" dirty="0" smtClean="0"/>
              <a:t> зору</a:t>
            </a:r>
            <a:r>
              <a:rPr lang="en-US" dirty="0" smtClean="0"/>
              <a:t>, III, IV </a:t>
            </a:r>
            <a:r>
              <a:rPr lang="uk-UA" dirty="0" smtClean="0"/>
              <a:t>і </a:t>
            </a:r>
            <a:r>
              <a:rPr lang="en-US" dirty="0" smtClean="0"/>
              <a:t>VI </a:t>
            </a:r>
            <a:r>
              <a:rPr lang="uk-UA" dirty="0" smtClean="0"/>
              <a:t>пари черепних нервів</a:t>
            </a:r>
          </a:p>
          <a:p>
            <a:pPr marL="550926" indent="-514350">
              <a:buFont typeface="+mj-lt"/>
              <a:buAutoNum type="arabicPeriod"/>
            </a:pPr>
            <a:r>
              <a:rPr lang="uk-UA" dirty="0" smtClean="0"/>
              <a:t>Орган слуху та рівноваги</a:t>
            </a:r>
          </a:p>
          <a:p>
            <a:pPr marL="550926" indent="-514350">
              <a:buFont typeface="+mj-lt"/>
              <a:buAutoNum type="arabicPeriod"/>
            </a:pPr>
            <a:r>
              <a:rPr lang="en-US" dirty="0" smtClean="0"/>
              <a:t>V </a:t>
            </a:r>
            <a:r>
              <a:rPr lang="uk-UA" dirty="0" smtClean="0"/>
              <a:t>пара черепних нервів</a:t>
            </a:r>
            <a:endParaRPr lang="en-US" dirty="0" smtClean="0"/>
          </a:p>
          <a:p>
            <a:pPr marL="550926" indent="-514350">
              <a:buFont typeface="+mj-lt"/>
              <a:buAutoNum type="arabicPeriod"/>
            </a:pPr>
            <a:r>
              <a:rPr lang="en-US" dirty="0" smtClean="0"/>
              <a:t>IX, X, XI, XII </a:t>
            </a:r>
            <a:r>
              <a:rPr lang="uk-UA" dirty="0" smtClean="0"/>
              <a:t>пари черепних нервів</a:t>
            </a:r>
          </a:p>
          <a:p>
            <a:pPr marL="550926" indent="-514350">
              <a:buFont typeface="+mj-lt"/>
              <a:buAutoNum type="arabicPeriod"/>
            </a:pPr>
            <a:endParaRPr lang="uk-UA" dirty="0" smtClean="0"/>
          </a:p>
          <a:p>
            <a:pPr marL="550926" indent="-514350">
              <a:buFont typeface="+mj-lt"/>
              <a:buAutoNum type="arabicPeriod"/>
            </a:pPr>
            <a:endParaRPr lang="uk-UA" dirty="0" smtClean="0"/>
          </a:p>
          <a:p>
            <a:pPr marL="550926" indent="-514350">
              <a:buFont typeface="+mj-lt"/>
              <a:buAutoNum type="arabicPeriod"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35796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99592" y="746719"/>
            <a:ext cx="7416824" cy="5922641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92696"/>
          </a:xfrm>
        </p:spPr>
        <p:txBody>
          <a:bodyPr>
            <a:normAutofit/>
          </a:bodyPr>
          <a:lstStyle/>
          <a:p>
            <a:r>
              <a:rPr lang="en-US" sz="2000" dirty="0"/>
              <a:t>       VII </a:t>
            </a:r>
            <a:r>
              <a:rPr lang="ru-RU" sz="2000" dirty="0"/>
              <a:t>пара – </a:t>
            </a:r>
            <a:r>
              <a:rPr lang="en-US" sz="2000" dirty="0"/>
              <a:t>n. </a:t>
            </a:r>
            <a:r>
              <a:rPr lang="en-US" sz="2000" dirty="0" err="1"/>
              <a:t>facialis</a:t>
            </a:r>
            <a:r>
              <a:rPr lang="en-US" sz="2000" dirty="0"/>
              <a:t>,</a:t>
            </a:r>
            <a:r>
              <a:rPr lang="uk-UA" sz="2000" dirty="0"/>
              <a:t> </a:t>
            </a:r>
            <a:r>
              <a:rPr lang="en-US" sz="2000" dirty="0"/>
              <a:t>IX </a:t>
            </a:r>
            <a:r>
              <a:rPr lang="ru-RU" sz="2000" dirty="0"/>
              <a:t>пара – </a:t>
            </a:r>
            <a:r>
              <a:rPr lang="en-US" sz="2000" dirty="0" err="1"/>
              <a:t>n.glossopharyngeus</a:t>
            </a:r>
            <a:r>
              <a:rPr lang="en-US" sz="2000" dirty="0"/>
              <a:t>, X </a:t>
            </a:r>
            <a:r>
              <a:rPr lang="ru-RU" sz="2000" dirty="0"/>
              <a:t>пара –</a:t>
            </a:r>
            <a:r>
              <a:rPr lang="en-US" sz="2000" dirty="0"/>
              <a:t> </a:t>
            </a:r>
            <a:r>
              <a:rPr lang="en-US" sz="2000" dirty="0" err="1"/>
              <a:t>n.vagus</a:t>
            </a:r>
            <a:endParaRPr lang="ru-RU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4294967295"/>
          </p:nvPr>
        </p:nvSpPr>
        <p:spPr>
          <a:xfrm>
            <a:off x="-1470" y="1052736"/>
            <a:ext cx="8893950" cy="5805264"/>
          </a:xfrm>
        </p:spPr>
        <p:txBody>
          <a:bodyPr>
            <a:normAutofit/>
          </a:bodyPr>
          <a:lstStyle/>
          <a:p>
            <a:pPr algn="just" eaLnBrk="1" hangingPunct="1">
              <a:lnSpc>
                <a:spcPct val="80000"/>
              </a:lnSpc>
            </a:pPr>
            <a:r>
              <a:rPr lang="ru-RU" sz="2400" dirty="0"/>
              <a:t>На 3-му </a:t>
            </a:r>
            <a:r>
              <a:rPr lang="ru-RU" sz="2400" dirty="0" err="1"/>
              <a:t>тижні</a:t>
            </a:r>
            <a:r>
              <a:rPr lang="ru-RU" sz="2400" dirty="0"/>
              <a:t> </a:t>
            </a:r>
            <a:r>
              <a:rPr lang="ru-RU" sz="2400" dirty="0" err="1"/>
              <a:t>внутрішньоутробного</a:t>
            </a:r>
            <a:r>
              <a:rPr lang="ru-RU" sz="2400" dirty="0"/>
              <a:t> </a:t>
            </a:r>
            <a:r>
              <a:rPr lang="ru-RU" sz="2400" dirty="0" err="1"/>
              <a:t>періода</a:t>
            </a:r>
            <a:r>
              <a:rPr lang="ru-RU" sz="2400" dirty="0"/>
              <a:t> </a:t>
            </a:r>
            <a:r>
              <a:rPr lang="ru-RU" sz="2400" dirty="0" err="1"/>
              <a:t>відбувається</a:t>
            </a:r>
            <a:r>
              <a:rPr lang="ru-RU" sz="2400" dirty="0"/>
              <a:t> </a:t>
            </a:r>
            <a:r>
              <a:rPr lang="ru-RU" sz="2400" dirty="0" err="1"/>
              <a:t>ембріональна</a:t>
            </a:r>
            <a:r>
              <a:rPr lang="ru-RU" sz="2400" dirty="0"/>
              <a:t> закладка органа </a:t>
            </a:r>
            <a:r>
              <a:rPr lang="ru-RU" sz="2400" dirty="0" err="1"/>
              <a:t>зору</a:t>
            </a:r>
            <a:r>
              <a:rPr lang="ru-RU" sz="2400" dirty="0"/>
              <a:t>, а </a:t>
            </a:r>
            <a:r>
              <a:rPr lang="ru-RU" sz="2400" dirty="0" err="1"/>
              <a:t>розвиток</a:t>
            </a:r>
            <a:r>
              <a:rPr lang="ru-RU" sz="2400" dirty="0"/>
              <a:t> ока </a:t>
            </a:r>
            <a:r>
              <a:rPr lang="ru-RU" sz="2400" dirty="0" err="1"/>
              <a:t>закінчується</a:t>
            </a:r>
            <a:r>
              <a:rPr lang="ru-RU" sz="2400" dirty="0"/>
              <a:t> в </a:t>
            </a:r>
            <a:r>
              <a:rPr lang="ru-RU" sz="2400" dirty="0" err="1"/>
              <a:t>перші</a:t>
            </a:r>
            <a:r>
              <a:rPr lang="ru-RU" sz="2400" dirty="0"/>
              <a:t> </a:t>
            </a:r>
            <a:r>
              <a:rPr lang="ru-RU" sz="2400" dirty="0" err="1"/>
              <a:t>шкільні</a:t>
            </a:r>
            <a:r>
              <a:rPr lang="ru-RU" sz="2400" dirty="0"/>
              <a:t> роки. Орган </a:t>
            </a:r>
            <a:r>
              <a:rPr lang="ru-RU" sz="2400" dirty="0" err="1"/>
              <a:t>зору</a:t>
            </a:r>
            <a:r>
              <a:rPr lang="ru-RU" sz="2400" dirty="0"/>
              <a:t> </a:t>
            </a:r>
            <a:r>
              <a:rPr lang="ru-RU" sz="2400" dirty="0" err="1"/>
              <a:t>развивається</a:t>
            </a:r>
            <a:r>
              <a:rPr lang="ru-RU" sz="2400" dirty="0"/>
              <a:t> з </a:t>
            </a:r>
            <a:r>
              <a:rPr lang="ru-RU" sz="2400" dirty="0" err="1"/>
              <a:t>різних</a:t>
            </a:r>
            <a:r>
              <a:rPr lang="ru-RU" sz="2400" dirty="0"/>
              <a:t> </a:t>
            </a:r>
            <a:r>
              <a:rPr lang="ru-RU" sz="2400" dirty="0" err="1"/>
              <a:t>зародкових</a:t>
            </a:r>
            <a:r>
              <a:rPr lang="ru-RU" sz="2400" dirty="0"/>
              <a:t> </a:t>
            </a:r>
            <a:r>
              <a:rPr lang="ru-RU" sz="2400" dirty="0" err="1"/>
              <a:t>листків</a:t>
            </a:r>
            <a:r>
              <a:rPr lang="ru-RU" sz="2400" dirty="0"/>
              <a:t> на головному </a:t>
            </a:r>
            <a:r>
              <a:rPr lang="ru-RU" sz="2400" dirty="0" err="1"/>
              <a:t>кінці</a:t>
            </a:r>
            <a:r>
              <a:rPr lang="ru-RU" sz="2400" dirty="0"/>
              <a:t> </a:t>
            </a:r>
            <a:r>
              <a:rPr lang="ru-RU" sz="2400" dirty="0" err="1"/>
              <a:t>зародка</a:t>
            </a:r>
            <a:r>
              <a:rPr lang="ru-RU" sz="2400" dirty="0"/>
              <a:t>.</a:t>
            </a:r>
          </a:p>
          <a:p>
            <a:pPr lvl="1" algn="just" eaLnBrk="1" hangingPunct="1">
              <a:lnSpc>
                <a:spcPct val="80000"/>
              </a:lnSpc>
            </a:pPr>
            <a:r>
              <a:rPr lang="ru-RU" sz="2400" dirty="0"/>
              <a:t>Склера, </a:t>
            </a:r>
            <a:r>
              <a:rPr lang="ru-RU" sz="2400" dirty="0" err="1"/>
              <a:t>рогівка</a:t>
            </a:r>
            <a:r>
              <a:rPr lang="ru-RU" sz="2400" dirty="0"/>
              <a:t> та </a:t>
            </a:r>
            <a:r>
              <a:rPr lang="ru-RU" sz="2400" dirty="0" err="1"/>
              <a:t>судинна</a:t>
            </a:r>
            <a:r>
              <a:rPr lang="ru-RU" sz="2400" dirty="0"/>
              <a:t> </a:t>
            </a:r>
            <a:r>
              <a:rPr lang="ru-RU" sz="2400" dirty="0" err="1"/>
              <a:t>оболонка</a:t>
            </a:r>
            <a:r>
              <a:rPr lang="ru-RU" sz="2400" dirty="0"/>
              <a:t> – на 7-10 </a:t>
            </a:r>
            <a:r>
              <a:rPr lang="ru-RU" sz="2400" dirty="0" err="1"/>
              <a:t>тиж</a:t>
            </a:r>
            <a:r>
              <a:rPr lang="ru-RU" sz="2400" dirty="0"/>
              <a:t>. </a:t>
            </a:r>
            <a:r>
              <a:rPr lang="ru-RU" sz="2400" dirty="0" err="1"/>
              <a:t>розвитку</a:t>
            </a:r>
            <a:r>
              <a:rPr lang="ru-RU" sz="2400" dirty="0"/>
              <a:t> з </a:t>
            </a:r>
            <a:r>
              <a:rPr lang="ru-RU" sz="2400" dirty="0" err="1"/>
              <a:t>навколишньої</a:t>
            </a:r>
            <a:r>
              <a:rPr lang="ru-RU" sz="2400" dirty="0"/>
              <a:t> </a:t>
            </a:r>
            <a:r>
              <a:rPr lang="ru-RU" sz="2400" dirty="0" err="1"/>
              <a:t>мезенхіми</a:t>
            </a:r>
            <a:r>
              <a:rPr lang="ru-RU" sz="2400" dirty="0"/>
              <a:t>.</a:t>
            </a:r>
          </a:p>
          <a:p>
            <a:pPr lvl="1" algn="just" eaLnBrk="1" hangingPunct="1">
              <a:lnSpc>
                <a:spcPct val="80000"/>
              </a:lnSpc>
            </a:pPr>
            <a:r>
              <a:rPr lang="ru-RU" sz="2400" dirty="0" err="1"/>
              <a:t>Кришталик</a:t>
            </a:r>
            <a:r>
              <a:rPr lang="ru-RU" sz="2400" dirty="0"/>
              <a:t> – з </a:t>
            </a:r>
            <a:r>
              <a:rPr lang="ru-RU" sz="2400" dirty="0" err="1"/>
              <a:t>ектодермального</a:t>
            </a:r>
            <a:r>
              <a:rPr lang="ru-RU" sz="2400" dirty="0"/>
              <a:t> </a:t>
            </a:r>
            <a:r>
              <a:rPr lang="ru-RU" sz="2400" dirty="0" err="1"/>
              <a:t>епітелія</a:t>
            </a:r>
            <a:r>
              <a:rPr lang="ru-RU" sz="2400" dirty="0"/>
              <a:t>.</a:t>
            </a:r>
          </a:p>
          <a:p>
            <a:pPr lvl="1" algn="just" eaLnBrk="1" hangingPunct="1">
              <a:lnSpc>
                <a:spcPct val="80000"/>
              </a:lnSpc>
            </a:pPr>
            <a:r>
              <a:rPr lang="ru-RU" sz="2400" dirty="0" err="1"/>
              <a:t>Сітківка</a:t>
            </a:r>
            <a:r>
              <a:rPr lang="ru-RU" sz="2400" dirty="0"/>
              <a:t> – </a:t>
            </a:r>
            <a:r>
              <a:rPr lang="ru-RU" sz="2400" dirty="0" err="1"/>
              <a:t>закладається</a:t>
            </a:r>
            <a:r>
              <a:rPr lang="ru-RU" sz="2400" dirty="0"/>
              <a:t> </a:t>
            </a:r>
            <a:r>
              <a:rPr lang="ru-RU" sz="2400" dirty="0" err="1"/>
              <a:t>зі</a:t>
            </a:r>
            <a:r>
              <a:rPr lang="ru-RU" sz="2400" dirty="0"/>
              <a:t> </a:t>
            </a:r>
            <a:r>
              <a:rPr lang="ru-RU" sz="2400" dirty="0" err="1"/>
              <a:t>стінки</a:t>
            </a:r>
            <a:r>
              <a:rPr lang="ru-RU" sz="2400" dirty="0"/>
              <a:t> </a:t>
            </a:r>
            <a:r>
              <a:rPr lang="ru-RU" sz="2400" dirty="0" err="1"/>
              <a:t>переднього</a:t>
            </a:r>
            <a:r>
              <a:rPr lang="ru-RU" sz="2400" dirty="0"/>
              <a:t> </a:t>
            </a:r>
            <a:r>
              <a:rPr lang="ru-RU" sz="2400" dirty="0" err="1"/>
              <a:t>мозкового</a:t>
            </a:r>
            <a:r>
              <a:rPr lang="ru-RU" sz="2400" dirty="0"/>
              <a:t> </a:t>
            </a:r>
            <a:r>
              <a:rPr lang="ru-RU" sz="2400" dirty="0" err="1"/>
              <a:t>міхура</a:t>
            </a:r>
            <a:r>
              <a:rPr lang="ru-RU" sz="2400" dirty="0"/>
              <a:t>.</a:t>
            </a:r>
          </a:p>
          <a:p>
            <a:pPr lvl="1" algn="just" eaLnBrk="1" hangingPunct="1">
              <a:lnSpc>
                <a:spcPct val="80000"/>
              </a:lnSpc>
            </a:pPr>
            <a:r>
              <a:rPr lang="ru-RU" sz="2400" dirty="0" err="1"/>
              <a:t>Повік</a:t>
            </a:r>
            <a:r>
              <a:rPr lang="ru-RU" sz="2400" dirty="0" err="1">
                <a:latin typeface="Arial" charset="0"/>
              </a:rPr>
              <a:t>и</a:t>
            </a:r>
            <a:r>
              <a:rPr lang="ru-RU" sz="2400" dirty="0"/>
              <a:t>, </a:t>
            </a:r>
            <a:r>
              <a:rPr lang="ru-RU" sz="2400" dirty="0" err="1"/>
              <a:t>коньюнктива</a:t>
            </a:r>
            <a:r>
              <a:rPr lang="ru-RU" sz="2400" dirty="0"/>
              <a:t> й </a:t>
            </a:r>
            <a:r>
              <a:rPr lang="ru-RU" sz="2400" dirty="0" err="1"/>
              <a:t>слізний</a:t>
            </a:r>
            <a:r>
              <a:rPr lang="ru-RU" sz="2400" dirty="0"/>
              <a:t> </a:t>
            </a:r>
            <a:r>
              <a:rPr lang="ru-RU" sz="2400" dirty="0" err="1"/>
              <a:t>апарат</a:t>
            </a:r>
            <a:r>
              <a:rPr lang="ru-RU" sz="2400" dirty="0"/>
              <a:t> – </a:t>
            </a:r>
            <a:r>
              <a:rPr lang="ru-RU" sz="2400" dirty="0" err="1"/>
              <a:t>починає</a:t>
            </a:r>
            <a:r>
              <a:rPr lang="ru-RU" sz="2400" dirty="0"/>
              <a:t> </a:t>
            </a:r>
            <a:r>
              <a:rPr lang="ru-RU" sz="2400" dirty="0" err="1"/>
              <a:t>формуватися</a:t>
            </a:r>
            <a:r>
              <a:rPr lang="ru-RU" sz="2400" dirty="0"/>
              <a:t> на 7-8 </a:t>
            </a:r>
            <a:r>
              <a:rPr lang="ru-RU" sz="2400" dirty="0" err="1"/>
              <a:t>тиж</a:t>
            </a:r>
            <a:r>
              <a:rPr lang="ru-RU" sz="2400" dirty="0"/>
              <a:t>. </a:t>
            </a:r>
            <a:r>
              <a:rPr lang="ru-RU" sz="2400" dirty="0" err="1"/>
              <a:t>развитку</a:t>
            </a:r>
            <a:r>
              <a:rPr lang="ru-RU" sz="2400" dirty="0"/>
              <a:t> з </a:t>
            </a:r>
            <a:r>
              <a:rPr lang="ru-RU" sz="2400" dirty="0" err="1"/>
              <a:t>ектодерми</a:t>
            </a:r>
            <a:r>
              <a:rPr lang="ru-RU" sz="2400" dirty="0"/>
              <a:t> головного </a:t>
            </a:r>
            <a:r>
              <a:rPr lang="ru-RU" sz="2400" dirty="0" err="1"/>
              <a:t>кінця</a:t>
            </a:r>
            <a:r>
              <a:rPr lang="ru-RU" sz="2400" dirty="0"/>
              <a:t> </a:t>
            </a:r>
            <a:r>
              <a:rPr lang="ru-RU" sz="2400" dirty="0" err="1"/>
              <a:t>зародка</a:t>
            </a:r>
            <a:r>
              <a:rPr lang="ru-RU" sz="2400" dirty="0"/>
              <a:t>.</a:t>
            </a:r>
          </a:p>
          <a:p>
            <a:pPr lvl="1" algn="just" eaLnBrk="1" hangingPunct="1">
              <a:lnSpc>
                <a:spcPct val="80000"/>
              </a:lnSpc>
            </a:pPr>
            <a:r>
              <a:rPr lang="ru-RU" sz="2400" dirty="0"/>
              <a:t>М</a:t>
            </a:r>
            <a:r>
              <a:rPr lang="en-US" sz="2400" dirty="0"/>
              <a:t>’</a:t>
            </a:r>
            <a:r>
              <a:rPr lang="uk-UA" sz="2400" dirty="0" err="1"/>
              <a:t>язи</a:t>
            </a:r>
            <a:r>
              <a:rPr lang="ru-RU" sz="2400" dirty="0"/>
              <a:t> ока – з </a:t>
            </a:r>
            <a:r>
              <a:rPr lang="ru-RU" sz="2400" dirty="0" err="1"/>
              <a:t>клітин</a:t>
            </a:r>
            <a:r>
              <a:rPr lang="ru-RU" sz="2400" dirty="0"/>
              <a:t> </a:t>
            </a:r>
            <a:r>
              <a:rPr lang="ru-RU" sz="2400" dirty="0" err="1"/>
              <a:t>мезенхіми</a:t>
            </a:r>
            <a:r>
              <a:rPr lang="ru-RU" sz="2400" dirty="0"/>
              <a:t>. </a:t>
            </a:r>
          </a:p>
          <a:p>
            <a:pPr algn="just" eaLnBrk="1" hangingPunct="1">
              <a:lnSpc>
                <a:spcPct val="80000"/>
              </a:lnSpc>
            </a:pPr>
            <a:r>
              <a:rPr lang="ru-RU" sz="2400" dirty="0"/>
              <a:t>У </a:t>
            </a:r>
            <a:r>
              <a:rPr lang="ru-RU" sz="2400" dirty="0" err="1"/>
              <a:t>новонародженого</a:t>
            </a:r>
            <a:r>
              <a:rPr lang="ru-RU" sz="2400" dirty="0"/>
              <a:t> та </a:t>
            </a:r>
            <a:r>
              <a:rPr lang="ru-RU" sz="2400" dirty="0" smtClean="0"/>
              <a:t>в </a:t>
            </a:r>
            <a:r>
              <a:rPr lang="ru-RU" sz="2400" dirty="0" err="1"/>
              <a:t>дитини</a:t>
            </a:r>
            <a:r>
              <a:rPr lang="ru-RU" sz="2400" dirty="0"/>
              <a:t> </a:t>
            </a:r>
            <a:r>
              <a:rPr lang="ru-RU" sz="2400" dirty="0" err="1"/>
              <a:t>кришталик</a:t>
            </a:r>
            <a:r>
              <a:rPr lang="ru-RU" sz="2400" dirty="0"/>
              <a:t> </a:t>
            </a:r>
            <a:r>
              <a:rPr lang="ru-RU" sz="2400" dirty="0" err="1"/>
              <a:t>прозорий</a:t>
            </a:r>
            <a:r>
              <a:rPr lang="ru-RU" sz="2400" dirty="0"/>
              <a:t> та </a:t>
            </a:r>
            <a:r>
              <a:rPr lang="ru-RU" sz="2400" dirty="0" err="1"/>
              <a:t>опуклий</a:t>
            </a:r>
            <a:r>
              <a:rPr lang="ru-RU" sz="2400" dirty="0"/>
              <a:t>, </a:t>
            </a:r>
            <a:r>
              <a:rPr lang="ru-RU" sz="2400" dirty="0" err="1"/>
              <a:t>рогівка</a:t>
            </a:r>
            <a:r>
              <a:rPr lang="ru-RU" sz="2400" dirty="0"/>
              <a:t> </a:t>
            </a:r>
            <a:r>
              <a:rPr lang="ru-RU" sz="2400" dirty="0" err="1"/>
              <a:t>товста</a:t>
            </a:r>
            <a:r>
              <a:rPr lang="ru-RU" sz="2400" dirty="0"/>
              <a:t>, а </a:t>
            </a:r>
            <a:r>
              <a:rPr lang="ru-RU" sz="2400" dirty="0" err="1"/>
              <a:t>судинна</a:t>
            </a:r>
            <a:r>
              <a:rPr lang="ru-RU" sz="2400" dirty="0"/>
              <a:t> </a:t>
            </a:r>
            <a:r>
              <a:rPr lang="ru-RU" sz="2400" dirty="0" err="1"/>
              <a:t>оболонка</a:t>
            </a:r>
            <a:r>
              <a:rPr lang="ru-RU" sz="2400" dirty="0"/>
              <a:t> й склера </a:t>
            </a:r>
            <a:r>
              <a:rPr lang="ru-RU" sz="2400" dirty="0" err="1"/>
              <a:t>дуже</a:t>
            </a:r>
            <a:r>
              <a:rPr lang="ru-RU" sz="2400" dirty="0"/>
              <a:t> </a:t>
            </a:r>
            <a:r>
              <a:rPr lang="ru-RU" sz="2400" dirty="0" err="1"/>
              <a:t>тонкі</a:t>
            </a:r>
            <a:r>
              <a:rPr lang="ru-RU" sz="2400" dirty="0"/>
              <a:t>, </a:t>
            </a:r>
            <a:r>
              <a:rPr lang="ru-RU" sz="2400" dirty="0" err="1"/>
              <a:t>райдужка</a:t>
            </a:r>
            <a:r>
              <a:rPr lang="ru-RU" sz="2400" dirty="0"/>
              <a:t> мало </a:t>
            </a:r>
            <a:r>
              <a:rPr lang="ru-RU" sz="2400" dirty="0" err="1"/>
              <a:t>пігментована</a:t>
            </a:r>
            <a:r>
              <a:rPr lang="ru-RU" sz="2400" dirty="0"/>
              <a:t>.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323528" y="116632"/>
            <a:ext cx="8229600" cy="704850"/>
          </a:xfr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600" kern="1200" spc="-100" dirty="0" err="1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</a:rPr>
              <a:t>Розвиток</a:t>
            </a:r>
            <a:r>
              <a:rPr lang="ru-RU" sz="3600" kern="1200" spc="-10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</a:rPr>
              <a:t> органа </a:t>
            </a:r>
            <a:r>
              <a:rPr lang="ru-RU" sz="3600" kern="1200" spc="-100" dirty="0" err="1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</a:rPr>
              <a:t>зору</a:t>
            </a:r>
            <a:endParaRPr lang="ru-RU" sz="3600" kern="1200" spc="-100" dirty="0">
              <a:ln w="3200">
                <a:solidFill>
                  <a:schemeClr val="bg2">
                    <a:shade val="75000"/>
                    <a:alpha val="25000"/>
                  </a:schemeClr>
                </a:solidFill>
                <a:prstDash val="solid"/>
                <a:round/>
              </a:ln>
              <a:effectLst>
                <a:innerShdw blurRad="50800" dist="25400" dir="13500000">
                  <a:prstClr val="black">
                    <a:alpha val="70000"/>
                  </a:prstClr>
                </a:inn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D:\Users\Makaveli\Documents\UDC Output Files\112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0" y="214313"/>
            <a:ext cx="4357688" cy="6321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399"/>
            <a:ext cx="8229600" cy="859619"/>
          </a:xfr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r>
              <a:rPr lang="en-US" sz="2400" dirty="0"/>
              <a:t>      </a:t>
            </a:r>
            <a:r>
              <a:rPr lang="ru-RU" sz="2400" dirty="0"/>
              <a:t> </a:t>
            </a:r>
            <a:r>
              <a:rPr lang="ru-RU" sz="3200" b="1" dirty="0"/>
              <a:t>Орган </a:t>
            </a:r>
            <a:r>
              <a:rPr lang="ru-RU" sz="3200" b="1" dirty="0" err="1"/>
              <a:t>зору</a:t>
            </a:r>
            <a:r>
              <a:rPr lang="ru-RU" sz="3200" b="1" dirty="0"/>
              <a:t> . </a:t>
            </a:r>
            <a:r>
              <a:rPr lang="en-US" sz="3200" b="1" dirty="0"/>
              <a:t>II </a:t>
            </a:r>
            <a:r>
              <a:rPr lang="ru-RU" sz="3200" b="1" dirty="0"/>
              <a:t>пара </a:t>
            </a:r>
            <a:r>
              <a:rPr lang="ru-RU" sz="3200" b="1" dirty="0" err="1"/>
              <a:t>черепних</a:t>
            </a:r>
            <a:r>
              <a:rPr lang="ru-RU" sz="3200" b="1" dirty="0"/>
              <a:t> </a:t>
            </a:r>
            <a:r>
              <a:rPr lang="ru-RU" sz="3200" b="1" dirty="0" err="1"/>
              <a:t>нервів</a:t>
            </a:r>
            <a:r>
              <a:rPr lang="ru-RU" sz="3200" b="1" dirty="0"/>
              <a:t> - </a:t>
            </a:r>
            <a:r>
              <a:rPr lang="en-US" sz="3200" dirty="0"/>
              <a:t>N. OPTICUS</a:t>
            </a:r>
            <a:r>
              <a:rPr lang="ru-RU" sz="3200" dirty="0"/>
              <a:t>                       </a:t>
            </a:r>
            <a:endParaRPr lang="ru-RU" sz="3200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07054" y="1340768"/>
            <a:ext cx="8757434" cy="5184576"/>
          </a:xfrm>
        </p:spPr>
        <p:txBody>
          <a:bodyPr>
            <a:normAutofit/>
          </a:bodyPr>
          <a:lstStyle/>
          <a:p>
            <a:r>
              <a:rPr lang="uk-UA" sz="2800" dirty="0"/>
              <a:t>Формується в області сліпої плями сітківки, де відростки </a:t>
            </a:r>
            <a:r>
              <a:rPr lang="uk-UA" sz="2800" dirty="0" err="1"/>
              <a:t>гангліозних</a:t>
            </a:r>
            <a:r>
              <a:rPr lang="uk-UA" sz="2800" dirty="0"/>
              <a:t> </a:t>
            </a:r>
            <a:r>
              <a:rPr lang="uk-UA" sz="2800" dirty="0" err="1"/>
              <a:t>нейроцитів</a:t>
            </a:r>
            <a:r>
              <a:rPr lang="uk-UA" sz="2800" dirty="0"/>
              <a:t> з</a:t>
            </a:r>
            <a:r>
              <a:rPr lang="uk-UA" sz="2800" dirty="0" smtClean="0"/>
              <a:t>бираються </a:t>
            </a:r>
            <a:r>
              <a:rPr lang="uk-UA" sz="2800" dirty="0"/>
              <a:t>у пучок</a:t>
            </a:r>
          </a:p>
          <a:p>
            <a:r>
              <a:rPr lang="uk-UA" sz="2800" dirty="0"/>
              <a:t>Найбільш довга очноямкова частина (25-30 мм) лежить між прямими м’язами очного яблука і проходить через спільне </a:t>
            </a:r>
            <a:r>
              <a:rPr lang="uk-UA" sz="2800" dirty="0" err="1"/>
              <a:t>сухожилкове</a:t>
            </a:r>
            <a:r>
              <a:rPr lang="uk-UA" sz="2800" dirty="0"/>
              <a:t> кільце. Через зоровий канал проникає в порожнину черепа</a:t>
            </a:r>
          </a:p>
          <a:p>
            <a:r>
              <a:rPr lang="uk-UA" sz="2800" dirty="0"/>
              <a:t>Правий і лівій нерви утворюють неповний </a:t>
            </a:r>
            <a:r>
              <a:rPr lang="uk-UA" sz="2800" b="1" dirty="0"/>
              <a:t>зоровий перехрест – </a:t>
            </a:r>
            <a:r>
              <a:rPr lang="en-US" sz="2800" b="1" dirty="0"/>
              <a:t>chiasma </a:t>
            </a:r>
            <a:r>
              <a:rPr lang="en-US" sz="2800" b="1" dirty="0" err="1"/>
              <a:t>opticum</a:t>
            </a:r>
            <a:r>
              <a:rPr lang="uk-UA" sz="2800" b="1" dirty="0"/>
              <a:t>, </a:t>
            </a:r>
            <a:r>
              <a:rPr lang="uk-UA" sz="2800" dirty="0"/>
              <a:t>потім переходять у зорові тракти</a:t>
            </a:r>
            <a:r>
              <a:rPr lang="en-US" sz="2800" b="1" dirty="0"/>
              <a:t>    </a:t>
            </a:r>
            <a:endParaRPr lang="ru-RU" sz="2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Місце для вмісту 2">
            <a:extLst>
              <a:ext uri="{FF2B5EF4-FFF2-40B4-BE49-F238E27FC236}">
                <a16:creationId xmlns="" xmlns:a16="http://schemas.microsoft.com/office/drawing/2014/main" id="{35EE0AF3-9E7E-454D-8720-2213F6F418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512" y="1340768"/>
            <a:ext cx="8784976" cy="5184576"/>
          </a:xfrm>
        </p:spPr>
        <p:txBody>
          <a:bodyPr>
            <a:normAutofit/>
          </a:bodyPr>
          <a:lstStyle/>
          <a:p>
            <a:r>
              <a:rPr lang="uk-UA" sz="2800" dirty="0"/>
              <a:t>На середині очноямкової частини </a:t>
            </a:r>
            <a:r>
              <a:rPr lang="uk-UA" sz="2800" dirty="0" err="1"/>
              <a:t>нерва</a:t>
            </a:r>
            <a:r>
              <a:rPr lang="uk-UA" sz="2800" dirty="0"/>
              <a:t> в нього знизу входять центральна артерія сітківки (всередині прилягає до однойменної вени)</a:t>
            </a:r>
          </a:p>
          <a:p>
            <a:endParaRPr lang="uk-UA" sz="2800" dirty="0"/>
          </a:p>
          <a:p>
            <a:r>
              <a:rPr lang="uk-UA" sz="2800" dirty="0"/>
              <a:t>В очній ямці зоровий нерв оточений зрослими зі склерою очного яблука оболонками головного мозку: твердої </a:t>
            </a:r>
            <a:r>
              <a:rPr lang="uk-UA" sz="2800" dirty="0" smtClean="0"/>
              <a:t>та </a:t>
            </a:r>
            <a:r>
              <a:rPr lang="uk-UA" sz="2800" dirty="0"/>
              <a:t>павутинної разом з м’якою.</a:t>
            </a:r>
          </a:p>
          <a:p>
            <a:endParaRPr lang="uk-UA" sz="2800" dirty="0"/>
          </a:p>
          <a:p>
            <a:r>
              <a:rPr lang="uk-UA" sz="2800" dirty="0"/>
              <a:t>У порожнині черепа нерв знаходиться у </a:t>
            </a:r>
            <a:r>
              <a:rPr lang="uk-UA" sz="2800" dirty="0" err="1"/>
              <a:t>підпавутинному</a:t>
            </a:r>
            <a:r>
              <a:rPr lang="uk-UA" sz="2800" dirty="0"/>
              <a:t> просторі та покритий м’якою оболонкою головного мозку</a:t>
            </a:r>
            <a:endParaRPr lang="en-US" sz="2800" dirty="0"/>
          </a:p>
          <a:p>
            <a:endParaRPr lang="uk-UA" sz="2800" dirty="0"/>
          </a:p>
        </p:txBody>
      </p:sp>
      <p:sp>
        <p:nvSpPr>
          <p:cNvPr id="4" name="Заголовок 1">
            <a:extLst>
              <a:ext uri="{FF2B5EF4-FFF2-40B4-BE49-F238E27FC236}">
                <a16:creationId xmlns="" xmlns:a16="http://schemas.microsoft.com/office/drawing/2014/main" id="{96A622E7-447F-42B6-94E6-89E682FDFB3C}"/>
              </a:ext>
            </a:extLst>
          </p:cNvPr>
          <p:cNvSpPr txBox="1">
            <a:spLocks/>
          </p:cNvSpPr>
          <p:nvPr/>
        </p:nvSpPr>
        <p:spPr>
          <a:xfrm>
            <a:off x="457200" y="152399"/>
            <a:ext cx="8229600" cy="859619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lIns="45720" rIns="45720" anchor="ctr">
            <a:normAutofit fontScale="975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Aft>
                <a:spcPts val="0"/>
              </a:spcAft>
            </a:pPr>
            <a:r>
              <a:rPr lang="en-US" sz="3200" b="1" dirty="0"/>
              <a:t>II </a:t>
            </a:r>
            <a:r>
              <a:rPr lang="ru-RU" sz="3200" b="1" dirty="0"/>
              <a:t>пара </a:t>
            </a:r>
            <a:r>
              <a:rPr lang="ru-RU" sz="3200" b="1" dirty="0" err="1"/>
              <a:t>черепних</a:t>
            </a:r>
            <a:r>
              <a:rPr lang="ru-RU" sz="3200" b="1" dirty="0"/>
              <a:t> </a:t>
            </a:r>
            <a:r>
              <a:rPr lang="ru-RU" sz="3200" b="1" dirty="0" err="1"/>
              <a:t>нервів</a:t>
            </a:r>
            <a:r>
              <a:rPr lang="ru-RU" sz="3200" b="1" dirty="0"/>
              <a:t> - </a:t>
            </a:r>
            <a:r>
              <a:rPr lang="en-US" sz="3200" dirty="0"/>
              <a:t>N. OPTICUS</a:t>
            </a:r>
            <a:r>
              <a:rPr lang="ru-RU" sz="3200" dirty="0"/>
              <a:t>                       </a:t>
            </a:r>
            <a:endParaRPr lang="ru-RU" sz="3200" b="1" dirty="0"/>
          </a:p>
        </p:txBody>
      </p:sp>
    </p:spTree>
    <p:extLst>
      <p:ext uri="{BB962C8B-B14F-4D97-AF65-F5344CB8AC3E}">
        <p14:creationId xmlns:p14="http://schemas.microsoft.com/office/powerpoint/2010/main" val="3138384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BB94A39A-8168-4A50-853E-4BCD75BF34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6" name="Picture 4">
            <a:extLst>
              <a:ext uri="{FF2B5EF4-FFF2-40B4-BE49-F238E27FC236}">
                <a16:creationId xmlns="" xmlns:a16="http://schemas.microsoft.com/office/drawing/2014/main" id="{2A0E565C-6876-4BBF-98BD-DF6DC10C41C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07504" y="692696"/>
            <a:ext cx="8755223" cy="518457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55772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Содержимое 2"/>
          <p:cNvSpPr>
            <a:spLocks noGrp="1"/>
          </p:cNvSpPr>
          <p:nvPr>
            <p:ph idx="4294967295"/>
          </p:nvPr>
        </p:nvSpPr>
        <p:spPr>
          <a:xfrm>
            <a:off x="395536" y="1268760"/>
            <a:ext cx="8640762" cy="4575175"/>
          </a:xfrm>
        </p:spPr>
        <p:txBody>
          <a:bodyPr/>
          <a:lstStyle/>
          <a:p>
            <a:pPr eaLnBrk="1" hangingPunct="1"/>
            <a:r>
              <a:rPr lang="uk-UA" dirty="0"/>
              <a:t>Складається з очного яблука – </a:t>
            </a:r>
            <a:r>
              <a:rPr lang="en-US" dirty="0" err="1"/>
              <a:t>bulbus</a:t>
            </a:r>
            <a:r>
              <a:rPr lang="en-US" dirty="0"/>
              <a:t> </a:t>
            </a:r>
            <a:r>
              <a:rPr lang="en-US" dirty="0" err="1"/>
              <a:t>oculi</a:t>
            </a:r>
            <a:r>
              <a:rPr lang="ru-RU" dirty="0"/>
              <a:t> </a:t>
            </a:r>
          </a:p>
          <a:p>
            <a:pPr eaLnBrk="1" hangingPunct="1">
              <a:buFont typeface="Wingdings 2" pitchFamily="18" charset="2"/>
              <a:buNone/>
            </a:pPr>
            <a:r>
              <a:rPr lang="ru-RU" dirty="0"/>
              <a:t>і </a:t>
            </a:r>
            <a:r>
              <a:rPr lang="ru-RU" dirty="0" err="1"/>
              <a:t>допоміжних</a:t>
            </a:r>
            <a:r>
              <a:rPr lang="ru-RU" dirty="0"/>
              <a:t> </a:t>
            </a:r>
            <a:r>
              <a:rPr lang="ru-RU" dirty="0" err="1"/>
              <a:t>органів</a:t>
            </a:r>
            <a:r>
              <a:rPr lang="ru-RU" dirty="0"/>
              <a:t> -</a:t>
            </a:r>
            <a:r>
              <a:rPr lang="en-US" dirty="0"/>
              <a:t> </a:t>
            </a:r>
            <a:r>
              <a:rPr lang="en-US" dirty="0" err="1"/>
              <a:t>Organa</a:t>
            </a:r>
            <a:r>
              <a:rPr lang="en-US" dirty="0"/>
              <a:t> </a:t>
            </a:r>
            <a:r>
              <a:rPr lang="en-US" dirty="0" err="1"/>
              <a:t>oculi</a:t>
            </a:r>
            <a:r>
              <a:rPr lang="en-US" dirty="0"/>
              <a:t> </a:t>
            </a:r>
            <a:r>
              <a:rPr lang="en-US" dirty="0" err="1"/>
              <a:t>accessoria</a:t>
            </a:r>
            <a:endParaRPr lang="ru-RU" dirty="0"/>
          </a:p>
          <a:p>
            <a:pPr eaLnBrk="1" hangingPunct="1">
              <a:buFont typeface="Wingdings 2" pitchFamily="18" charset="2"/>
              <a:buNone/>
            </a:pP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427460" y="191429"/>
            <a:ext cx="8229600" cy="717291"/>
          </a:xfr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kern="1200" spc="-10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</a:rPr>
              <a:t>Орган </a:t>
            </a:r>
            <a:r>
              <a:rPr lang="ru-RU" kern="1200" spc="-100" dirty="0" err="1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</a:rPr>
              <a:t>зору</a:t>
            </a:r>
            <a:r>
              <a:rPr lang="ru-RU" kern="1200" spc="-10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</a:rPr>
              <a:t> – </a:t>
            </a:r>
            <a:r>
              <a:rPr lang="en-US" kern="1200" spc="-100" dirty="0" err="1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</a:rPr>
              <a:t>organum</a:t>
            </a:r>
            <a:r>
              <a:rPr lang="en-US" kern="1200" spc="-10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</a:rPr>
              <a:t> </a:t>
            </a:r>
            <a:r>
              <a:rPr lang="en-US" kern="1200" spc="-100" dirty="0" err="1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</a:rPr>
              <a:t>visus</a:t>
            </a:r>
            <a:endParaRPr lang="ru-RU" kern="1200" spc="-100" dirty="0">
              <a:ln w="3200">
                <a:solidFill>
                  <a:schemeClr val="bg2">
                    <a:shade val="75000"/>
                    <a:alpha val="25000"/>
                  </a:schemeClr>
                </a:solidFill>
                <a:prstDash val="solid"/>
                <a:round/>
              </a:ln>
              <a:effectLst>
                <a:innerShdw blurRad="50800" dist="25400" dir="13500000">
                  <a:prstClr val="black">
                    <a:alpha val="70000"/>
                  </a:prstClr>
                </a:innerShdw>
              </a:effectLst>
            </a:endParaRPr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2515494323"/>
              </p:ext>
            </p:extLst>
          </p:nvPr>
        </p:nvGraphicFramePr>
        <p:xfrm>
          <a:off x="395536" y="2564904"/>
          <a:ext cx="7962678" cy="40976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344474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3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2693952506"/>
              </p:ext>
            </p:extLst>
          </p:nvPr>
        </p:nvGraphicFramePr>
        <p:xfrm>
          <a:off x="3707904" y="849109"/>
          <a:ext cx="5175900" cy="30398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Заголовок 2"/>
          <p:cNvSpPr>
            <a:spLocks noGrp="1"/>
          </p:cNvSpPr>
          <p:nvPr>
            <p:ph type="title" idx="4294967295"/>
          </p:nvPr>
        </p:nvSpPr>
        <p:spPr>
          <a:xfrm>
            <a:off x="350992" y="87726"/>
            <a:ext cx="8229600" cy="776287"/>
          </a:xfr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pc="-100" dirty="0" err="1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</a:rPr>
              <a:t>Очне</a:t>
            </a:r>
            <a:r>
              <a:rPr lang="ru-RU" kern="1200" spc="-10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</a:rPr>
              <a:t> </a:t>
            </a:r>
            <a:r>
              <a:rPr lang="ru-RU" kern="1200" spc="-100" dirty="0" err="1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</a:rPr>
              <a:t>яблуко</a:t>
            </a:r>
            <a:endParaRPr lang="ru-RU" kern="1200" spc="-100" dirty="0">
              <a:ln w="3200">
                <a:solidFill>
                  <a:schemeClr val="bg2">
                    <a:shade val="75000"/>
                    <a:alpha val="25000"/>
                  </a:schemeClr>
                </a:solidFill>
                <a:prstDash val="solid"/>
                <a:round/>
              </a:ln>
              <a:effectLst>
                <a:innerShdw blurRad="50800" dist="25400" dir="13500000">
                  <a:prstClr val="black">
                    <a:alpha val="70000"/>
                  </a:prstClr>
                </a:innerShdw>
              </a:effectLst>
            </a:endParaRPr>
          </a:p>
        </p:txBody>
      </p:sp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2607899213"/>
              </p:ext>
            </p:extLst>
          </p:nvPr>
        </p:nvGraphicFramePr>
        <p:xfrm>
          <a:off x="466428" y="2369041"/>
          <a:ext cx="4642740" cy="32553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7173" name="TextBox 10"/>
          <p:cNvSpPr txBox="1">
            <a:spLocks noChangeArrowheads="1"/>
          </p:cNvSpPr>
          <p:nvPr/>
        </p:nvSpPr>
        <p:spPr bwMode="auto">
          <a:xfrm>
            <a:off x="465292" y="5805264"/>
            <a:ext cx="8001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ru-RU" sz="2400" b="1" i="1" dirty="0" err="1">
                <a:latin typeface="Constantia" pitchFamily="18" charset="0"/>
              </a:rPr>
              <a:t>Очне</a:t>
            </a:r>
            <a:r>
              <a:rPr lang="ru-RU" sz="2400" b="1" i="1" dirty="0">
                <a:latin typeface="Constantia" pitchFamily="18" charset="0"/>
              </a:rPr>
              <a:t> </a:t>
            </a:r>
            <a:r>
              <a:rPr lang="ru-RU" sz="2400" b="1" i="1" dirty="0" err="1">
                <a:latin typeface="Constantia" pitchFamily="18" charset="0"/>
              </a:rPr>
              <a:t>яблуко</a:t>
            </a:r>
            <a:r>
              <a:rPr lang="ru-RU" sz="2400" b="1" i="1" dirty="0">
                <a:latin typeface="Constantia" pitchFamily="18" charset="0"/>
              </a:rPr>
              <a:t> </a:t>
            </a:r>
            <a:r>
              <a:rPr lang="ru-RU" sz="2400" b="1" i="1" dirty="0" err="1">
                <a:latin typeface="Constantia" pitchFamily="18" charset="0"/>
              </a:rPr>
              <a:t>має</a:t>
            </a:r>
            <a:r>
              <a:rPr lang="ru-RU" sz="2400" b="1" i="1" dirty="0">
                <a:latin typeface="Constantia" pitchFamily="18" charset="0"/>
              </a:rPr>
              <a:t> два </a:t>
            </a:r>
            <a:r>
              <a:rPr lang="ru-RU" sz="2400" b="1" i="1" dirty="0" err="1">
                <a:latin typeface="Constantia" pitchFamily="18" charset="0"/>
              </a:rPr>
              <a:t>полюси</a:t>
            </a:r>
            <a:r>
              <a:rPr lang="ru-RU" sz="2400" b="1" i="1" dirty="0">
                <a:latin typeface="Constantia" pitchFamily="18" charset="0"/>
              </a:rPr>
              <a:t> – </a:t>
            </a:r>
            <a:r>
              <a:rPr lang="ru-RU" sz="2400" b="1" i="1" dirty="0" err="1">
                <a:latin typeface="Constantia" pitchFamily="18" charset="0"/>
              </a:rPr>
              <a:t>передній</a:t>
            </a:r>
            <a:r>
              <a:rPr lang="ru-RU" sz="2400" b="1" i="1" dirty="0">
                <a:latin typeface="Constantia" pitchFamily="18" charset="0"/>
              </a:rPr>
              <a:t> і </a:t>
            </a:r>
            <a:r>
              <a:rPr lang="ru-RU" sz="2400" b="1" i="1" dirty="0" err="1">
                <a:latin typeface="Constantia" pitchFamily="18" charset="0"/>
              </a:rPr>
              <a:t>задній</a:t>
            </a:r>
            <a:r>
              <a:rPr lang="ru-RU" sz="2400" b="1" i="1" dirty="0">
                <a:latin typeface="Constantia" pitchFamily="18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2" descr="D:\Users\Makaveli\Documents\UDC Output Files\110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259632" y="332656"/>
            <a:ext cx="6696918" cy="6120680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Содержимое 1"/>
          <p:cNvSpPr>
            <a:spLocks noGrp="1"/>
          </p:cNvSpPr>
          <p:nvPr>
            <p:ph idx="4294967295"/>
          </p:nvPr>
        </p:nvSpPr>
        <p:spPr>
          <a:xfrm>
            <a:off x="179512" y="1000125"/>
            <a:ext cx="8496944" cy="5525219"/>
          </a:xfrm>
        </p:spPr>
        <p:txBody>
          <a:bodyPr>
            <a:normAutofit fontScale="92500" lnSpcReduction="10000"/>
          </a:bodyPr>
          <a:lstStyle/>
          <a:p>
            <a:pPr algn="just" eaLnBrk="1" hangingPunct="1"/>
            <a:r>
              <a:rPr lang="en-US" sz="2000" dirty="0"/>
              <a:t>I</a:t>
            </a:r>
            <a:r>
              <a:rPr lang="ru-RU" sz="2000" dirty="0"/>
              <a:t>. </a:t>
            </a:r>
            <a:r>
              <a:rPr lang="ru-RU" sz="2000" dirty="0" err="1"/>
              <a:t>Фіброзна</a:t>
            </a:r>
            <a:r>
              <a:rPr lang="ru-RU" sz="2000" dirty="0"/>
              <a:t> </a:t>
            </a:r>
            <a:r>
              <a:rPr lang="ru-RU" sz="2000" dirty="0" err="1"/>
              <a:t>оболонка</a:t>
            </a:r>
            <a:endParaRPr lang="ru-RU" sz="2000" dirty="0"/>
          </a:p>
          <a:p>
            <a:pPr marL="448056" lvl="1" indent="0" algn="just" eaLnBrk="1" hangingPunct="1">
              <a:buNone/>
            </a:pPr>
            <a:r>
              <a:rPr lang="ru-RU" sz="2000" dirty="0"/>
              <a:t>1) </a:t>
            </a:r>
            <a:r>
              <a:rPr lang="ru-RU" sz="2000" dirty="0" err="1"/>
              <a:t>рогівка</a:t>
            </a:r>
            <a:r>
              <a:rPr lang="en-US" sz="2000" dirty="0"/>
              <a:t> - cornea</a:t>
            </a:r>
            <a:endParaRPr lang="ru-RU" sz="2000" dirty="0"/>
          </a:p>
          <a:p>
            <a:pPr marL="448056" lvl="1" indent="0" algn="just" eaLnBrk="1" hangingPunct="1">
              <a:buNone/>
            </a:pPr>
            <a:r>
              <a:rPr lang="ru-RU" sz="2000" dirty="0"/>
              <a:t>2) склера</a:t>
            </a:r>
            <a:r>
              <a:rPr lang="en-US" sz="2000" dirty="0"/>
              <a:t> - sclera</a:t>
            </a:r>
            <a:endParaRPr lang="ru-RU" sz="2000" dirty="0"/>
          </a:p>
          <a:p>
            <a:pPr marL="448056" lvl="1" indent="0" algn="just" eaLnBrk="1" hangingPunct="1">
              <a:buNone/>
            </a:pPr>
            <a:r>
              <a:rPr lang="ru-RU" sz="2000" dirty="0"/>
              <a:t>3) </a:t>
            </a:r>
            <a:r>
              <a:rPr lang="ru-RU" sz="2000" dirty="0" err="1"/>
              <a:t>лімб</a:t>
            </a:r>
            <a:r>
              <a:rPr lang="ru-RU" sz="2000" dirty="0"/>
              <a:t> – край – </a:t>
            </a:r>
            <a:r>
              <a:rPr lang="en-US" sz="2000" dirty="0" err="1"/>
              <a:t>limbus</a:t>
            </a:r>
            <a:endParaRPr lang="ru-RU" sz="2000" dirty="0"/>
          </a:p>
          <a:p>
            <a:pPr marL="448056" lvl="1" indent="0" algn="just" eaLnBrk="1" hangingPunct="1">
              <a:buNone/>
            </a:pPr>
            <a:r>
              <a:rPr lang="ru-RU" sz="2000" dirty="0"/>
              <a:t>4) </a:t>
            </a:r>
            <a:r>
              <a:rPr lang="ru-RU" sz="2000" dirty="0" err="1"/>
              <a:t>венозний</a:t>
            </a:r>
            <a:r>
              <a:rPr lang="ru-RU" sz="2000" dirty="0"/>
              <a:t> синус </a:t>
            </a:r>
            <a:r>
              <a:rPr lang="ru-RU" sz="2000" dirty="0" err="1"/>
              <a:t>склери</a:t>
            </a:r>
            <a:r>
              <a:rPr lang="ru-RU" sz="2000" dirty="0"/>
              <a:t> (</a:t>
            </a:r>
            <a:r>
              <a:rPr lang="ru-RU" sz="2000" dirty="0" err="1"/>
              <a:t>Шлеммов</a:t>
            </a:r>
            <a:r>
              <a:rPr lang="ru-RU" sz="2000" dirty="0"/>
              <a:t> канал) – </a:t>
            </a:r>
            <a:r>
              <a:rPr lang="en-US" sz="2000" dirty="0"/>
              <a:t>sinus </a:t>
            </a:r>
            <a:r>
              <a:rPr lang="en-US" sz="2000" dirty="0" err="1"/>
              <a:t>venosus</a:t>
            </a:r>
            <a:r>
              <a:rPr lang="en-US" sz="2000" dirty="0"/>
              <a:t> </a:t>
            </a:r>
            <a:r>
              <a:rPr lang="en-US" sz="2000" dirty="0" err="1"/>
              <a:t>sclere</a:t>
            </a:r>
            <a:r>
              <a:rPr lang="en-US" sz="2000" dirty="0"/>
              <a:t>.</a:t>
            </a:r>
          </a:p>
          <a:p>
            <a:pPr algn="just"/>
            <a:endParaRPr lang="uk-UA" sz="2000" dirty="0"/>
          </a:p>
          <a:p>
            <a:pPr algn="just"/>
            <a:r>
              <a:rPr lang="en-US" sz="2000" dirty="0"/>
              <a:t>II</a:t>
            </a:r>
            <a:r>
              <a:rPr lang="ru-RU" sz="2000" dirty="0"/>
              <a:t>. </a:t>
            </a:r>
            <a:r>
              <a:rPr lang="ru-RU" sz="2000" dirty="0" err="1"/>
              <a:t>Судинна</a:t>
            </a:r>
            <a:r>
              <a:rPr lang="ru-RU" sz="2000" dirty="0"/>
              <a:t> </a:t>
            </a:r>
            <a:r>
              <a:rPr lang="ru-RU" sz="2000" dirty="0" err="1"/>
              <a:t>оболонка</a:t>
            </a:r>
            <a:r>
              <a:rPr lang="ru-RU" sz="2000" dirty="0"/>
              <a:t> – </a:t>
            </a:r>
            <a:r>
              <a:rPr lang="en-US" sz="2000" dirty="0"/>
              <a:t>tunica </a:t>
            </a:r>
            <a:r>
              <a:rPr lang="en-US" sz="2000" dirty="0" err="1"/>
              <a:t>vasculosa</a:t>
            </a:r>
            <a:r>
              <a:rPr lang="en-US" sz="2000" dirty="0"/>
              <a:t> </a:t>
            </a:r>
            <a:r>
              <a:rPr lang="en-US" sz="2000" dirty="0" err="1"/>
              <a:t>bulbi</a:t>
            </a:r>
            <a:endParaRPr lang="en-US" sz="2000" dirty="0"/>
          </a:p>
          <a:p>
            <a:pPr marL="448056" lvl="1" indent="0" algn="just">
              <a:buNone/>
            </a:pPr>
            <a:r>
              <a:rPr lang="en-US" sz="2000" dirty="0"/>
              <a:t>1) </a:t>
            </a:r>
            <a:r>
              <a:rPr lang="ru-RU" sz="2000" dirty="0" err="1"/>
              <a:t>власне</a:t>
            </a:r>
            <a:r>
              <a:rPr lang="ru-RU" sz="2000" dirty="0"/>
              <a:t> </a:t>
            </a:r>
            <a:r>
              <a:rPr lang="ru-RU" sz="2000" dirty="0" err="1"/>
              <a:t>судинна</a:t>
            </a:r>
            <a:r>
              <a:rPr lang="ru-RU" sz="2000" dirty="0"/>
              <a:t> – </a:t>
            </a:r>
            <a:r>
              <a:rPr lang="en-US" sz="2000" dirty="0" err="1"/>
              <a:t>choroidea</a:t>
            </a:r>
            <a:endParaRPr lang="ru-RU" sz="2000" dirty="0"/>
          </a:p>
          <a:p>
            <a:pPr marL="448056" lvl="1" indent="0" algn="just">
              <a:buNone/>
            </a:pPr>
            <a:r>
              <a:rPr lang="ru-RU" sz="2000" dirty="0"/>
              <a:t>2) </a:t>
            </a:r>
            <a:r>
              <a:rPr lang="ru-RU" sz="2000" dirty="0" err="1"/>
              <a:t>війкове</a:t>
            </a:r>
            <a:r>
              <a:rPr lang="ru-RU" sz="2000" dirty="0"/>
              <a:t> </a:t>
            </a:r>
            <a:r>
              <a:rPr lang="ru-RU" sz="2000" dirty="0" err="1"/>
              <a:t>тіло</a:t>
            </a:r>
            <a:r>
              <a:rPr lang="ru-RU" sz="2000" dirty="0"/>
              <a:t> – </a:t>
            </a:r>
            <a:r>
              <a:rPr lang="en-US" sz="2000" dirty="0"/>
              <a:t>corpus </a:t>
            </a:r>
            <a:r>
              <a:rPr lang="en-US" sz="2000" dirty="0" err="1"/>
              <a:t>ciliare</a:t>
            </a:r>
            <a:endParaRPr lang="ru-RU" sz="2000" dirty="0"/>
          </a:p>
          <a:p>
            <a:pPr marL="448056" lvl="1" indent="0" algn="just">
              <a:buNone/>
            </a:pPr>
            <a:r>
              <a:rPr lang="ru-RU" sz="2000" dirty="0"/>
              <a:t>3) </a:t>
            </a:r>
            <a:r>
              <a:rPr lang="ru-RU" sz="2000" dirty="0" err="1"/>
              <a:t>райдужка</a:t>
            </a:r>
            <a:r>
              <a:rPr lang="ru-RU" sz="2000" dirty="0"/>
              <a:t> – </a:t>
            </a:r>
            <a:r>
              <a:rPr lang="en-US" sz="2000" dirty="0"/>
              <a:t>iris </a:t>
            </a:r>
            <a:endParaRPr lang="ru-RU" sz="2000" dirty="0"/>
          </a:p>
          <a:p>
            <a:pPr marL="448056" lvl="1" indent="0" algn="just">
              <a:buNone/>
            </a:pPr>
            <a:r>
              <a:rPr lang="ru-RU" sz="2000" dirty="0"/>
              <a:t>	</a:t>
            </a:r>
            <a:r>
              <a:rPr lang="en-US" sz="2000" dirty="0"/>
              <a:t>(</a:t>
            </a:r>
            <a:r>
              <a:rPr lang="ru-RU" sz="2000" dirty="0" err="1"/>
              <a:t>має</a:t>
            </a:r>
            <a:r>
              <a:rPr lang="ru-RU" sz="2000" dirty="0"/>
              <a:t> </a:t>
            </a:r>
            <a:r>
              <a:rPr lang="ru-RU" sz="2000" dirty="0" err="1"/>
              <a:t>вільний</a:t>
            </a:r>
            <a:r>
              <a:rPr lang="ru-RU" sz="2000" dirty="0"/>
              <a:t> край і </a:t>
            </a:r>
            <a:r>
              <a:rPr lang="ru-RU" sz="2000" dirty="0" err="1"/>
              <a:t>війчастий</a:t>
            </a:r>
            <a:r>
              <a:rPr lang="ru-RU" sz="2000" dirty="0"/>
              <a:t> край)</a:t>
            </a:r>
          </a:p>
          <a:p>
            <a:pPr marL="448056" lvl="1" indent="0" algn="just">
              <a:buNone/>
            </a:pPr>
            <a:r>
              <a:rPr lang="ru-RU" sz="2000" dirty="0"/>
              <a:t>4) </a:t>
            </a:r>
            <a:r>
              <a:rPr lang="ru-RU" sz="2000" dirty="0" err="1"/>
              <a:t>зіниця</a:t>
            </a:r>
            <a:r>
              <a:rPr lang="ru-RU" sz="2000" dirty="0"/>
              <a:t> – </a:t>
            </a:r>
            <a:r>
              <a:rPr lang="en-US" sz="2000" dirty="0" err="1"/>
              <a:t>pupilla</a:t>
            </a:r>
            <a:endParaRPr lang="ru-RU" sz="2000" dirty="0"/>
          </a:p>
          <a:p>
            <a:pPr marL="448056" lvl="1" indent="0" algn="just">
              <a:buNone/>
            </a:pPr>
            <a:r>
              <a:rPr lang="ru-RU" sz="2000" dirty="0"/>
              <a:t>5) м</a:t>
            </a:r>
            <a:r>
              <a:rPr lang="en-US" sz="2000" dirty="0"/>
              <a:t>’</a:t>
            </a:r>
            <a:r>
              <a:rPr lang="uk-UA" sz="2000" dirty="0" err="1"/>
              <a:t>язи</a:t>
            </a:r>
            <a:r>
              <a:rPr lang="ru-RU" sz="2000" dirty="0"/>
              <a:t> </a:t>
            </a:r>
            <a:r>
              <a:rPr lang="ru-RU" sz="2000" dirty="0" err="1"/>
              <a:t>райдужки</a:t>
            </a:r>
            <a:r>
              <a:rPr lang="ru-RU" sz="2000" dirty="0"/>
              <a:t> – </a:t>
            </a:r>
            <a:r>
              <a:rPr lang="en-US" sz="2000" dirty="0"/>
              <a:t>m. sphincter </a:t>
            </a:r>
            <a:r>
              <a:rPr lang="en-US" sz="2000" dirty="0" err="1"/>
              <a:t>pupillae</a:t>
            </a:r>
            <a:r>
              <a:rPr lang="en-US" sz="2000" dirty="0"/>
              <a:t>, </a:t>
            </a:r>
            <a:endParaRPr lang="ru-RU" sz="2000" dirty="0"/>
          </a:p>
          <a:p>
            <a:pPr marL="448056" lvl="1" indent="0" algn="just">
              <a:buNone/>
            </a:pPr>
            <a:r>
              <a:rPr lang="ru-RU" sz="2000" dirty="0"/>
              <a:t>			                  </a:t>
            </a:r>
            <a:r>
              <a:rPr lang="en-US" sz="2000" dirty="0"/>
              <a:t>m. dilatator </a:t>
            </a:r>
            <a:r>
              <a:rPr lang="en-US" sz="2000" dirty="0" err="1"/>
              <a:t>pupillae</a:t>
            </a:r>
            <a:endParaRPr lang="ru-RU" sz="2000" dirty="0"/>
          </a:p>
          <a:p>
            <a:pPr marL="448056" lvl="1" indent="0" algn="just">
              <a:buNone/>
            </a:pPr>
            <a:r>
              <a:rPr lang="ru-RU" sz="2000" dirty="0"/>
              <a:t>6) </a:t>
            </a:r>
            <a:r>
              <a:rPr lang="ru-RU" sz="2000" dirty="0" err="1"/>
              <a:t>війчасті</a:t>
            </a:r>
            <a:r>
              <a:rPr lang="ru-RU" sz="2000" dirty="0"/>
              <a:t> </a:t>
            </a:r>
            <a:r>
              <a:rPr lang="ru-RU" sz="2000" dirty="0" err="1"/>
              <a:t>відростки</a:t>
            </a:r>
            <a:r>
              <a:rPr lang="ru-RU" sz="2000" dirty="0"/>
              <a:t> – </a:t>
            </a:r>
            <a:r>
              <a:rPr lang="en-US" sz="2000" dirty="0" err="1"/>
              <a:t>processus</a:t>
            </a:r>
            <a:r>
              <a:rPr lang="en-US" sz="2000" dirty="0"/>
              <a:t> </a:t>
            </a:r>
            <a:r>
              <a:rPr lang="en-US" sz="2000" dirty="0" err="1"/>
              <a:t>ciliares</a:t>
            </a:r>
            <a:r>
              <a:rPr lang="ru-RU" sz="2000" dirty="0"/>
              <a:t> – </a:t>
            </a:r>
            <a:r>
              <a:rPr lang="ru-RU" sz="2000" dirty="0" err="1"/>
              <a:t>виробляють</a:t>
            </a:r>
            <a:r>
              <a:rPr lang="ru-RU" sz="2000" dirty="0"/>
              <a:t> </a:t>
            </a:r>
            <a:r>
              <a:rPr lang="ru-RU" sz="2000" dirty="0" err="1"/>
              <a:t>водянисту</a:t>
            </a:r>
            <a:r>
              <a:rPr lang="ru-RU" sz="2000" dirty="0"/>
              <a:t> </a:t>
            </a:r>
            <a:r>
              <a:rPr lang="ru-RU" sz="2000" dirty="0" err="1"/>
              <a:t>вологу</a:t>
            </a:r>
            <a:r>
              <a:rPr lang="ru-RU" sz="2000" dirty="0"/>
              <a:t> - </a:t>
            </a:r>
            <a:r>
              <a:rPr lang="uk-UA" sz="2000" dirty="0"/>
              <a:t> </a:t>
            </a:r>
            <a:r>
              <a:rPr lang="en-US" sz="2000" dirty="0"/>
              <a:t>humor </a:t>
            </a:r>
            <a:r>
              <a:rPr lang="en-US" sz="2000" dirty="0" err="1"/>
              <a:t>aquosus</a:t>
            </a:r>
            <a:r>
              <a:rPr lang="en-US" sz="2000" dirty="0"/>
              <a:t>.</a:t>
            </a:r>
          </a:p>
          <a:p>
            <a:pPr marL="448056" lvl="1" indent="0" algn="just">
              <a:buNone/>
            </a:pPr>
            <a:r>
              <a:rPr lang="ru-RU" sz="2000" dirty="0" err="1"/>
              <a:t>Пристосування</a:t>
            </a:r>
            <a:r>
              <a:rPr lang="ru-RU" sz="2000" dirty="0"/>
              <a:t> ока до </a:t>
            </a:r>
            <a:r>
              <a:rPr lang="ru-RU" sz="2000" dirty="0" err="1"/>
              <a:t>освітленості</a:t>
            </a:r>
            <a:r>
              <a:rPr lang="ru-RU" sz="2000" dirty="0"/>
              <a:t> </a:t>
            </a:r>
            <a:r>
              <a:rPr lang="ru-RU" sz="2000" dirty="0" err="1"/>
              <a:t>називається</a:t>
            </a:r>
            <a:r>
              <a:rPr lang="ru-RU" sz="2000" dirty="0"/>
              <a:t> – </a:t>
            </a:r>
            <a:r>
              <a:rPr lang="en-US" sz="2000" b="1" dirty="0" err="1"/>
              <a:t>adaptatio</a:t>
            </a:r>
            <a:r>
              <a:rPr lang="en-US" sz="2000" b="1" dirty="0"/>
              <a:t>.</a:t>
            </a:r>
            <a:endParaRPr lang="ru-RU" sz="2000" b="1" dirty="0"/>
          </a:p>
          <a:p>
            <a:pPr lvl="1" algn="just" eaLnBrk="1" hangingPunct="1"/>
            <a:endParaRPr lang="en-US" sz="2000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 idx="4294967295"/>
          </p:nvPr>
        </p:nvSpPr>
        <p:spPr>
          <a:xfrm>
            <a:off x="539552" y="80963"/>
            <a:ext cx="8229600" cy="755749"/>
          </a:xfr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4800" kern="1200" spc="-100" dirty="0" err="1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</a:rPr>
              <a:t>Оболонки</a:t>
            </a:r>
            <a:r>
              <a:rPr lang="ru-RU" sz="4800" kern="1200" spc="-10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</a:rPr>
              <a:t> очного </a:t>
            </a:r>
            <a:r>
              <a:rPr lang="ru-RU" sz="4800" kern="1200" spc="-100" dirty="0" err="1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</a:rPr>
              <a:t>яблука</a:t>
            </a:r>
            <a:endParaRPr lang="ru-RU" sz="4800" kern="1200" spc="-100" dirty="0">
              <a:ln w="3200">
                <a:solidFill>
                  <a:schemeClr val="bg2">
                    <a:shade val="75000"/>
                    <a:alpha val="25000"/>
                  </a:schemeClr>
                </a:solidFill>
                <a:prstDash val="solid"/>
                <a:round/>
              </a:ln>
              <a:effectLst>
                <a:innerShdw blurRad="50800" dist="25400" dir="13500000">
                  <a:prstClr val="black">
                    <a:alpha val="70000"/>
                  </a:prstClr>
                </a:inn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4294967295"/>
          </p:nvPr>
        </p:nvSpPr>
        <p:spPr>
          <a:xfrm>
            <a:off x="0" y="333375"/>
            <a:ext cx="8424863" cy="6264275"/>
          </a:xfrm>
        </p:spPr>
        <p:txBody>
          <a:bodyPr>
            <a:normAutofit/>
          </a:bodyPr>
          <a:lstStyle/>
          <a:p>
            <a:pPr algn="just" eaLnBrk="1" hangingPunct="1">
              <a:lnSpc>
                <a:spcPct val="90000"/>
              </a:lnSpc>
            </a:pPr>
            <a:r>
              <a:rPr lang="ru-RU" sz="2800" b="1" dirty="0">
                <a:solidFill>
                  <a:srgbClr val="FFFF00"/>
                </a:solidFill>
              </a:rPr>
              <a:t>             </a:t>
            </a:r>
            <a:r>
              <a:rPr lang="ru-RU" sz="2800" b="1" dirty="0" err="1"/>
              <a:t>Органи</a:t>
            </a:r>
            <a:r>
              <a:rPr lang="ru-RU" sz="2800" b="1" dirty="0"/>
              <a:t> </a:t>
            </a:r>
            <a:r>
              <a:rPr lang="ru-RU" sz="2800" b="1" dirty="0" err="1"/>
              <a:t>чуття</a:t>
            </a:r>
            <a:r>
              <a:rPr lang="ru-RU" sz="2400" dirty="0"/>
              <a:t> – </a:t>
            </a:r>
            <a:r>
              <a:rPr lang="ru-RU" sz="2400" dirty="0" err="1"/>
              <a:t>морфофункціональні</a:t>
            </a:r>
            <a:r>
              <a:rPr lang="ru-RU" sz="2400" dirty="0"/>
              <a:t> </a:t>
            </a:r>
            <a:r>
              <a:rPr lang="ru-RU" sz="2400" dirty="0" err="1"/>
              <a:t>утворення</a:t>
            </a:r>
            <a:r>
              <a:rPr lang="ru-RU" sz="2400" dirty="0"/>
              <a:t>, </a:t>
            </a:r>
            <a:r>
              <a:rPr lang="ru-RU" sz="2400" dirty="0" err="1"/>
              <a:t>що</a:t>
            </a:r>
            <a:r>
              <a:rPr lang="ru-RU" sz="2400" dirty="0"/>
              <a:t> </a:t>
            </a:r>
            <a:r>
              <a:rPr lang="ru-RU" sz="2400" dirty="0" err="1"/>
              <a:t>здійснюють</a:t>
            </a:r>
            <a:r>
              <a:rPr lang="ru-RU" sz="2400" dirty="0"/>
              <a:t> </a:t>
            </a:r>
            <a:r>
              <a:rPr lang="ru-RU" sz="2400" dirty="0" err="1"/>
              <a:t>сприйняття</a:t>
            </a:r>
            <a:r>
              <a:rPr lang="ru-RU" sz="2400" dirty="0"/>
              <a:t> і </a:t>
            </a:r>
            <a:r>
              <a:rPr lang="ru-RU" sz="2400" dirty="0" err="1"/>
              <a:t>первинний</a:t>
            </a:r>
            <a:r>
              <a:rPr lang="ru-RU" sz="2400" dirty="0"/>
              <a:t> </a:t>
            </a:r>
            <a:r>
              <a:rPr lang="ru-RU" sz="2400" dirty="0" err="1"/>
              <a:t>аналіз</a:t>
            </a:r>
            <a:r>
              <a:rPr lang="ru-RU" sz="2400" dirty="0"/>
              <a:t> </a:t>
            </a:r>
            <a:r>
              <a:rPr lang="ru-RU" sz="2400" dirty="0" err="1"/>
              <a:t>подразнень</a:t>
            </a:r>
            <a:r>
              <a:rPr lang="ru-RU" sz="2400" dirty="0"/>
              <a:t>, </a:t>
            </a:r>
            <a:r>
              <a:rPr lang="ru-RU" sz="2400" dirty="0" err="1"/>
              <a:t>які</a:t>
            </a:r>
            <a:r>
              <a:rPr lang="ru-RU" sz="2400" dirty="0"/>
              <a:t> </a:t>
            </a:r>
            <a:r>
              <a:rPr lang="ru-RU" sz="2400" dirty="0" err="1"/>
              <a:t>надходять</a:t>
            </a:r>
            <a:r>
              <a:rPr lang="ru-RU" sz="2400" dirty="0"/>
              <a:t> з </a:t>
            </a:r>
            <a:r>
              <a:rPr lang="ru-RU" sz="2400" dirty="0" err="1"/>
              <a:t>навколишнього</a:t>
            </a:r>
            <a:r>
              <a:rPr lang="ru-RU" sz="2400" dirty="0"/>
              <a:t> </a:t>
            </a:r>
            <a:r>
              <a:rPr lang="ru-RU" sz="2400" dirty="0" err="1"/>
              <a:t>середовища</a:t>
            </a:r>
            <a:r>
              <a:rPr lang="ru-RU" sz="2400" dirty="0"/>
              <a:t>.</a:t>
            </a:r>
          </a:p>
          <a:p>
            <a:pPr algn="just" eaLnBrk="1" hangingPunct="1">
              <a:lnSpc>
                <a:spcPct val="90000"/>
              </a:lnSpc>
            </a:pPr>
            <a:r>
              <a:rPr lang="ru-RU" sz="2400" dirty="0" err="1"/>
              <a:t>Органи</a:t>
            </a:r>
            <a:r>
              <a:rPr lang="ru-RU" sz="2400" dirty="0"/>
              <a:t> </a:t>
            </a:r>
            <a:r>
              <a:rPr lang="ru-RU" sz="2400" dirty="0" err="1"/>
              <a:t>чуття</a:t>
            </a:r>
            <a:r>
              <a:rPr lang="ru-RU" sz="2400" dirty="0"/>
              <a:t>: орган </a:t>
            </a:r>
            <a:r>
              <a:rPr lang="ru-RU" sz="2400" dirty="0" err="1"/>
              <a:t>зору</a:t>
            </a:r>
            <a:r>
              <a:rPr lang="ru-RU" sz="2400" dirty="0"/>
              <a:t>, орган слуху і </a:t>
            </a:r>
            <a:r>
              <a:rPr lang="ru-RU" sz="2400" dirty="0" err="1"/>
              <a:t>рівноваги</a:t>
            </a:r>
            <a:r>
              <a:rPr lang="ru-RU" sz="2400" dirty="0"/>
              <a:t>, орган нюху, смаку, тактильна </a:t>
            </a:r>
            <a:r>
              <a:rPr lang="ru-RU" sz="2400" dirty="0" err="1"/>
              <a:t>чутливість</a:t>
            </a:r>
            <a:r>
              <a:rPr lang="ru-RU" sz="2400" dirty="0"/>
              <a:t> </a:t>
            </a:r>
            <a:r>
              <a:rPr lang="ru-RU" sz="2400" dirty="0" err="1"/>
              <a:t>шкірою</a:t>
            </a:r>
            <a:r>
              <a:rPr lang="ru-RU" sz="2400" dirty="0"/>
              <a:t>.</a:t>
            </a:r>
          </a:p>
          <a:p>
            <a:pPr algn="just" eaLnBrk="1" hangingPunct="1">
              <a:lnSpc>
                <a:spcPct val="90000"/>
              </a:lnSpc>
            </a:pPr>
            <a:r>
              <a:rPr lang="ru-RU" sz="2400" dirty="0" err="1"/>
              <a:t>Кожен</a:t>
            </a:r>
            <a:r>
              <a:rPr lang="ru-RU" sz="2400" dirty="0"/>
              <a:t> з </a:t>
            </a:r>
            <a:r>
              <a:rPr lang="ru-RU" sz="2400" dirty="0" err="1"/>
              <a:t>органів</a:t>
            </a:r>
            <a:r>
              <a:rPr lang="ru-RU" sz="2400" dirty="0"/>
              <a:t> </a:t>
            </a:r>
            <a:r>
              <a:rPr lang="ru-RU" sz="2400" dirty="0" err="1"/>
              <a:t>чуття</a:t>
            </a:r>
            <a:r>
              <a:rPr lang="ru-RU" sz="2400" dirty="0"/>
              <a:t> є </a:t>
            </a:r>
            <a:r>
              <a:rPr lang="ru-RU" sz="2400" dirty="0" err="1"/>
              <a:t>частиною</a:t>
            </a:r>
            <a:r>
              <a:rPr lang="ru-RU" sz="2400" dirty="0"/>
              <a:t> </a:t>
            </a:r>
            <a:r>
              <a:rPr lang="ru-RU" sz="2400" dirty="0" err="1"/>
              <a:t>аналізатора</a:t>
            </a:r>
            <a:r>
              <a:rPr lang="ru-RU" sz="2400" dirty="0"/>
              <a:t>.</a:t>
            </a:r>
          </a:p>
          <a:p>
            <a:pPr algn="just" eaLnBrk="1" hangingPunct="1">
              <a:lnSpc>
                <a:spcPct val="90000"/>
              </a:lnSpc>
            </a:pPr>
            <a:r>
              <a:rPr lang="ru-RU" sz="2800" dirty="0" err="1"/>
              <a:t>Аналізатор</a:t>
            </a:r>
            <a:r>
              <a:rPr lang="ru-RU" sz="2400" dirty="0"/>
              <a:t> </a:t>
            </a:r>
            <a:r>
              <a:rPr lang="ru-RU" sz="2400" dirty="0" err="1"/>
              <a:t>складається</a:t>
            </a:r>
            <a:r>
              <a:rPr lang="ru-RU" sz="2400" dirty="0"/>
              <a:t> з </a:t>
            </a:r>
            <a:r>
              <a:rPr lang="ru-RU" sz="2400" dirty="0" err="1"/>
              <a:t>трьох</a:t>
            </a:r>
            <a:r>
              <a:rPr lang="ru-RU" sz="2400" dirty="0"/>
              <a:t> </a:t>
            </a:r>
            <a:r>
              <a:rPr lang="ru-RU" sz="2400" dirty="0" err="1"/>
              <a:t>частин</a:t>
            </a:r>
            <a:r>
              <a:rPr lang="ru-RU" sz="2400" dirty="0"/>
              <a:t>:</a:t>
            </a:r>
          </a:p>
          <a:p>
            <a:pPr lvl="1" algn="just" eaLnBrk="1" hangingPunct="1">
              <a:lnSpc>
                <a:spcPct val="90000"/>
              </a:lnSpc>
            </a:pPr>
            <a:r>
              <a:rPr lang="ru-RU" dirty="0" err="1"/>
              <a:t>Периферична</a:t>
            </a:r>
            <a:r>
              <a:rPr lang="ru-RU" dirty="0"/>
              <a:t> </a:t>
            </a:r>
            <a:r>
              <a:rPr lang="ru-RU" dirty="0" err="1"/>
              <a:t>частина</a:t>
            </a:r>
            <a:r>
              <a:rPr lang="ru-RU" dirty="0"/>
              <a:t> – </a:t>
            </a:r>
            <a:r>
              <a:rPr lang="ru-RU" dirty="0" err="1"/>
              <a:t>рецептори</a:t>
            </a:r>
            <a:r>
              <a:rPr lang="ru-RU" dirty="0"/>
              <a:t>.</a:t>
            </a:r>
          </a:p>
          <a:p>
            <a:pPr lvl="1" algn="just" eaLnBrk="1" hangingPunct="1">
              <a:lnSpc>
                <a:spcPct val="90000"/>
              </a:lnSpc>
            </a:pPr>
            <a:r>
              <a:rPr lang="ru-RU" dirty="0" err="1"/>
              <a:t>Провідна</a:t>
            </a:r>
            <a:r>
              <a:rPr lang="ru-RU" dirty="0"/>
              <a:t> </a:t>
            </a:r>
            <a:r>
              <a:rPr lang="ru-RU" dirty="0" err="1"/>
              <a:t>частина</a:t>
            </a:r>
            <a:r>
              <a:rPr lang="ru-RU" dirty="0"/>
              <a:t> – </a:t>
            </a:r>
            <a:r>
              <a:rPr lang="ru-RU" dirty="0" err="1"/>
              <a:t>нерви</a:t>
            </a:r>
            <a:r>
              <a:rPr lang="ru-RU" dirty="0"/>
              <a:t> і </a:t>
            </a:r>
            <a:r>
              <a:rPr lang="ru-RU" dirty="0" err="1"/>
              <a:t>екстрарецептивні</a:t>
            </a:r>
            <a:r>
              <a:rPr lang="ru-RU" dirty="0"/>
              <a:t> </a:t>
            </a:r>
            <a:r>
              <a:rPr lang="ru-RU" dirty="0" err="1"/>
              <a:t>провідні</a:t>
            </a:r>
            <a:r>
              <a:rPr lang="ru-RU" dirty="0"/>
              <a:t> шляхи спинного й головного </a:t>
            </a:r>
            <a:r>
              <a:rPr lang="ru-RU" dirty="0" err="1"/>
              <a:t>мозку</a:t>
            </a:r>
            <a:r>
              <a:rPr lang="ru-RU" dirty="0"/>
              <a:t>.</a:t>
            </a:r>
          </a:p>
          <a:p>
            <a:pPr lvl="1" algn="just" eaLnBrk="1" hangingPunct="1">
              <a:lnSpc>
                <a:spcPct val="90000"/>
              </a:lnSpc>
            </a:pPr>
            <a:r>
              <a:rPr lang="ru-RU" dirty="0" err="1"/>
              <a:t>Корковий</a:t>
            </a:r>
            <a:r>
              <a:rPr lang="ru-RU" dirty="0"/>
              <a:t> </a:t>
            </a:r>
            <a:r>
              <a:rPr lang="ru-RU" dirty="0" err="1"/>
              <a:t>кінець</a:t>
            </a:r>
            <a:r>
              <a:rPr lang="ru-RU" dirty="0"/>
              <a:t> </a:t>
            </a:r>
            <a:r>
              <a:rPr lang="ru-RU" dirty="0" err="1"/>
              <a:t>аналізатора</a:t>
            </a:r>
            <a:r>
              <a:rPr lang="ru-RU" dirty="0"/>
              <a:t> – </a:t>
            </a:r>
            <a:r>
              <a:rPr lang="ru-RU" dirty="0" err="1"/>
              <a:t>нейрони</a:t>
            </a:r>
            <a:r>
              <a:rPr lang="ru-RU" dirty="0"/>
              <a:t> </a:t>
            </a:r>
            <a:r>
              <a:rPr lang="ru-RU" dirty="0" err="1"/>
              <a:t>проекційних</a:t>
            </a:r>
            <a:r>
              <a:rPr lang="ru-RU" dirty="0"/>
              <a:t> зон кори головного </a:t>
            </a:r>
            <a:r>
              <a:rPr lang="ru-RU" dirty="0" err="1"/>
              <a:t>мозку</a:t>
            </a:r>
            <a:r>
              <a:rPr lang="ru-RU" dirty="0"/>
              <a:t>, де </a:t>
            </a:r>
            <a:r>
              <a:rPr lang="ru-RU" dirty="0" err="1"/>
              <a:t>здійснюється</a:t>
            </a:r>
            <a:r>
              <a:rPr lang="ru-RU" dirty="0"/>
              <a:t> </a:t>
            </a:r>
            <a:r>
              <a:rPr lang="ru-RU" dirty="0" err="1"/>
              <a:t>аналіз</a:t>
            </a:r>
            <a:r>
              <a:rPr lang="ru-RU" dirty="0"/>
              <a:t>, синтез та </a:t>
            </a:r>
            <a:r>
              <a:rPr lang="ru-RU" dirty="0" err="1"/>
              <a:t>інтеграція</a:t>
            </a:r>
            <a:r>
              <a:rPr lang="ru-RU" dirty="0"/>
              <a:t> </a:t>
            </a:r>
            <a:r>
              <a:rPr lang="ru-RU" dirty="0" err="1"/>
              <a:t>отриманих</a:t>
            </a:r>
            <a:r>
              <a:rPr lang="ru-RU" dirty="0"/>
              <a:t> </a:t>
            </a:r>
            <a:r>
              <a:rPr lang="ru-RU" dirty="0" err="1"/>
              <a:t>відчуттів</a:t>
            </a:r>
            <a:r>
              <a:rPr lang="ru-RU" dirty="0"/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/>
          <p:nvPr/>
        </p:nvGrpSpPr>
        <p:grpSpPr>
          <a:xfrm>
            <a:off x="611560" y="155745"/>
            <a:ext cx="7776864" cy="6441607"/>
            <a:chOff x="611560" y="155745"/>
            <a:chExt cx="7776864" cy="6441607"/>
          </a:xfrm>
        </p:grpSpPr>
        <p:pic>
          <p:nvPicPr>
            <p:cNvPr id="2" name="Рисунок 1" descr="Безимени-1 копия.jp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11560" y="155745"/>
              <a:ext cx="7776864" cy="6441607"/>
            </a:xfrm>
            <a:prstGeom prst="rect">
              <a:avLst/>
            </a:prstGeom>
          </p:spPr>
        </p:pic>
        <p:sp>
          <p:nvSpPr>
            <p:cNvPr id="3" name="Прямоугольник 2"/>
            <p:cNvSpPr/>
            <p:nvPr/>
          </p:nvSpPr>
          <p:spPr>
            <a:xfrm>
              <a:off x="6300192" y="260648"/>
              <a:ext cx="1584176" cy="288032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251343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D:\Users\Makaveli\Documents\UDC Output Files\1105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79512" y="476672"/>
            <a:ext cx="8785225" cy="583264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Содержимое 1"/>
          <p:cNvSpPr>
            <a:spLocks noGrp="1"/>
          </p:cNvSpPr>
          <p:nvPr>
            <p:ph idx="4294967295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pPr marL="36576" indent="0" algn="just" eaLnBrk="1" hangingPunct="1">
              <a:buNone/>
            </a:pPr>
            <a:endParaRPr lang="ru-RU" sz="2000" dirty="0"/>
          </a:p>
        </p:txBody>
      </p:sp>
      <p:pic>
        <p:nvPicPr>
          <p:cNvPr id="10243" name="Picture 3" descr="D:\Users\Makaveli\Documents\UDC Output Files\110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628800"/>
            <a:ext cx="3744416" cy="3672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4" name="Picture 4" descr="D:\Users\Makaveli\Documents\UDC Output Files\110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1628800"/>
            <a:ext cx="3960440" cy="3744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Содержимое 1"/>
          <p:cNvSpPr>
            <a:spLocks noGrp="1"/>
          </p:cNvSpPr>
          <p:nvPr>
            <p:ph idx="4294967295"/>
          </p:nvPr>
        </p:nvSpPr>
        <p:spPr>
          <a:xfrm>
            <a:off x="500063" y="1428750"/>
            <a:ext cx="8643937" cy="5000625"/>
          </a:xfrm>
        </p:spPr>
        <p:txBody>
          <a:bodyPr>
            <a:normAutofit/>
          </a:bodyPr>
          <a:lstStyle/>
          <a:p>
            <a:pPr marL="36576" indent="0" eaLnBrk="1" hangingPunct="1">
              <a:buNone/>
            </a:pPr>
            <a:r>
              <a:rPr lang="ru-RU" sz="2400" dirty="0" smtClean="0"/>
              <a:t>І. 1. </a:t>
            </a:r>
            <a:r>
              <a:rPr lang="ru-RU" sz="2400" dirty="0" err="1"/>
              <a:t>Зовнішня</a:t>
            </a:r>
            <a:r>
              <a:rPr lang="ru-RU" sz="2400" dirty="0"/>
              <a:t> – </a:t>
            </a:r>
            <a:r>
              <a:rPr lang="ru-RU" sz="2400" dirty="0" err="1"/>
              <a:t>пігментний</a:t>
            </a:r>
            <a:r>
              <a:rPr lang="ru-RU" sz="2400" dirty="0"/>
              <a:t> шар </a:t>
            </a:r>
            <a:r>
              <a:rPr lang="ru-RU" sz="2400" dirty="0" err="1"/>
              <a:t>сітківки</a:t>
            </a:r>
            <a:r>
              <a:rPr lang="ru-RU" sz="2400" dirty="0"/>
              <a:t>.</a:t>
            </a:r>
            <a:r>
              <a:rPr lang="en-US" sz="2400" dirty="0"/>
              <a:t>    </a:t>
            </a:r>
            <a:endParaRPr lang="ru-RU" sz="2400" dirty="0"/>
          </a:p>
          <a:p>
            <a:pPr marL="36513" indent="230188" eaLnBrk="1" hangingPunct="1">
              <a:buNone/>
            </a:pPr>
            <a:r>
              <a:rPr lang="ru-RU" sz="2400" dirty="0" smtClean="0"/>
              <a:t>2</a:t>
            </a:r>
            <a:r>
              <a:rPr lang="ru-RU" sz="2400" dirty="0"/>
              <a:t>. </a:t>
            </a:r>
            <a:r>
              <a:rPr lang="ru-RU" sz="2400" dirty="0" err="1"/>
              <a:t>Внутрішня</a:t>
            </a:r>
            <a:r>
              <a:rPr lang="ru-RU" sz="2400" dirty="0"/>
              <a:t> – </a:t>
            </a:r>
            <a:r>
              <a:rPr lang="ru-RU" sz="2400" dirty="0" err="1"/>
              <a:t>нервова</a:t>
            </a:r>
            <a:r>
              <a:rPr lang="ru-RU" sz="2400" dirty="0"/>
              <a:t> </a:t>
            </a:r>
            <a:r>
              <a:rPr lang="ru-RU" sz="2400" dirty="0" err="1"/>
              <a:t>частина</a:t>
            </a:r>
            <a:r>
              <a:rPr lang="ru-RU" sz="2400" dirty="0"/>
              <a:t> – </a:t>
            </a:r>
            <a:r>
              <a:rPr lang="en-US" sz="2400" dirty="0"/>
              <a:t>pars nervosa – </a:t>
            </a:r>
            <a:r>
              <a:rPr lang="ru-RU" sz="2400" dirty="0" err="1"/>
              <a:t>світлочутлива</a:t>
            </a:r>
            <a:r>
              <a:rPr lang="ru-RU" sz="2400" dirty="0"/>
              <a:t>, </a:t>
            </a:r>
            <a:r>
              <a:rPr lang="ru-RU" sz="2400" dirty="0" err="1"/>
              <a:t>має</a:t>
            </a:r>
            <a:r>
              <a:rPr lang="ru-RU" sz="2400" dirty="0"/>
              <a:t> </a:t>
            </a:r>
            <a:r>
              <a:rPr lang="ru-RU" sz="2400" dirty="0" err="1"/>
              <a:t>зорові</a:t>
            </a:r>
            <a:r>
              <a:rPr lang="ru-RU" sz="2400" dirty="0"/>
              <a:t> </a:t>
            </a:r>
            <a:r>
              <a:rPr lang="ru-RU" sz="2400" dirty="0" err="1"/>
              <a:t>клітини</a:t>
            </a:r>
            <a:r>
              <a:rPr lang="ru-RU" sz="2400" dirty="0"/>
              <a:t> – палочки та колбочки.</a:t>
            </a:r>
          </a:p>
          <a:p>
            <a:pPr marL="36576" indent="0" eaLnBrk="1" hangingPunct="1">
              <a:buNone/>
            </a:pPr>
            <a:endParaRPr lang="uk-UA" sz="2400" dirty="0" smtClean="0"/>
          </a:p>
          <a:p>
            <a:pPr marL="36576" indent="0" eaLnBrk="1" hangingPunct="1">
              <a:buNone/>
            </a:pPr>
            <a:r>
              <a:rPr lang="en-US" sz="2400" dirty="0" smtClean="0"/>
              <a:t>II</a:t>
            </a:r>
            <a:r>
              <a:rPr lang="en-US" sz="2400" dirty="0"/>
              <a:t>. 1.</a:t>
            </a:r>
            <a:r>
              <a:rPr lang="ru-RU" sz="2400" dirty="0"/>
              <a:t> </a:t>
            </a:r>
            <a:r>
              <a:rPr lang="ru-RU" sz="2400" dirty="0" err="1"/>
              <a:t>Палички</a:t>
            </a:r>
            <a:r>
              <a:rPr lang="ru-RU" sz="2400" dirty="0"/>
              <a:t> -</a:t>
            </a:r>
            <a:r>
              <a:rPr lang="en-US" sz="2400" dirty="0"/>
              <a:t> </a:t>
            </a:r>
            <a:r>
              <a:rPr lang="en-US" sz="2400" dirty="0" err="1"/>
              <a:t>cellulae</a:t>
            </a:r>
            <a:r>
              <a:rPr lang="en-US" sz="2400" dirty="0"/>
              <a:t> </a:t>
            </a:r>
            <a:r>
              <a:rPr lang="en-US" sz="2400" dirty="0" err="1"/>
              <a:t>opticae</a:t>
            </a:r>
            <a:r>
              <a:rPr lang="en-US" sz="2400" dirty="0"/>
              <a:t> </a:t>
            </a:r>
            <a:r>
              <a:rPr lang="en-US" sz="2400" dirty="0" err="1"/>
              <a:t>bacilliformes</a:t>
            </a:r>
            <a:r>
              <a:rPr lang="ru-RU" sz="2400" dirty="0"/>
              <a:t> – </a:t>
            </a:r>
            <a:r>
              <a:rPr lang="ru-RU" sz="2400" dirty="0" smtClean="0"/>
              <a:t>130млн.</a:t>
            </a:r>
            <a:endParaRPr lang="uk-UA" sz="2400" dirty="0"/>
          </a:p>
          <a:p>
            <a:pPr marL="36513" indent="325438" eaLnBrk="1" hangingPunct="1">
              <a:buNone/>
            </a:pPr>
            <a:r>
              <a:rPr lang="en-US" sz="2400" dirty="0" smtClean="0"/>
              <a:t>2</a:t>
            </a:r>
            <a:r>
              <a:rPr lang="en-US" sz="2400" dirty="0"/>
              <a:t>.</a:t>
            </a:r>
            <a:r>
              <a:rPr lang="ru-RU" sz="2400" dirty="0"/>
              <a:t> Колбочки -</a:t>
            </a:r>
            <a:r>
              <a:rPr lang="en-US" sz="2400" dirty="0"/>
              <a:t> </a:t>
            </a:r>
            <a:r>
              <a:rPr lang="en-US" sz="2400" dirty="0" err="1"/>
              <a:t>cellulae</a:t>
            </a:r>
            <a:r>
              <a:rPr lang="en-US" sz="2400" dirty="0"/>
              <a:t> </a:t>
            </a:r>
            <a:r>
              <a:rPr lang="en-US" sz="2400" dirty="0" err="1"/>
              <a:t>opticae</a:t>
            </a:r>
            <a:r>
              <a:rPr lang="en-US" sz="2400" dirty="0"/>
              <a:t> </a:t>
            </a:r>
            <a:r>
              <a:rPr lang="en-US" sz="2400" dirty="0" err="1"/>
              <a:t>coniformes</a:t>
            </a:r>
            <a:r>
              <a:rPr lang="en-US" sz="2400" dirty="0"/>
              <a:t> – </a:t>
            </a:r>
            <a:r>
              <a:rPr lang="ru-RU" sz="2400" dirty="0"/>
              <a:t>6,7 </a:t>
            </a:r>
            <a:r>
              <a:rPr lang="ru-RU" sz="2400" dirty="0" smtClean="0"/>
              <a:t>млн.</a:t>
            </a:r>
          </a:p>
          <a:p>
            <a:pPr marL="36513" indent="325438" eaLnBrk="1" hangingPunct="1">
              <a:buNone/>
            </a:pPr>
            <a:r>
              <a:rPr lang="ru-RU" sz="2400" dirty="0" smtClean="0"/>
              <a:t>3</a:t>
            </a:r>
            <a:r>
              <a:rPr lang="ru-RU" sz="2400" dirty="0"/>
              <a:t>. </a:t>
            </a:r>
            <a:r>
              <a:rPr lang="ru-RU" sz="2400" dirty="0" err="1"/>
              <a:t>Біполярні</a:t>
            </a:r>
            <a:r>
              <a:rPr lang="ru-RU" sz="2400" dirty="0"/>
              <a:t> </a:t>
            </a:r>
            <a:r>
              <a:rPr lang="ru-RU" sz="2400" dirty="0" err="1"/>
              <a:t>нервові</a:t>
            </a:r>
            <a:r>
              <a:rPr lang="ru-RU" sz="2400" dirty="0"/>
              <a:t> </a:t>
            </a:r>
            <a:r>
              <a:rPr lang="ru-RU" sz="2400" dirty="0" err="1" smtClean="0"/>
              <a:t>клітини</a:t>
            </a:r>
            <a:r>
              <a:rPr lang="ru-RU" sz="2400" dirty="0" smtClean="0"/>
              <a:t>.</a:t>
            </a:r>
          </a:p>
          <a:p>
            <a:pPr marL="36513" indent="325438" eaLnBrk="1" hangingPunct="1">
              <a:buNone/>
            </a:pPr>
            <a:r>
              <a:rPr lang="ru-RU" sz="2400" dirty="0" smtClean="0"/>
              <a:t>4</a:t>
            </a:r>
            <a:r>
              <a:rPr lang="ru-RU" sz="2400" dirty="0"/>
              <a:t>. </a:t>
            </a:r>
            <a:r>
              <a:rPr lang="ru-RU" sz="2400" dirty="0" err="1"/>
              <a:t>Гангліозні</a:t>
            </a:r>
            <a:r>
              <a:rPr lang="ru-RU" sz="2400" dirty="0"/>
              <a:t> </a:t>
            </a:r>
            <a:r>
              <a:rPr lang="ru-RU" sz="2400" dirty="0" err="1"/>
              <a:t>клітини</a:t>
            </a:r>
            <a:r>
              <a:rPr lang="ru-RU" sz="2400" dirty="0"/>
              <a:t>.</a:t>
            </a:r>
          </a:p>
          <a:p>
            <a:pPr marL="36513" indent="325438" eaLnBrk="1" hangingPunct="1">
              <a:buNone/>
            </a:pPr>
            <a:r>
              <a:rPr lang="ru-RU" sz="2400" dirty="0" smtClean="0"/>
              <a:t>5</a:t>
            </a:r>
            <a:r>
              <a:rPr lang="ru-RU" sz="2400" dirty="0"/>
              <a:t>. Диск </a:t>
            </a:r>
            <a:r>
              <a:rPr lang="ru-RU" sz="2400" dirty="0" err="1"/>
              <a:t>зорового</a:t>
            </a:r>
            <a:r>
              <a:rPr lang="ru-RU" sz="2400" dirty="0"/>
              <a:t> нерва – </a:t>
            </a:r>
            <a:r>
              <a:rPr lang="en-US" sz="2400" dirty="0"/>
              <a:t>discus n. </a:t>
            </a:r>
            <a:r>
              <a:rPr lang="en-US" sz="2400" dirty="0" err="1"/>
              <a:t>optici</a:t>
            </a:r>
            <a:r>
              <a:rPr lang="en-US" sz="2400" dirty="0"/>
              <a:t>  - </a:t>
            </a:r>
            <a:r>
              <a:rPr lang="ru-RU" sz="2400" dirty="0" err="1"/>
              <a:t>сліпа</a:t>
            </a:r>
            <a:r>
              <a:rPr lang="ru-RU" sz="2400" dirty="0"/>
              <a:t> </a:t>
            </a:r>
            <a:r>
              <a:rPr lang="ru-RU" sz="2400" dirty="0" err="1"/>
              <a:t>пляма</a:t>
            </a:r>
            <a:r>
              <a:rPr lang="ru-RU" sz="2400" dirty="0"/>
              <a:t>.</a:t>
            </a:r>
          </a:p>
          <a:p>
            <a:pPr marL="36576" indent="0" eaLnBrk="1" hangingPunct="1">
              <a:buNone/>
            </a:pPr>
            <a:r>
              <a:rPr lang="ru-RU" sz="2400" dirty="0" smtClean="0"/>
              <a:t>    </a:t>
            </a:r>
            <a:r>
              <a:rPr lang="ru-RU" sz="2400" dirty="0"/>
              <a:t>6. </a:t>
            </a:r>
            <a:r>
              <a:rPr lang="ru-RU" sz="2400" dirty="0" err="1"/>
              <a:t>Пляма</a:t>
            </a:r>
            <a:r>
              <a:rPr lang="ru-RU" sz="2400" dirty="0"/>
              <a:t> (</a:t>
            </a:r>
            <a:r>
              <a:rPr lang="ru-RU" sz="2400" dirty="0" err="1"/>
              <a:t>жовта</a:t>
            </a:r>
            <a:r>
              <a:rPr lang="ru-RU" sz="2400" dirty="0"/>
              <a:t>) – </a:t>
            </a:r>
            <a:r>
              <a:rPr lang="en-US" sz="2400" dirty="0"/>
              <a:t>macula (</a:t>
            </a:r>
            <a:r>
              <a:rPr lang="en-US" sz="2400" dirty="0" err="1"/>
              <a:t>lutea</a:t>
            </a:r>
            <a:r>
              <a:rPr lang="en-US" sz="2400" dirty="0"/>
              <a:t>) – </a:t>
            </a:r>
            <a:r>
              <a:rPr lang="ru-RU" sz="2400" dirty="0" err="1"/>
              <a:t>місце</a:t>
            </a:r>
            <a:r>
              <a:rPr lang="ru-RU" sz="2400" dirty="0"/>
              <a:t> </a:t>
            </a:r>
            <a:r>
              <a:rPr lang="ru-RU" sz="2400" dirty="0" err="1"/>
              <a:t>найкращого</a:t>
            </a:r>
            <a:r>
              <a:rPr lang="ru-RU" sz="2400" dirty="0"/>
              <a:t> </a:t>
            </a:r>
            <a:r>
              <a:rPr lang="ru-RU" sz="2400" dirty="0" err="1"/>
              <a:t>зору</a:t>
            </a:r>
            <a:r>
              <a:rPr lang="ru-RU" sz="2400" dirty="0"/>
              <a:t> (колбочки).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 idx="4294967295"/>
          </p:nvPr>
        </p:nvSpPr>
        <p:spPr>
          <a:xfrm>
            <a:off x="251520" y="116632"/>
            <a:ext cx="8460432" cy="1116360"/>
          </a:xfr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3600" kern="1200" spc="-10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</a:rPr>
              <a:t>   </a:t>
            </a:r>
            <a:r>
              <a:rPr lang="ru-RU" sz="3600" kern="1200" spc="-100" dirty="0" err="1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</a:rPr>
              <a:t>Внутрішня</a:t>
            </a:r>
            <a:r>
              <a:rPr lang="ru-RU" sz="3600" kern="1200" spc="-10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</a:rPr>
              <a:t> </a:t>
            </a:r>
            <a:r>
              <a:rPr lang="ru-RU" sz="3600" kern="1200" spc="-100" dirty="0" err="1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</a:rPr>
              <a:t>оболонка</a:t>
            </a:r>
            <a:r>
              <a:rPr lang="ru-RU" sz="3600" kern="1200" spc="-10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</a:rPr>
              <a:t> –</a:t>
            </a:r>
            <a:r>
              <a:rPr lang="en-US" sz="3600" kern="1200" spc="-10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</a:rPr>
              <a:t> tunica</a:t>
            </a:r>
            <a:r>
              <a:rPr lang="uk-UA" sz="3600" kern="1200" spc="-10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</a:rPr>
              <a:t> </a:t>
            </a:r>
            <a:r>
              <a:rPr lang="en-US" sz="3600" kern="1200" spc="-100" dirty="0" err="1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</a:rPr>
              <a:t>interna</a:t>
            </a:r>
            <a:r>
              <a:rPr lang="en-US" sz="3600" kern="1200" spc="-10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</a:rPr>
              <a:t>, </a:t>
            </a:r>
            <a:r>
              <a:rPr lang="ru-RU" sz="3600" kern="1200" spc="-100" dirty="0" err="1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</a:rPr>
              <a:t>сітківка</a:t>
            </a:r>
            <a:r>
              <a:rPr lang="ru-RU" sz="3600" kern="1200" spc="-10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</a:rPr>
              <a:t> - </a:t>
            </a:r>
            <a:r>
              <a:rPr lang="en-US" sz="3600" kern="1200" spc="-10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</a:rPr>
              <a:t>retina.</a:t>
            </a:r>
            <a:endParaRPr lang="ru-RU" sz="3600" kern="1200" spc="-100" dirty="0">
              <a:ln w="3200">
                <a:solidFill>
                  <a:schemeClr val="bg2">
                    <a:shade val="75000"/>
                    <a:alpha val="25000"/>
                  </a:schemeClr>
                </a:solidFill>
                <a:prstDash val="solid"/>
                <a:round/>
              </a:ln>
              <a:effectLst>
                <a:innerShdw blurRad="50800" dist="25400" dir="13500000">
                  <a:prstClr val="black">
                    <a:alpha val="70000"/>
                  </a:prstClr>
                </a:inn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D:\Users\Makaveli\Documents\UDC Output Files\110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88" y="285750"/>
            <a:ext cx="4170362" cy="628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5" name="Picture 3" descr="D:\Users\Makaveli\Documents\UDC Output Files\110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285750"/>
            <a:ext cx="4214813" cy="3341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6" name="Picture 4" descr="D:\Users\Makaveli\Documents\UDC Output Files\111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3643313"/>
            <a:ext cx="4214813" cy="2938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Содержимое 1"/>
          <p:cNvSpPr>
            <a:spLocks noGrp="1"/>
          </p:cNvSpPr>
          <p:nvPr>
            <p:ph idx="4294967295"/>
          </p:nvPr>
        </p:nvSpPr>
        <p:spPr>
          <a:xfrm>
            <a:off x="323528" y="908720"/>
            <a:ext cx="8229600" cy="4464496"/>
          </a:xfrm>
        </p:spPr>
        <p:txBody>
          <a:bodyPr/>
          <a:lstStyle/>
          <a:p>
            <a:pPr eaLnBrk="1" hangingPunct="1"/>
            <a:r>
              <a:rPr lang="ru-RU" dirty="0" err="1"/>
              <a:t>Кришталик</a:t>
            </a:r>
            <a:r>
              <a:rPr lang="ru-RU" dirty="0"/>
              <a:t> – </a:t>
            </a:r>
            <a:r>
              <a:rPr lang="en-US" dirty="0"/>
              <a:t>lens</a:t>
            </a:r>
          </a:p>
          <a:p>
            <a:pPr eaLnBrk="1" hangingPunct="1"/>
            <a:r>
              <a:rPr lang="ru-RU" dirty="0" err="1"/>
              <a:t>Склоподібне</a:t>
            </a:r>
            <a:r>
              <a:rPr lang="ru-RU" dirty="0"/>
              <a:t> </a:t>
            </a:r>
            <a:r>
              <a:rPr lang="ru-RU" dirty="0" err="1"/>
              <a:t>тіло</a:t>
            </a:r>
            <a:r>
              <a:rPr lang="ru-RU" dirty="0"/>
              <a:t> – </a:t>
            </a:r>
            <a:r>
              <a:rPr lang="en-US" dirty="0"/>
              <a:t>corpus </a:t>
            </a:r>
            <a:r>
              <a:rPr lang="en-US" dirty="0" err="1"/>
              <a:t>vitreum</a:t>
            </a:r>
            <a:endParaRPr lang="en-US" dirty="0"/>
          </a:p>
          <a:p>
            <a:pPr eaLnBrk="1" hangingPunct="1"/>
            <a:r>
              <a:rPr lang="ru-RU" dirty="0" err="1"/>
              <a:t>Передня</a:t>
            </a:r>
            <a:r>
              <a:rPr lang="ru-RU" dirty="0"/>
              <a:t> камера ока – </a:t>
            </a:r>
            <a:r>
              <a:rPr lang="en-US" dirty="0"/>
              <a:t>camera anterior </a:t>
            </a:r>
            <a:r>
              <a:rPr lang="en-US" dirty="0" err="1"/>
              <a:t>bulbi</a:t>
            </a:r>
            <a:endParaRPr lang="en-US" dirty="0"/>
          </a:p>
          <a:p>
            <a:pPr eaLnBrk="1" hangingPunct="1"/>
            <a:r>
              <a:rPr lang="ru-RU" dirty="0" err="1"/>
              <a:t>Задня</a:t>
            </a:r>
            <a:r>
              <a:rPr lang="ru-RU" dirty="0"/>
              <a:t> камера ока – </a:t>
            </a:r>
            <a:r>
              <a:rPr lang="en-US" dirty="0"/>
              <a:t>camera posterior </a:t>
            </a:r>
            <a:r>
              <a:rPr lang="en-US" dirty="0" err="1"/>
              <a:t>bulbi</a:t>
            </a:r>
            <a:endParaRPr lang="en-US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 idx="4294967295"/>
          </p:nvPr>
        </p:nvSpPr>
        <p:spPr>
          <a:xfrm>
            <a:off x="539552" y="206982"/>
            <a:ext cx="8229600" cy="737406"/>
          </a:xfr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kern="1200" spc="-10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</a:rPr>
              <a:t>Ядро </a:t>
            </a:r>
            <a:r>
              <a:rPr lang="ru-RU" spc="-10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</a:rPr>
              <a:t>очного</a:t>
            </a:r>
            <a:r>
              <a:rPr lang="ru-RU" kern="1200" spc="-10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</a:rPr>
              <a:t> </a:t>
            </a:r>
            <a:r>
              <a:rPr lang="ru-RU" kern="1200" spc="-100" dirty="0" err="1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</a:rPr>
              <a:t>яблука</a:t>
            </a:r>
            <a:endParaRPr lang="ru-RU" kern="1200" spc="-100" dirty="0">
              <a:ln w="3200">
                <a:solidFill>
                  <a:schemeClr val="bg2">
                    <a:shade val="75000"/>
                    <a:alpha val="25000"/>
                  </a:schemeClr>
                </a:solidFill>
                <a:prstDash val="solid"/>
                <a:round/>
              </a:ln>
              <a:effectLst>
                <a:innerShdw blurRad="50800" dist="25400" dir="13500000">
                  <a:prstClr val="black">
                    <a:alpha val="70000"/>
                  </a:prstClr>
                </a:innerShdw>
              </a:effectLst>
            </a:endParaRPr>
          </a:p>
        </p:txBody>
      </p:sp>
      <p:pic>
        <p:nvPicPr>
          <p:cNvPr id="14340" name="Picture 2" descr="D:\Users\Makaveli\Documents\UDC Output Files\110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7704" y="3573016"/>
            <a:ext cx="4824487" cy="3068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DD0FC61B-E56E-4251-A864-5F0574ACC3E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034" t="7875" r="38871" b="18101"/>
          <a:stretch/>
        </p:blipFill>
        <p:spPr>
          <a:xfrm>
            <a:off x="1907704" y="816617"/>
            <a:ext cx="5364596" cy="5863627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5AF3982C-1DA5-4EFE-B13F-8EDAB659BC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0" y="116632"/>
            <a:ext cx="8712968" cy="576064"/>
          </a:xfr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uk-UA" sz="2800" dirty="0"/>
              <a:t>Схема відтоку водянистої вологи – </a:t>
            </a:r>
            <a:r>
              <a:rPr lang="en-US" sz="2800" dirty="0"/>
              <a:t>humor </a:t>
            </a:r>
            <a:r>
              <a:rPr lang="en-US" sz="2800" dirty="0" err="1"/>
              <a:t>aquosus</a:t>
            </a:r>
            <a:endParaRPr lang="uk-UA" sz="2800" dirty="0"/>
          </a:p>
        </p:txBody>
      </p:sp>
    </p:spTree>
    <p:extLst>
      <p:ext uri="{BB962C8B-B14F-4D97-AF65-F5344CB8AC3E}">
        <p14:creationId xmlns:p14="http://schemas.microsoft.com/office/powerpoint/2010/main" val="2969128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Содержимое 1"/>
          <p:cNvSpPr>
            <a:spLocks noGrp="1"/>
          </p:cNvSpPr>
          <p:nvPr>
            <p:ph idx="4294967295"/>
          </p:nvPr>
        </p:nvSpPr>
        <p:spPr>
          <a:xfrm>
            <a:off x="107504" y="1133856"/>
            <a:ext cx="8122096" cy="4950296"/>
          </a:xfrm>
        </p:spPr>
        <p:txBody>
          <a:bodyPr>
            <a:normAutofit/>
          </a:bodyPr>
          <a:lstStyle/>
          <a:p>
            <a:pPr marL="36576" indent="0" eaLnBrk="1" hangingPunct="1">
              <a:buNone/>
            </a:pPr>
            <a:r>
              <a:rPr lang="ru-RU" sz="2200" dirty="0" err="1"/>
              <a:t>Рогівка</a:t>
            </a:r>
            <a:r>
              <a:rPr lang="ru-RU" sz="2200" dirty="0"/>
              <a:t>, </a:t>
            </a:r>
            <a:r>
              <a:rPr lang="ru-RU" sz="2200" dirty="0" err="1"/>
              <a:t>кришталик</a:t>
            </a:r>
            <a:r>
              <a:rPr lang="ru-RU" sz="2200" dirty="0"/>
              <a:t>, </a:t>
            </a:r>
            <a:r>
              <a:rPr lang="ru-RU" sz="2200" dirty="0" err="1"/>
              <a:t>склоподібне</a:t>
            </a:r>
            <a:r>
              <a:rPr lang="ru-RU" sz="2200" dirty="0"/>
              <a:t> </a:t>
            </a:r>
            <a:r>
              <a:rPr lang="ru-RU" sz="2200" dirty="0" err="1"/>
              <a:t>тіло</a:t>
            </a:r>
            <a:r>
              <a:rPr lang="ru-RU" sz="2200" dirty="0"/>
              <a:t>, водяниста </a:t>
            </a:r>
            <a:r>
              <a:rPr lang="ru-RU" sz="2200" dirty="0" err="1"/>
              <a:t>волога</a:t>
            </a:r>
            <a:r>
              <a:rPr lang="ru-RU" sz="2200" dirty="0"/>
              <a:t> ока</a:t>
            </a:r>
          </a:p>
          <a:p>
            <a:pPr marL="36576" indent="0" eaLnBrk="1" hangingPunct="1">
              <a:buNone/>
            </a:pPr>
            <a:endParaRPr lang="ru-RU" sz="2200" dirty="0"/>
          </a:p>
          <a:p>
            <a:pPr marL="36576" indent="0" eaLnBrk="1" hangingPunct="1">
              <a:buNone/>
            </a:pPr>
            <a:r>
              <a:rPr lang="ru-RU" sz="2200" dirty="0" err="1"/>
              <a:t>Пристосування</a:t>
            </a:r>
            <a:r>
              <a:rPr lang="ru-RU" sz="2200" dirty="0"/>
              <a:t> ока до </a:t>
            </a:r>
            <a:r>
              <a:rPr lang="ru-RU" sz="2200" dirty="0" err="1"/>
              <a:t>чіткого</a:t>
            </a:r>
            <a:r>
              <a:rPr lang="ru-RU" sz="2200" dirty="0"/>
              <a:t> </a:t>
            </a:r>
            <a:r>
              <a:rPr lang="ru-RU" sz="2200" dirty="0" err="1"/>
              <a:t>бачення</a:t>
            </a:r>
            <a:r>
              <a:rPr lang="ru-RU" sz="2200" dirty="0"/>
              <a:t> </a:t>
            </a:r>
            <a:r>
              <a:rPr lang="ru-RU" sz="2200" dirty="0" err="1"/>
              <a:t>предметів</a:t>
            </a:r>
            <a:r>
              <a:rPr lang="ru-RU" sz="2200" dirty="0"/>
              <a:t>, </a:t>
            </a:r>
            <a:r>
              <a:rPr lang="ru-RU" sz="2200" dirty="0" err="1"/>
              <a:t>розміщених</a:t>
            </a:r>
            <a:r>
              <a:rPr lang="ru-RU" sz="2200" dirty="0"/>
              <a:t> на </a:t>
            </a:r>
            <a:r>
              <a:rPr lang="ru-RU" sz="2200" dirty="0" err="1"/>
              <a:t>різних</a:t>
            </a:r>
            <a:r>
              <a:rPr lang="ru-RU" sz="2200" dirty="0"/>
              <a:t> </a:t>
            </a:r>
            <a:r>
              <a:rPr lang="ru-RU" sz="2200" dirty="0" err="1"/>
              <a:t>відстанях</a:t>
            </a:r>
            <a:r>
              <a:rPr lang="ru-RU" sz="2200" dirty="0"/>
              <a:t>, </a:t>
            </a:r>
            <a:r>
              <a:rPr lang="ru-RU" sz="2200" dirty="0" err="1"/>
              <a:t>називається</a:t>
            </a:r>
            <a:r>
              <a:rPr lang="ru-RU" sz="2200" dirty="0"/>
              <a:t> </a:t>
            </a:r>
            <a:r>
              <a:rPr lang="ru-RU" sz="2200" dirty="0" err="1"/>
              <a:t>акомодація</a:t>
            </a:r>
            <a:r>
              <a:rPr lang="ru-RU" sz="2200" dirty="0"/>
              <a:t> – </a:t>
            </a:r>
            <a:r>
              <a:rPr lang="en-US" sz="2200" b="1" dirty="0" err="1"/>
              <a:t>accomodatio</a:t>
            </a:r>
            <a:endParaRPr lang="en-US" sz="2200" b="1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 idx="4294967295"/>
          </p:nvPr>
        </p:nvSpPr>
        <p:spPr>
          <a:xfrm>
            <a:off x="251520" y="188640"/>
            <a:ext cx="8496944" cy="792088"/>
          </a:xfr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kern="1200" spc="-100" dirty="0" err="1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</a:rPr>
              <a:t>Оптичні</a:t>
            </a:r>
            <a:r>
              <a:rPr lang="ru-RU" kern="1200" spc="-10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</a:rPr>
              <a:t> </a:t>
            </a:r>
            <a:r>
              <a:rPr lang="ru-RU" kern="1200" spc="-100" dirty="0" err="1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</a:rPr>
              <a:t>середовища</a:t>
            </a:r>
            <a:r>
              <a:rPr lang="ru-RU" kern="1200" spc="-10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</a:rPr>
              <a:t> очного </a:t>
            </a:r>
            <a:r>
              <a:rPr lang="ru-RU" kern="1200" spc="-100" dirty="0" err="1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</a:rPr>
              <a:t>яблука</a:t>
            </a:r>
            <a:endParaRPr lang="ru-RU" kern="1200" spc="-100" dirty="0">
              <a:ln w="3200">
                <a:solidFill>
                  <a:schemeClr val="bg2">
                    <a:shade val="75000"/>
                    <a:alpha val="25000"/>
                  </a:schemeClr>
                </a:solidFill>
                <a:prstDash val="solid"/>
                <a:round/>
              </a:ln>
              <a:effectLst>
                <a:innerShdw blurRad="50800" dist="25400" dir="13500000">
                  <a:prstClr val="black">
                    <a:alpha val="70000"/>
                  </a:prstClr>
                </a:innerShdw>
              </a:effectLst>
            </a:endParaRPr>
          </a:p>
        </p:txBody>
      </p:sp>
      <p:pic>
        <p:nvPicPr>
          <p:cNvPr id="15364" name="Picture 2" descr="D:\Users\Makaveli\Documents\UDC Output Files\11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99792" y="2996952"/>
            <a:ext cx="4052534" cy="36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Содержимое 1"/>
          <p:cNvSpPr>
            <a:spLocks noGrp="1"/>
          </p:cNvSpPr>
          <p:nvPr>
            <p:ph idx="4294967295"/>
          </p:nvPr>
        </p:nvSpPr>
        <p:spPr>
          <a:xfrm>
            <a:off x="225264" y="1340768"/>
            <a:ext cx="8523200" cy="5616624"/>
          </a:xfrm>
        </p:spPr>
        <p:txBody>
          <a:bodyPr>
            <a:normAutofit lnSpcReduction="10000"/>
          </a:bodyPr>
          <a:lstStyle/>
          <a:p>
            <a:r>
              <a:rPr lang="ru-RU" sz="2400" dirty="0" err="1"/>
              <a:t>Верхній</a:t>
            </a:r>
            <a:r>
              <a:rPr lang="ru-RU" sz="2400" dirty="0"/>
              <a:t> </a:t>
            </a:r>
            <a:r>
              <a:rPr lang="ru-RU" sz="2400" dirty="0" err="1"/>
              <a:t>прямий</a:t>
            </a:r>
            <a:r>
              <a:rPr lang="ru-RU" sz="2400" dirty="0"/>
              <a:t> м</a:t>
            </a:r>
            <a:r>
              <a:rPr lang="en-US" sz="2400" dirty="0"/>
              <a:t>’</a:t>
            </a:r>
            <a:r>
              <a:rPr lang="ru-RU" sz="2400" dirty="0" err="1"/>
              <a:t>яз</a:t>
            </a:r>
            <a:r>
              <a:rPr lang="ru-RU" sz="2400" dirty="0"/>
              <a:t> – </a:t>
            </a:r>
            <a:r>
              <a:rPr lang="en-US" sz="2400" dirty="0"/>
              <a:t>m. rectus superior –</a:t>
            </a:r>
            <a:r>
              <a:rPr lang="uk-UA" sz="2400" dirty="0"/>
              <a:t> </a:t>
            </a:r>
            <a:r>
              <a:rPr lang="en-US" sz="2400" dirty="0"/>
              <a:t>III </a:t>
            </a:r>
            <a:r>
              <a:rPr lang="uk-UA" sz="2400" dirty="0"/>
              <a:t>пара </a:t>
            </a:r>
            <a:r>
              <a:rPr lang="uk-UA" sz="2400" dirty="0" err="1"/>
              <a:t>черепн</a:t>
            </a:r>
            <a:r>
              <a:rPr lang="ru-RU" sz="2400" dirty="0" err="1"/>
              <a:t>и</a:t>
            </a:r>
            <a:r>
              <a:rPr lang="uk-UA" sz="2400" dirty="0"/>
              <a:t>х нервів (верхня гілка)</a:t>
            </a:r>
            <a:endParaRPr lang="en-US" sz="2400" dirty="0"/>
          </a:p>
          <a:p>
            <a:r>
              <a:rPr lang="ru-RU" sz="2400" dirty="0" err="1"/>
              <a:t>Нижній</a:t>
            </a:r>
            <a:r>
              <a:rPr lang="ru-RU" sz="2400" dirty="0"/>
              <a:t> </a:t>
            </a:r>
            <a:r>
              <a:rPr lang="ru-RU" sz="2400" dirty="0" err="1"/>
              <a:t>прямий</a:t>
            </a:r>
            <a:r>
              <a:rPr lang="ru-RU" sz="2400" dirty="0"/>
              <a:t> </a:t>
            </a:r>
            <a:r>
              <a:rPr lang="ru-RU" sz="2400" dirty="0" err="1"/>
              <a:t>м’яз</a:t>
            </a:r>
            <a:r>
              <a:rPr lang="ru-RU" sz="2400" dirty="0"/>
              <a:t> – </a:t>
            </a:r>
            <a:r>
              <a:rPr lang="en-US" sz="2400" dirty="0"/>
              <a:t>m. rectus inferior –</a:t>
            </a:r>
            <a:r>
              <a:rPr lang="uk-UA" sz="2400" dirty="0"/>
              <a:t> </a:t>
            </a:r>
            <a:r>
              <a:rPr lang="en-US" sz="2400" dirty="0"/>
              <a:t>III </a:t>
            </a:r>
            <a:r>
              <a:rPr lang="uk-UA" sz="2400" dirty="0"/>
              <a:t>пара </a:t>
            </a:r>
            <a:r>
              <a:rPr lang="uk-UA" sz="2400" dirty="0" err="1"/>
              <a:t>черепн</a:t>
            </a:r>
            <a:r>
              <a:rPr lang="ru-RU" sz="2400" dirty="0" err="1"/>
              <a:t>и</a:t>
            </a:r>
            <a:r>
              <a:rPr lang="uk-UA" sz="2400" dirty="0"/>
              <a:t>х нервів (нижня гілка)</a:t>
            </a:r>
            <a:endParaRPr lang="en-US" sz="2400" dirty="0"/>
          </a:p>
          <a:p>
            <a:r>
              <a:rPr lang="ru-RU" sz="2400" dirty="0" err="1"/>
              <a:t>Медіальний</a:t>
            </a:r>
            <a:r>
              <a:rPr lang="ru-RU" sz="2400" dirty="0"/>
              <a:t> </a:t>
            </a:r>
            <a:r>
              <a:rPr lang="ru-RU" sz="2400" dirty="0" err="1"/>
              <a:t>прямий</a:t>
            </a:r>
            <a:r>
              <a:rPr lang="ru-RU" sz="2400" dirty="0"/>
              <a:t> </a:t>
            </a:r>
            <a:r>
              <a:rPr lang="ru-RU" sz="2400" dirty="0" err="1"/>
              <a:t>м’яз</a:t>
            </a:r>
            <a:r>
              <a:rPr lang="ru-RU" sz="2400" dirty="0"/>
              <a:t> – </a:t>
            </a:r>
            <a:r>
              <a:rPr lang="en-US" sz="2400" dirty="0"/>
              <a:t>m. rectus </a:t>
            </a:r>
            <a:r>
              <a:rPr lang="en-US" sz="2400" dirty="0" err="1"/>
              <a:t>medialis</a:t>
            </a:r>
            <a:r>
              <a:rPr lang="uk-UA" sz="2400" dirty="0"/>
              <a:t> </a:t>
            </a:r>
            <a:r>
              <a:rPr lang="en-US" sz="2400" dirty="0"/>
              <a:t>–</a:t>
            </a:r>
            <a:r>
              <a:rPr lang="uk-UA" sz="2400" dirty="0"/>
              <a:t> </a:t>
            </a:r>
            <a:r>
              <a:rPr lang="en-US" sz="2400" dirty="0"/>
              <a:t>III </a:t>
            </a:r>
            <a:r>
              <a:rPr lang="uk-UA" sz="2400" dirty="0"/>
              <a:t>пара </a:t>
            </a:r>
            <a:r>
              <a:rPr lang="uk-UA" sz="2400" dirty="0" err="1"/>
              <a:t>черепн</a:t>
            </a:r>
            <a:r>
              <a:rPr lang="ru-RU" sz="2400" dirty="0" err="1"/>
              <a:t>и</a:t>
            </a:r>
            <a:r>
              <a:rPr lang="uk-UA" sz="2400" dirty="0"/>
              <a:t>х нервів (нижня гілка)</a:t>
            </a:r>
            <a:endParaRPr lang="en-US" sz="2400" dirty="0"/>
          </a:p>
          <a:p>
            <a:r>
              <a:rPr lang="ru-RU" sz="2400" dirty="0" err="1"/>
              <a:t>Латеральний</a:t>
            </a:r>
            <a:r>
              <a:rPr lang="ru-RU" sz="2400" dirty="0"/>
              <a:t> </a:t>
            </a:r>
            <a:r>
              <a:rPr lang="ru-RU" sz="2400" dirty="0" err="1"/>
              <a:t>прямий</a:t>
            </a:r>
            <a:r>
              <a:rPr lang="ru-RU" sz="2400" dirty="0"/>
              <a:t> </a:t>
            </a:r>
            <a:r>
              <a:rPr lang="ru-RU" sz="2400" dirty="0" err="1"/>
              <a:t>м’яз</a:t>
            </a:r>
            <a:r>
              <a:rPr lang="ru-RU" sz="2400" dirty="0"/>
              <a:t> – </a:t>
            </a:r>
            <a:r>
              <a:rPr lang="en-US" sz="2400" dirty="0"/>
              <a:t>m. rectus </a:t>
            </a:r>
            <a:r>
              <a:rPr lang="en-US" sz="2400" dirty="0" err="1"/>
              <a:t>lateralis</a:t>
            </a:r>
            <a:r>
              <a:rPr lang="uk-UA" sz="2400" dirty="0"/>
              <a:t> </a:t>
            </a:r>
            <a:r>
              <a:rPr lang="en-US" sz="2400" dirty="0"/>
              <a:t>–</a:t>
            </a:r>
            <a:r>
              <a:rPr lang="uk-UA" sz="2400" dirty="0"/>
              <a:t> </a:t>
            </a:r>
            <a:r>
              <a:rPr lang="en-US" sz="2400" dirty="0"/>
              <a:t>VI </a:t>
            </a:r>
            <a:r>
              <a:rPr lang="uk-UA" sz="2400" dirty="0"/>
              <a:t>пара </a:t>
            </a:r>
            <a:r>
              <a:rPr lang="uk-UA" sz="2400" dirty="0" err="1"/>
              <a:t>черепн</a:t>
            </a:r>
            <a:r>
              <a:rPr lang="ru-RU" sz="2400" dirty="0"/>
              <a:t>их</a:t>
            </a:r>
            <a:r>
              <a:rPr lang="uk-UA" sz="2400" dirty="0"/>
              <a:t> нервів</a:t>
            </a:r>
            <a:endParaRPr lang="en-US" sz="2400" dirty="0"/>
          </a:p>
          <a:p>
            <a:r>
              <a:rPr lang="ru-RU" sz="2400" dirty="0" err="1"/>
              <a:t>Верхній</a:t>
            </a:r>
            <a:r>
              <a:rPr lang="ru-RU" sz="2400" dirty="0"/>
              <a:t> </a:t>
            </a:r>
            <a:r>
              <a:rPr lang="ru-RU" sz="2400" dirty="0" err="1"/>
              <a:t>косий</a:t>
            </a:r>
            <a:r>
              <a:rPr lang="ru-RU" sz="2400" dirty="0"/>
              <a:t> </a:t>
            </a:r>
            <a:r>
              <a:rPr lang="ru-RU" sz="2400" dirty="0" err="1"/>
              <a:t>м’яз</a:t>
            </a:r>
            <a:r>
              <a:rPr lang="ru-RU" sz="2400" dirty="0"/>
              <a:t> – </a:t>
            </a:r>
            <a:r>
              <a:rPr lang="en-US" sz="2400" dirty="0"/>
              <a:t>m. obliquus superior</a:t>
            </a:r>
            <a:r>
              <a:rPr lang="uk-UA" sz="2400" dirty="0"/>
              <a:t> </a:t>
            </a:r>
            <a:r>
              <a:rPr lang="en-US" sz="2400" dirty="0"/>
              <a:t>–</a:t>
            </a:r>
            <a:r>
              <a:rPr lang="uk-UA" sz="2400" dirty="0"/>
              <a:t> </a:t>
            </a:r>
            <a:r>
              <a:rPr lang="en-US" sz="2400" dirty="0"/>
              <a:t>IV </a:t>
            </a:r>
            <a:r>
              <a:rPr lang="uk-UA" sz="2400" dirty="0"/>
              <a:t>пара </a:t>
            </a:r>
            <a:r>
              <a:rPr lang="uk-UA" sz="2400" dirty="0" err="1"/>
              <a:t>черепн</a:t>
            </a:r>
            <a:r>
              <a:rPr lang="ru-RU" sz="2400" dirty="0" err="1"/>
              <a:t>и</a:t>
            </a:r>
            <a:r>
              <a:rPr lang="uk-UA" sz="2400" dirty="0"/>
              <a:t>х нервів</a:t>
            </a:r>
            <a:endParaRPr lang="en-US" sz="2400" dirty="0"/>
          </a:p>
          <a:p>
            <a:r>
              <a:rPr lang="ru-RU" sz="2400" dirty="0" err="1"/>
              <a:t>Нижній</a:t>
            </a:r>
            <a:r>
              <a:rPr lang="ru-RU" sz="2400" dirty="0"/>
              <a:t> </a:t>
            </a:r>
            <a:r>
              <a:rPr lang="ru-RU" sz="2400" dirty="0" err="1"/>
              <a:t>косий</a:t>
            </a:r>
            <a:r>
              <a:rPr lang="ru-RU" sz="2400" dirty="0"/>
              <a:t> </a:t>
            </a:r>
            <a:r>
              <a:rPr lang="ru-RU" sz="2400" dirty="0" err="1"/>
              <a:t>м’яз</a:t>
            </a:r>
            <a:r>
              <a:rPr lang="ru-RU" sz="2400" dirty="0"/>
              <a:t> – </a:t>
            </a:r>
            <a:r>
              <a:rPr lang="en-US" sz="2400" dirty="0"/>
              <a:t>m. obliquus inferior</a:t>
            </a:r>
            <a:r>
              <a:rPr lang="uk-UA" sz="2400" dirty="0"/>
              <a:t> </a:t>
            </a:r>
            <a:r>
              <a:rPr lang="en-US" sz="2400" dirty="0"/>
              <a:t>–</a:t>
            </a:r>
            <a:r>
              <a:rPr lang="uk-UA" sz="2400" dirty="0"/>
              <a:t> </a:t>
            </a:r>
            <a:r>
              <a:rPr lang="en-US" sz="2400" dirty="0"/>
              <a:t>III </a:t>
            </a:r>
            <a:r>
              <a:rPr lang="uk-UA" sz="2400" dirty="0"/>
              <a:t>пара </a:t>
            </a:r>
            <a:r>
              <a:rPr lang="uk-UA" sz="2400" dirty="0" err="1"/>
              <a:t>черепн</a:t>
            </a:r>
            <a:r>
              <a:rPr lang="ru-RU" sz="2400" dirty="0" err="1"/>
              <a:t>и</a:t>
            </a:r>
            <a:r>
              <a:rPr lang="uk-UA" sz="2400" dirty="0"/>
              <a:t>х нервів (</a:t>
            </a:r>
            <a:r>
              <a:rPr lang="uk-UA" sz="2400" dirty="0" err="1"/>
              <a:t>нижняі</a:t>
            </a:r>
            <a:r>
              <a:rPr lang="uk-UA" sz="2400" dirty="0"/>
              <a:t> гілка)</a:t>
            </a:r>
            <a:endParaRPr lang="en-US" sz="2400" dirty="0"/>
          </a:p>
          <a:p>
            <a:r>
              <a:rPr lang="ru-RU" sz="2400" dirty="0" err="1"/>
              <a:t>М’яз-підіймач</a:t>
            </a:r>
            <a:r>
              <a:rPr lang="ru-RU" sz="2400" dirty="0"/>
              <a:t> </a:t>
            </a:r>
            <a:r>
              <a:rPr lang="ru-RU" sz="2400" dirty="0" err="1"/>
              <a:t>верхньої</a:t>
            </a:r>
            <a:r>
              <a:rPr lang="ru-RU" sz="2400" dirty="0"/>
              <a:t> </a:t>
            </a:r>
            <a:r>
              <a:rPr lang="ru-RU" sz="2400" dirty="0" err="1"/>
              <a:t>повіки</a:t>
            </a:r>
            <a:r>
              <a:rPr lang="ru-RU" sz="2400" dirty="0"/>
              <a:t> – </a:t>
            </a:r>
            <a:r>
              <a:rPr lang="en-US" sz="2400" dirty="0"/>
              <a:t>m. </a:t>
            </a:r>
            <a:r>
              <a:rPr lang="en-US" sz="2400" dirty="0" err="1"/>
              <a:t>levator</a:t>
            </a:r>
            <a:r>
              <a:rPr lang="en-US" sz="2400" dirty="0"/>
              <a:t> </a:t>
            </a:r>
            <a:r>
              <a:rPr lang="en-US" sz="2400" dirty="0" err="1"/>
              <a:t>palpebrae</a:t>
            </a:r>
            <a:r>
              <a:rPr lang="en-US" sz="2400" dirty="0"/>
              <a:t> superior</a:t>
            </a:r>
            <a:r>
              <a:rPr lang="uk-UA" sz="2400" dirty="0"/>
              <a:t> </a:t>
            </a:r>
            <a:r>
              <a:rPr lang="en-US" sz="2400" dirty="0"/>
              <a:t>–</a:t>
            </a:r>
            <a:r>
              <a:rPr lang="uk-UA" sz="2400" dirty="0"/>
              <a:t> </a:t>
            </a:r>
            <a:r>
              <a:rPr lang="en-US" sz="2400" dirty="0"/>
              <a:t>III </a:t>
            </a:r>
            <a:r>
              <a:rPr lang="uk-UA" sz="2400" dirty="0"/>
              <a:t>пара </a:t>
            </a:r>
            <a:r>
              <a:rPr lang="uk-UA" sz="2400" dirty="0" err="1"/>
              <a:t>черепн</a:t>
            </a:r>
            <a:r>
              <a:rPr lang="ru-RU" sz="2400" dirty="0" err="1"/>
              <a:t>и</a:t>
            </a:r>
            <a:r>
              <a:rPr lang="uk-UA" sz="2400" dirty="0"/>
              <a:t>х нервів (</a:t>
            </a:r>
            <a:r>
              <a:rPr lang="ru-RU" sz="2400" dirty="0"/>
              <a:t>верх</a:t>
            </a:r>
            <a:r>
              <a:rPr lang="uk-UA" sz="2400" dirty="0"/>
              <a:t>ня гілка)</a:t>
            </a:r>
            <a:endParaRPr lang="en-US" sz="2400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 idx="4294967295"/>
          </p:nvPr>
        </p:nvSpPr>
        <p:spPr>
          <a:xfrm>
            <a:off x="257984" y="116632"/>
            <a:ext cx="8634495" cy="980728"/>
          </a:xfr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600" spc="-100" dirty="0" err="1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</a:rPr>
              <a:t>Допоміжні</a:t>
            </a:r>
            <a:r>
              <a:rPr lang="ru-RU" sz="3600" kern="1200" spc="-10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</a:rPr>
              <a:t> </a:t>
            </a:r>
            <a:r>
              <a:rPr lang="ru-RU" sz="3600" kern="1200" spc="-100" dirty="0" err="1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</a:rPr>
              <a:t>органи</a:t>
            </a:r>
            <a:r>
              <a:rPr lang="ru-RU" sz="3600" kern="1200" spc="-10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</a:rPr>
              <a:t> ока. М</a:t>
            </a:r>
            <a:r>
              <a:rPr lang="en-US" sz="3600" kern="1200" spc="-10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</a:rPr>
              <a:t>’</a:t>
            </a:r>
            <a:r>
              <a:rPr lang="uk-UA" sz="3600" kern="1200" spc="-100" dirty="0" err="1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</a:rPr>
              <a:t>язи</a:t>
            </a:r>
            <a:r>
              <a:rPr lang="ru-RU" sz="3600" kern="1200" spc="-10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</a:rPr>
              <a:t> </a:t>
            </a:r>
            <a:r>
              <a:rPr lang="ru-RU" sz="3600" spc="-10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</a:rPr>
              <a:t>оч</a:t>
            </a:r>
            <a:r>
              <a:rPr lang="ru-RU" sz="3600" kern="1200" spc="-10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</a:rPr>
              <a:t>ного </a:t>
            </a:r>
            <a:r>
              <a:rPr lang="ru-RU" sz="3600" kern="1200" spc="-100" dirty="0" err="1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</a:rPr>
              <a:t>яблука</a:t>
            </a:r>
            <a:endParaRPr lang="ru-RU" sz="3600" kern="1200" spc="-100" dirty="0">
              <a:ln w="3200">
                <a:solidFill>
                  <a:schemeClr val="bg2">
                    <a:shade val="75000"/>
                    <a:alpha val="25000"/>
                  </a:schemeClr>
                </a:solidFill>
                <a:prstDash val="solid"/>
                <a:round/>
              </a:ln>
              <a:effectLst>
                <a:innerShdw blurRad="50800" dist="25400" dir="13500000">
                  <a:prstClr val="black">
                    <a:alpha val="70000"/>
                  </a:prstClr>
                </a:inn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4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1652741"/>
            <a:ext cx="7987366" cy="4728587"/>
          </a:xfrm>
          <a:noFill/>
          <a:ln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7083" y="332656"/>
            <a:ext cx="7467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uk-UA" dirty="0"/>
              <a:t>Допоміжні органи ока</a:t>
            </a:r>
            <a:br>
              <a:rPr lang="uk-UA" dirty="0"/>
            </a:br>
            <a:r>
              <a:rPr lang="uk-UA" dirty="0"/>
              <a:t>М</a:t>
            </a:r>
            <a:r>
              <a:rPr lang="en-US" dirty="0"/>
              <a:t>’</a:t>
            </a:r>
            <a:r>
              <a:rPr lang="uk-UA" dirty="0" err="1"/>
              <a:t>язи</a:t>
            </a:r>
            <a:r>
              <a:rPr lang="uk-UA" dirty="0"/>
              <a:t> очного яблука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D:\Users\Makaveli\Documents\UDC Output Files\96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36625" y="0"/>
            <a:ext cx="7235825" cy="682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ÐÐ°ÑÑÐ¸Ð½ÐºÐ¸ Ð¿Ð¾ Ð·Ð°Ð¿ÑÐ¾ÑÑ 12 Ð¿Ð°Ñ ÑÐµÑÐµÐ¿Ð½ÑÑ Ð½ÐµÑÐ²Ð¾Ð² ÑÑÐµÐ¼Ð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23172"/>
            <a:ext cx="9144000" cy="5822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578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Содержимое 1"/>
          <p:cNvSpPr>
            <a:spLocks noGrp="1"/>
          </p:cNvSpPr>
          <p:nvPr>
            <p:ph idx="4294967295"/>
          </p:nvPr>
        </p:nvSpPr>
        <p:spPr>
          <a:xfrm>
            <a:off x="323528" y="1522413"/>
            <a:ext cx="8064896" cy="4575175"/>
          </a:xfrm>
        </p:spPr>
        <p:txBody>
          <a:bodyPr/>
          <a:lstStyle/>
          <a:p>
            <a:pPr eaLnBrk="1" hangingPunct="1"/>
            <a:r>
              <a:rPr lang="ru-RU" sz="3200" dirty="0" err="1"/>
              <a:t>Повіки</a:t>
            </a:r>
            <a:r>
              <a:rPr lang="ru-RU" sz="3200" dirty="0"/>
              <a:t> – </a:t>
            </a:r>
            <a:r>
              <a:rPr lang="en-US" sz="3200" dirty="0" err="1"/>
              <a:t>palpebrae</a:t>
            </a:r>
            <a:r>
              <a:rPr lang="en-US" sz="3200" dirty="0"/>
              <a:t> (</a:t>
            </a:r>
            <a:r>
              <a:rPr lang="ru-RU" sz="3200" dirty="0"/>
              <a:t>греч. </a:t>
            </a:r>
            <a:r>
              <a:rPr lang="en-US" sz="3200" dirty="0" err="1"/>
              <a:t>Blephar</a:t>
            </a:r>
            <a:r>
              <a:rPr lang="en-US" sz="3200" dirty="0"/>
              <a:t>)</a:t>
            </a:r>
            <a:endParaRPr lang="ru-RU" sz="3200" dirty="0"/>
          </a:p>
          <a:p>
            <a:pPr eaLnBrk="1" hangingPunct="1"/>
            <a:r>
              <a:rPr lang="ru-RU" sz="3200" dirty="0" err="1"/>
              <a:t>Кон’юнктива</a:t>
            </a:r>
            <a:r>
              <a:rPr lang="ru-RU" sz="3200" dirty="0"/>
              <a:t> </a:t>
            </a:r>
            <a:r>
              <a:rPr lang="ru-RU" sz="3200" dirty="0" err="1"/>
              <a:t>повік</a:t>
            </a:r>
            <a:r>
              <a:rPr lang="ru-RU" sz="3200" dirty="0"/>
              <a:t> – </a:t>
            </a:r>
            <a:r>
              <a:rPr lang="en-US" sz="3200" dirty="0"/>
              <a:t>tunica conjunctiva </a:t>
            </a:r>
            <a:r>
              <a:rPr lang="en-US" sz="3200" dirty="0" err="1"/>
              <a:t>palpebrarum</a:t>
            </a:r>
            <a:endParaRPr lang="en-US" sz="3200" dirty="0"/>
          </a:p>
          <a:p>
            <a:pPr eaLnBrk="1" hangingPunct="1"/>
            <a:r>
              <a:rPr lang="ru-RU" sz="3200" dirty="0" err="1"/>
              <a:t>Кон’юктива</a:t>
            </a:r>
            <a:r>
              <a:rPr lang="ru-RU" sz="3200" dirty="0"/>
              <a:t> очного </a:t>
            </a:r>
            <a:r>
              <a:rPr lang="ru-RU" sz="3200" dirty="0" err="1"/>
              <a:t>яблука</a:t>
            </a:r>
            <a:r>
              <a:rPr lang="ru-RU" sz="3200" dirty="0"/>
              <a:t> – </a:t>
            </a:r>
            <a:r>
              <a:rPr lang="en-US" sz="3200" dirty="0"/>
              <a:t>tunica conjunctiva </a:t>
            </a:r>
            <a:r>
              <a:rPr lang="en-US" sz="3200" dirty="0" err="1"/>
              <a:t>bulbi</a:t>
            </a:r>
            <a:endParaRPr lang="en-US" sz="3200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 idx="4294967295"/>
          </p:nvPr>
        </p:nvSpPr>
        <p:spPr>
          <a:xfrm>
            <a:off x="323528" y="188640"/>
            <a:ext cx="8229600" cy="936104"/>
          </a:xfr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kern="1200" spc="-100" dirty="0" err="1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</a:rPr>
              <a:t>Захисний</a:t>
            </a:r>
            <a:r>
              <a:rPr lang="ru-RU" kern="1200" spc="-10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</a:rPr>
              <a:t> </a:t>
            </a:r>
            <a:r>
              <a:rPr lang="ru-RU" kern="1200" spc="-100" dirty="0" err="1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</a:rPr>
              <a:t>апарат</a:t>
            </a:r>
            <a:r>
              <a:rPr lang="ru-RU" kern="1200" spc="-10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</a:rPr>
              <a:t> </a:t>
            </a:r>
            <a:r>
              <a:rPr lang="ru-RU" spc="-10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</a:rPr>
              <a:t>очн</a:t>
            </a:r>
            <a:r>
              <a:rPr lang="ru-RU" kern="1200" spc="-10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</a:rPr>
              <a:t>ого </a:t>
            </a:r>
            <a:r>
              <a:rPr lang="ru-RU" kern="1200" spc="-100" dirty="0" err="1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</a:rPr>
              <a:t>яблука</a:t>
            </a:r>
            <a:endParaRPr lang="ru-RU" kern="1200" spc="-100" dirty="0">
              <a:ln w="3200">
                <a:solidFill>
                  <a:schemeClr val="bg2">
                    <a:shade val="75000"/>
                    <a:alpha val="25000"/>
                  </a:schemeClr>
                </a:solidFill>
                <a:prstDash val="solid"/>
                <a:round/>
              </a:ln>
              <a:effectLst>
                <a:innerShdw blurRad="50800" dist="25400" dir="13500000">
                  <a:prstClr val="black">
                    <a:alpha val="70000"/>
                  </a:prstClr>
                </a:inn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Содержимое 1"/>
          <p:cNvSpPr>
            <a:spLocks noGrp="1"/>
          </p:cNvSpPr>
          <p:nvPr>
            <p:ph idx="4294967295"/>
          </p:nvPr>
        </p:nvSpPr>
        <p:spPr>
          <a:xfrm>
            <a:off x="467544" y="1484784"/>
            <a:ext cx="8229600" cy="4680520"/>
          </a:xfrm>
        </p:spPr>
        <p:txBody>
          <a:bodyPr>
            <a:normAutofit lnSpcReduction="10000"/>
          </a:bodyPr>
          <a:lstStyle/>
          <a:p>
            <a:pPr eaLnBrk="1" hangingPunct="1"/>
            <a:r>
              <a:rPr lang="ru-RU" dirty="0" err="1"/>
              <a:t>Слізна</a:t>
            </a:r>
            <a:r>
              <a:rPr lang="ru-RU" dirty="0"/>
              <a:t> </a:t>
            </a:r>
            <a:r>
              <a:rPr lang="ru-RU" dirty="0" err="1"/>
              <a:t>залоза</a:t>
            </a:r>
            <a:r>
              <a:rPr lang="ru-RU" dirty="0"/>
              <a:t> – </a:t>
            </a:r>
            <a:r>
              <a:rPr lang="en-US" dirty="0" err="1"/>
              <a:t>glandula</a:t>
            </a:r>
            <a:r>
              <a:rPr lang="en-US" dirty="0"/>
              <a:t> </a:t>
            </a:r>
            <a:r>
              <a:rPr lang="en-US" dirty="0" err="1"/>
              <a:t>lacrimalis</a:t>
            </a:r>
            <a:endParaRPr lang="en-US" dirty="0"/>
          </a:p>
          <a:p>
            <a:pPr eaLnBrk="1" hangingPunct="1"/>
            <a:r>
              <a:rPr lang="ru-RU" dirty="0" err="1"/>
              <a:t>Вивідні</a:t>
            </a:r>
            <a:r>
              <a:rPr lang="ru-RU" dirty="0"/>
              <a:t> </a:t>
            </a:r>
            <a:r>
              <a:rPr lang="ru-RU" dirty="0" err="1"/>
              <a:t>канальці</a:t>
            </a:r>
            <a:r>
              <a:rPr lang="ru-RU" dirty="0"/>
              <a:t> – </a:t>
            </a:r>
            <a:r>
              <a:rPr lang="en-US" dirty="0" err="1"/>
              <a:t>ductuli</a:t>
            </a:r>
            <a:r>
              <a:rPr lang="en-US" dirty="0"/>
              <a:t> </a:t>
            </a:r>
            <a:r>
              <a:rPr lang="en-US" dirty="0" err="1"/>
              <a:t>excretorii</a:t>
            </a:r>
            <a:endParaRPr lang="en-US" dirty="0"/>
          </a:p>
          <a:p>
            <a:pPr eaLnBrk="1" hangingPunct="1"/>
            <a:r>
              <a:rPr lang="ru-RU" dirty="0" err="1"/>
              <a:t>Слізне</a:t>
            </a:r>
            <a:r>
              <a:rPr lang="ru-RU" dirty="0"/>
              <a:t> озеро – </a:t>
            </a:r>
            <a:r>
              <a:rPr lang="en-US" dirty="0"/>
              <a:t>lacus </a:t>
            </a:r>
            <a:r>
              <a:rPr lang="en-US" dirty="0" err="1"/>
              <a:t>lacrimalis</a:t>
            </a:r>
            <a:endParaRPr lang="en-US" dirty="0"/>
          </a:p>
          <a:p>
            <a:pPr eaLnBrk="1" hangingPunct="1"/>
            <a:r>
              <a:rPr lang="ru-RU" dirty="0" err="1"/>
              <a:t>Слізна</a:t>
            </a:r>
            <a:r>
              <a:rPr lang="ru-RU" dirty="0"/>
              <a:t> точка – </a:t>
            </a:r>
            <a:r>
              <a:rPr lang="en-US" dirty="0" err="1"/>
              <a:t>punctum</a:t>
            </a:r>
            <a:r>
              <a:rPr lang="en-US" dirty="0"/>
              <a:t> </a:t>
            </a:r>
            <a:r>
              <a:rPr lang="en-US" dirty="0" err="1"/>
              <a:t>lacrimale</a:t>
            </a:r>
            <a:endParaRPr lang="en-US" dirty="0"/>
          </a:p>
          <a:p>
            <a:pPr eaLnBrk="1" hangingPunct="1"/>
            <a:r>
              <a:rPr lang="ru-RU" dirty="0" err="1"/>
              <a:t>Слізний</a:t>
            </a:r>
            <a:r>
              <a:rPr lang="ru-RU" dirty="0"/>
              <a:t> </a:t>
            </a:r>
            <a:r>
              <a:rPr lang="ru-RU" dirty="0" err="1"/>
              <a:t>сосочок</a:t>
            </a:r>
            <a:r>
              <a:rPr lang="ru-RU" dirty="0"/>
              <a:t> – </a:t>
            </a:r>
            <a:r>
              <a:rPr lang="en-US" dirty="0" err="1"/>
              <a:t>pupilla</a:t>
            </a:r>
            <a:r>
              <a:rPr lang="en-US" dirty="0"/>
              <a:t> </a:t>
            </a:r>
            <a:r>
              <a:rPr lang="en-US" dirty="0" err="1"/>
              <a:t>lacrimalis</a:t>
            </a:r>
            <a:endParaRPr lang="en-US" dirty="0"/>
          </a:p>
          <a:p>
            <a:pPr eaLnBrk="1" hangingPunct="1"/>
            <a:r>
              <a:rPr lang="ru-RU" dirty="0" err="1"/>
              <a:t>Слізні</a:t>
            </a:r>
            <a:r>
              <a:rPr lang="ru-RU" dirty="0"/>
              <a:t> </a:t>
            </a:r>
            <a:r>
              <a:rPr lang="ru-RU" dirty="0" err="1"/>
              <a:t>канальці</a:t>
            </a:r>
            <a:r>
              <a:rPr lang="ru-RU" dirty="0"/>
              <a:t> – </a:t>
            </a:r>
            <a:r>
              <a:rPr lang="en-US" dirty="0" err="1"/>
              <a:t>canaliculus</a:t>
            </a:r>
            <a:r>
              <a:rPr lang="en-US" dirty="0"/>
              <a:t> </a:t>
            </a:r>
            <a:r>
              <a:rPr lang="en-US" dirty="0" err="1"/>
              <a:t>lacrimalis</a:t>
            </a:r>
            <a:r>
              <a:rPr lang="en-US" dirty="0"/>
              <a:t> superior et inferior</a:t>
            </a:r>
          </a:p>
          <a:p>
            <a:pPr eaLnBrk="1" hangingPunct="1"/>
            <a:r>
              <a:rPr lang="ru-RU" dirty="0" err="1"/>
              <a:t>Слізний</a:t>
            </a:r>
            <a:r>
              <a:rPr lang="ru-RU" dirty="0"/>
              <a:t> </a:t>
            </a:r>
            <a:r>
              <a:rPr lang="ru-RU" dirty="0" err="1"/>
              <a:t>мішок</a:t>
            </a:r>
            <a:r>
              <a:rPr lang="ru-RU" dirty="0"/>
              <a:t> – </a:t>
            </a:r>
            <a:r>
              <a:rPr lang="en-US" dirty="0" err="1"/>
              <a:t>saccus</a:t>
            </a:r>
            <a:r>
              <a:rPr lang="en-US" dirty="0"/>
              <a:t> </a:t>
            </a:r>
            <a:r>
              <a:rPr lang="en-US" dirty="0" err="1"/>
              <a:t>lacrimalis</a:t>
            </a:r>
            <a:endParaRPr lang="en-US" dirty="0"/>
          </a:p>
          <a:p>
            <a:pPr eaLnBrk="1" hangingPunct="1"/>
            <a:r>
              <a:rPr lang="ru-RU" dirty="0" err="1"/>
              <a:t>Носослізний</a:t>
            </a:r>
            <a:r>
              <a:rPr lang="ru-RU" dirty="0"/>
              <a:t> проток – </a:t>
            </a:r>
            <a:r>
              <a:rPr lang="en-US" dirty="0" err="1"/>
              <a:t>ductus</a:t>
            </a:r>
            <a:r>
              <a:rPr lang="en-US" dirty="0"/>
              <a:t> </a:t>
            </a:r>
            <a:r>
              <a:rPr lang="en-US" dirty="0" err="1"/>
              <a:t>nasolacrimalis</a:t>
            </a:r>
            <a:endParaRPr lang="en-US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 idx="4294967295"/>
          </p:nvPr>
        </p:nvSpPr>
        <p:spPr>
          <a:xfrm>
            <a:off x="464824" y="188640"/>
            <a:ext cx="8229600" cy="792088"/>
          </a:xfr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kern="1200" spc="-100" dirty="0" err="1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</a:rPr>
              <a:t>Слізний</a:t>
            </a:r>
            <a:r>
              <a:rPr lang="ru-RU" kern="1200" spc="-10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</a:rPr>
              <a:t> </a:t>
            </a:r>
            <a:r>
              <a:rPr lang="ru-RU" kern="1200" spc="-100" dirty="0" err="1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</a:rPr>
              <a:t>апарат</a:t>
            </a:r>
            <a:r>
              <a:rPr lang="ru-RU" kern="1200" spc="-10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</a:rPr>
              <a:t> ока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9" name="Picture 2" descr="D:\Users\Makaveli\Documents\UDC Output Files\111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611188" y="188913"/>
            <a:ext cx="8064500" cy="6442075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3" name="Picture 4" descr="D:\Users\Makaveli\Documents\UDC Output Files\111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51520" y="620688"/>
            <a:ext cx="8568952" cy="5661025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Содержимое 1"/>
          <p:cNvSpPr>
            <a:spLocks noGrp="1"/>
          </p:cNvSpPr>
          <p:nvPr>
            <p:ph idx="4294967295"/>
          </p:nvPr>
        </p:nvSpPr>
        <p:spPr>
          <a:xfrm>
            <a:off x="107504" y="881063"/>
            <a:ext cx="8568952" cy="5788297"/>
          </a:xfrm>
        </p:spPr>
        <p:txBody>
          <a:bodyPr>
            <a:normAutofit/>
          </a:bodyPr>
          <a:lstStyle/>
          <a:p>
            <a:pPr algn="just"/>
            <a:r>
              <a:rPr lang="ru-RU" sz="2000" dirty="0" err="1"/>
              <a:t>Міопія</a:t>
            </a:r>
            <a:r>
              <a:rPr lang="ru-RU" sz="2000" dirty="0"/>
              <a:t> – </a:t>
            </a:r>
            <a:r>
              <a:rPr lang="ru-RU" sz="2000" dirty="0" err="1"/>
              <a:t>короткозорість</a:t>
            </a:r>
            <a:r>
              <a:rPr lang="ru-RU" sz="2000" dirty="0"/>
              <a:t> – </a:t>
            </a:r>
            <a:r>
              <a:rPr lang="ru-RU" sz="2000" dirty="0" err="1"/>
              <a:t>подовжені</a:t>
            </a:r>
            <a:r>
              <a:rPr lang="ru-RU" sz="2000" dirty="0"/>
              <a:t> </a:t>
            </a:r>
            <a:r>
              <a:rPr lang="ru-RU" sz="2000" dirty="0" err="1"/>
              <a:t>вісі</a:t>
            </a:r>
            <a:r>
              <a:rPr lang="ru-RU" sz="2000" dirty="0"/>
              <a:t> ока. </a:t>
            </a:r>
            <a:r>
              <a:rPr lang="ru-RU" sz="2000" dirty="0" err="1"/>
              <a:t>Зображення</a:t>
            </a:r>
            <a:r>
              <a:rPr lang="ru-RU" sz="2000" dirty="0"/>
              <a:t> </a:t>
            </a:r>
            <a:r>
              <a:rPr lang="ru-RU" sz="2000" dirty="0" err="1"/>
              <a:t>предметів</a:t>
            </a:r>
            <a:r>
              <a:rPr lang="ru-RU" sz="2000" dirty="0"/>
              <a:t> </a:t>
            </a:r>
            <a:r>
              <a:rPr lang="ru-RU" sz="2000" dirty="0" err="1"/>
              <a:t>фокусуєтся</a:t>
            </a:r>
            <a:r>
              <a:rPr lang="ru-RU" sz="2000" dirty="0"/>
              <a:t> не на </a:t>
            </a:r>
            <a:r>
              <a:rPr lang="ru-RU" sz="2000" dirty="0" err="1"/>
              <a:t>самій</a:t>
            </a:r>
            <a:r>
              <a:rPr lang="ru-RU" sz="2000" dirty="0"/>
              <a:t> </a:t>
            </a:r>
            <a:r>
              <a:rPr lang="ru-RU" sz="2000" dirty="0" err="1"/>
              <a:t>сітківці</a:t>
            </a:r>
            <a:r>
              <a:rPr lang="ru-RU" sz="2000" dirty="0"/>
              <a:t>, а перед нею.</a:t>
            </a:r>
          </a:p>
          <a:p>
            <a:pPr algn="just"/>
            <a:r>
              <a:rPr lang="ru-RU" sz="2000" dirty="0" err="1"/>
              <a:t>Гіперметропія</a:t>
            </a:r>
            <a:r>
              <a:rPr lang="ru-RU" sz="2000" dirty="0"/>
              <a:t> – </a:t>
            </a:r>
            <a:r>
              <a:rPr lang="ru-RU" sz="2000" dirty="0" err="1"/>
              <a:t>далекозоркість</a:t>
            </a:r>
            <a:r>
              <a:rPr lang="ru-RU" sz="2000" dirty="0"/>
              <a:t> – око </a:t>
            </a:r>
            <a:r>
              <a:rPr lang="ru-RU" sz="2000" dirty="0" err="1"/>
              <a:t>зі</a:t>
            </a:r>
            <a:r>
              <a:rPr lang="ru-RU" sz="2000" dirty="0"/>
              <a:t> </a:t>
            </a:r>
            <a:r>
              <a:rPr lang="ru-RU" sz="2000" dirty="0" err="1"/>
              <a:t>слабкою</a:t>
            </a:r>
            <a:r>
              <a:rPr lang="ru-RU" sz="2000" dirty="0"/>
              <a:t> оптикою. </a:t>
            </a:r>
            <a:r>
              <a:rPr lang="ru-RU" sz="2000" dirty="0" err="1"/>
              <a:t>Промені</a:t>
            </a:r>
            <a:r>
              <a:rPr lang="ru-RU" sz="2000" dirty="0"/>
              <a:t> </a:t>
            </a:r>
            <a:r>
              <a:rPr lang="ru-RU" sz="2000" dirty="0" err="1"/>
              <a:t>збираютбся</a:t>
            </a:r>
            <a:r>
              <a:rPr lang="ru-RU" sz="2000" dirty="0"/>
              <a:t> за </a:t>
            </a:r>
            <a:r>
              <a:rPr lang="ru-RU" sz="2000" dirty="0" err="1"/>
              <a:t>сітківкою</a:t>
            </a:r>
            <a:r>
              <a:rPr lang="ru-RU" sz="2000" dirty="0"/>
              <a:t>.</a:t>
            </a:r>
          </a:p>
          <a:p>
            <a:pPr algn="just"/>
            <a:r>
              <a:rPr lang="ru-RU" sz="2000" dirty="0"/>
              <a:t>Астигматизм – </a:t>
            </a:r>
            <a:r>
              <a:rPr lang="ru-RU" sz="2000" dirty="0" err="1"/>
              <a:t>обумовлений</a:t>
            </a:r>
            <a:r>
              <a:rPr lang="ru-RU" sz="2000" dirty="0"/>
              <a:t> неправильною </a:t>
            </a:r>
            <a:r>
              <a:rPr lang="ru-RU" sz="2000" dirty="0" err="1"/>
              <a:t>кривизною</a:t>
            </a:r>
            <a:r>
              <a:rPr lang="ru-RU" sz="2000" dirty="0"/>
              <a:t> </a:t>
            </a:r>
            <a:r>
              <a:rPr lang="ru-RU" sz="2000" dirty="0" err="1"/>
              <a:t>рогівки</a:t>
            </a:r>
            <a:r>
              <a:rPr lang="ru-RU" sz="2000" dirty="0"/>
              <a:t>.</a:t>
            </a:r>
          </a:p>
          <a:p>
            <a:pPr algn="just"/>
            <a:r>
              <a:rPr lang="ru-RU" sz="2000" dirty="0"/>
              <a:t>Катаракта – </a:t>
            </a:r>
            <a:r>
              <a:rPr lang="ru-RU" sz="2000" dirty="0" err="1"/>
              <a:t>помутніння</a:t>
            </a:r>
            <a:r>
              <a:rPr lang="ru-RU" sz="2000" dirty="0"/>
              <a:t> </a:t>
            </a:r>
            <a:r>
              <a:rPr lang="ru-RU" sz="2000" dirty="0" err="1"/>
              <a:t>прозорого</a:t>
            </a:r>
            <a:r>
              <a:rPr lang="ru-RU" sz="2000" dirty="0"/>
              <a:t> </a:t>
            </a:r>
            <a:r>
              <a:rPr lang="ru-RU" sz="2000" dirty="0" err="1"/>
              <a:t>кришталика</a:t>
            </a:r>
            <a:r>
              <a:rPr lang="ru-RU" sz="2000" dirty="0"/>
              <a:t>.</a:t>
            </a:r>
          </a:p>
          <a:p>
            <a:pPr algn="just"/>
            <a:r>
              <a:rPr lang="ru-RU" sz="2000" dirty="0"/>
              <a:t>Глаукома – </a:t>
            </a:r>
            <a:r>
              <a:rPr lang="ru-RU" sz="2000" dirty="0" err="1"/>
              <a:t>збільшується</a:t>
            </a:r>
            <a:r>
              <a:rPr lang="ru-RU" sz="2000" dirty="0"/>
              <a:t> </a:t>
            </a:r>
            <a:r>
              <a:rPr lang="ru-RU" sz="2000" dirty="0" err="1"/>
              <a:t>внутрішньоочний</a:t>
            </a:r>
            <a:r>
              <a:rPr lang="ru-RU" sz="2000" dirty="0"/>
              <a:t> </a:t>
            </a:r>
            <a:r>
              <a:rPr lang="ru-RU" sz="2000" dirty="0" err="1"/>
              <a:t>тиск</a:t>
            </a:r>
            <a:r>
              <a:rPr lang="ru-RU" sz="2000" dirty="0"/>
              <a:t>. </a:t>
            </a:r>
            <a:r>
              <a:rPr lang="ru-RU" sz="2000" dirty="0" err="1"/>
              <a:t>Порушується</a:t>
            </a:r>
            <a:r>
              <a:rPr lang="ru-RU" sz="2000" dirty="0"/>
              <a:t> </a:t>
            </a:r>
            <a:r>
              <a:rPr lang="ru-RU" sz="2000" dirty="0" err="1"/>
              <a:t>циркуляція</a:t>
            </a:r>
            <a:r>
              <a:rPr lang="ru-RU" sz="2000" dirty="0"/>
              <a:t> </a:t>
            </a:r>
            <a:r>
              <a:rPr lang="ru-RU" sz="2000" dirty="0" err="1"/>
              <a:t>рідини</a:t>
            </a:r>
            <a:r>
              <a:rPr lang="ru-RU" sz="2000" dirty="0"/>
              <a:t>.</a:t>
            </a:r>
          </a:p>
          <a:p>
            <a:pPr algn="just"/>
            <a:r>
              <a:rPr lang="ru-RU" sz="2000" dirty="0" err="1"/>
              <a:t>Відшарування</a:t>
            </a:r>
            <a:r>
              <a:rPr lang="ru-RU" sz="2000" dirty="0"/>
              <a:t> </a:t>
            </a:r>
            <a:r>
              <a:rPr lang="ru-RU" sz="2000" dirty="0" err="1"/>
              <a:t>сітківки</a:t>
            </a:r>
            <a:r>
              <a:rPr lang="ru-RU" sz="2000" dirty="0"/>
              <a:t> – </a:t>
            </a:r>
            <a:r>
              <a:rPr lang="ru-RU" sz="2000" dirty="0" err="1"/>
              <a:t>погіршення</a:t>
            </a:r>
            <a:r>
              <a:rPr lang="ru-RU" sz="2000" dirty="0"/>
              <a:t> </a:t>
            </a:r>
            <a:r>
              <a:rPr lang="ru-RU" sz="2000" dirty="0" err="1"/>
              <a:t>зору</a:t>
            </a:r>
            <a:r>
              <a:rPr lang="ru-RU" sz="2000" dirty="0"/>
              <a:t>, </a:t>
            </a:r>
            <a:r>
              <a:rPr lang="ru-RU" sz="2000" dirty="0" err="1"/>
              <a:t>сліпота</a:t>
            </a:r>
            <a:r>
              <a:rPr lang="ru-RU" sz="2000" dirty="0"/>
              <a:t>.</a:t>
            </a:r>
          </a:p>
          <a:p>
            <a:pPr algn="just"/>
            <a:r>
              <a:rPr lang="ru-RU" sz="2000" dirty="0"/>
              <a:t>Блефарит – </a:t>
            </a:r>
            <a:r>
              <a:rPr lang="ru-RU" sz="2000" dirty="0" err="1"/>
              <a:t>запалення</a:t>
            </a:r>
            <a:r>
              <a:rPr lang="ru-RU" sz="2000" dirty="0"/>
              <a:t> </a:t>
            </a:r>
            <a:r>
              <a:rPr lang="ru-RU" sz="2000" dirty="0" err="1"/>
              <a:t>війкового</a:t>
            </a:r>
            <a:r>
              <a:rPr lang="ru-RU" sz="2000" dirty="0"/>
              <a:t> краю </a:t>
            </a:r>
            <a:r>
              <a:rPr lang="ru-RU" sz="2000" dirty="0" err="1"/>
              <a:t>повік</a:t>
            </a:r>
            <a:r>
              <a:rPr lang="ru-RU" sz="2000" dirty="0"/>
              <a:t>.</a:t>
            </a:r>
          </a:p>
          <a:p>
            <a:pPr algn="just"/>
            <a:r>
              <a:rPr lang="ru-RU" sz="2000" dirty="0" err="1"/>
              <a:t>Кон’юктивіт</a:t>
            </a:r>
            <a:r>
              <a:rPr lang="ru-RU" sz="2000" dirty="0"/>
              <a:t> – </a:t>
            </a:r>
            <a:r>
              <a:rPr lang="ru-RU" sz="2000" dirty="0" err="1"/>
              <a:t>запалення</a:t>
            </a:r>
            <a:r>
              <a:rPr lang="ru-RU" sz="2000" dirty="0"/>
              <a:t> з</a:t>
            </a:r>
            <a:r>
              <a:rPr lang="en-US" sz="2000" dirty="0"/>
              <a:t>’</a:t>
            </a:r>
            <a:r>
              <a:rPr lang="uk-UA" sz="2000" dirty="0" err="1"/>
              <a:t>єднувальної</a:t>
            </a:r>
            <a:r>
              <a:rPr lang="ru-RU" sz="2000" dirty="0"/>
              <a:t> </a:t>
            </a:r>
            <a:r>
              <a:rPr lang="ru-RU" sz="2000" dirty="0" err="1"/>
              <a:t>оболонки</a:t>
            </a:r>
            <a:r>
              <a:rPr lang="ru-RU" sz="2000" dirty="0"/>
              <a:t> – </a:t>
            </a:r>
            <a:r>
              <a:rPr lang="ru-RU" sz="2000" dirty="0" err="1"/>
              <a:t>коньюнктиви</a:t>
            </a:r>
            <a:r>
              <a:rPr lang="ru-RU" sz="2000" dirty="0"/>
              <a:t>.</a:t>
            </a:r>
          </a:p>
          <a:p>
            <a:pPr algn="just"/>
            <a:r>
              <a:rPr lang="ru-RU" sz="2000" dirty="0" err="1"/>
              <a:t>Дакріоаденіт</a:t>
            </a:r>
            <a:r>
              <a:rPr lang="ru-RU" sz="2000" dirty="0"/>
              <a:t> – </a:t>
            </a:r>
            <a:r>
              <a:rPr lang="ru-RU" sz="2000" dirty="0" err="1"/>
              <a:t>запалення</a:t>
            </a:r>
            <a:r>
              <a:rPr lang="ru-RU" sz="2000" dirty="0"/>
              <a:t> </a:t>
            </a:r>
            <a:r>
              <a:rPr lang="ru-RU" sz="2000" dirty="0" err="1"/>
              <a:t>слізної</a:t>
            </a:r>
            <a:r>
              <a:rPr lang="ru-RU" sz="2000" dirty="0"/>
              <a:t> </a:t>
            </a:r>
            <a:r>
              <a:rPr lang="ru-RU" sz="2000" dirty="0" err="1"/>
              <a:t>залози</a:t>
            </a:r>
            <a:r>
              <a:rPr lang="ru-RU" sz="2000" dirty="0"/>
              <a:t>.</a:t>
            </a:r>
          </a:p>
          <a:p>
            <a:pPr algn="just"/>
            <a:r>
              <a:rPr lang="ru-RU" sz="2000" dirty="0" err="1"/>
              <a:t>Дакріоцистит</a:t>
            </a:r>
            <a:r>
              <a:rPr lang="ru-RU" sz="2000" dirty="0"/>
              <a:t> – </a:t>
            </a:r>
            <a:r>
              <a:rPr lang="ru-RU" sz="2000" dirty="0" err="1"/>
              <a:t>запалення</a:t>
            </a:r>
            <a:r>
              <a:rPr lang="ru-RU" sz="2000" dirty="0"/>
              <a:t> </a:t>
            </a:r>
            <a:r>
              <a:rPr lang="ru-RU" sz="2000" dirty="0" err="1"/>
              <a:t>слізного</a:t>
            </a:r>
            <a:r>
              <a:rPr lang="ru-RU" sz="2000" dirty="0"/>
              <a:t> </a:t>
            </a:r>
            <a:r>
              <a:rPr lang="ru-RU" sz="2000" dirty="0" err="1"/>
              <a:t>мішка</a:t>
            </a:r>
            <a:r>
              <a:rPr lang="ru-RU" sz="2000" dirty="0"/>
              <a:t>, </a:t>
            </a:r>
            <a:r>
              <a:rPr lang="ru-RU" sz="2000" dirty="0" err="1"/>
              <a:t>супроводжується</a:t>
            </a:r>
            <a:r>
              <a:rPr lang="ru-RU" sz="2000" dirty="0"/>
              <a:t> </a:t>
            </a:r>
            <a:r>
              <a:rPr lang="ru-RU" sz="2000" dirty="0" err="1"/>
              <a:t>сльозотечею</a:t>
            </a:r>
            <a:endParaRPr lang="ru-RU" sz="2000" dirty="0"/>
          </a:p>
          <a:p>
            <a:pPr algn="just"/>
            <a:r>
              <a:rPr lang="ru-RU" sz="2000" dirty="0" err="1"/>
              <a:t>Ністагм</a:t>
            </a:r>
            <a:r>
              <a:rPr lang="ru-RU" sz="2000" dirty="0"/>
              <a:t> – </a:t>
            </a:r>
            <a:r>
              <a:rPr lang="ru-RU" sz="2000" dirty="0" err="1"/>
              <a:t>мимовільні</a:t>
            </a:r>
            <a:r>
              <a:rPr lang="ru-RU" sz="2000" dirty="0"/>
              <a:t> </a:t>
            </a:r>
            <a:r>
              <a:rPr lang="ru-RU" sz="2000" dirty="0" err="1"/>
              <a:t>коливальні</a:t>
            </a:r>
            <a:r>
              <a:rPr lang="ru-RU" sz="2000" dirty="0"/>
              <a:t> </a:t>
            </a:r>
            <a:r>
              <a:rPr lang="ru-RU" sz="2000" dirty="0" err="1"/>
              <a:t>рухи</a:t>
            </a:r>
            <a:r>
              <a:rPr lang="ru-RU" sz="2000" dirty="0"/>
              <a:t> </a:t>
            </a:r>
            <a:r>
              <a:rPr lang="ru-RU" sz="2000" dirty="0" err="1"/>
              <a:t>очних</a:t>
            </a:r>
            <a:r>
              <a:rPr lang="ru-RU" sz="2000" dirty="0"/>
              <a:t> </a:t>
            </a:r>
            <a:r>
              <a:rPr lang="ru-RU" sz="2000" dirty="0" err="1"/>
              <a:t>яблук</a:t>
            </a:r>
            <a:r>
              <a:rPr lang="ru-RU" sz="2000" dirty="0"/>
              <a:t>.</a:t>
            </a:r>
          </a:p>
          <a:p>
            <a:pPr algn="just"/>
            <a:r>
              <a:rPr lang="ru-RU" sz="2000" dirty="0"/>
              <a:t>Птоз – </a:t>
            </a:r>
            <a:r>
              <a:rPr lang="ru-RU" sz="2000" dirty="0" err="1"/>
              <a:t>опускання</a:t>
            </a:r>
            <a:r>
              <a:rPr lang="ru-RU" sz="2000" dirty="0"/>
              <a:t> </a:t>
            </a:r>
            <a:r>
              <a:rPr lang="ru-RU" sz="2000" dirty="0" err="1"/>
              <a:t>верхньої</a:t>
            </a:r>
            <a:r>
              <a:rPr lang="ru-RU" sz="2000" dirty="0"/>
              <a:t> </a:t>
            </a:r>
            <a:r>
              <a:rPr lang="ru-RU" sz="2000" dirty="0" err="1"/>
              <a:t>повіки</a:t>
            </a:r>
            <a:r>
              <a:rPr lang="ru-RU" sz="2000" dirty="0"/>
              <a:t>.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 idx="4294967295"/>
          </p:nvPr>
        </p:nvSpPr>
        <p:spPr>
          <a:xfrm>
            <a:off x="446856" y="116632"/>
            <a:ext cx="8229600" cy="633640"/>
          </a:xfr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>
            <a:normAutofit fontScale="90000"/>
          </a:bodyPr>
          <a:lstStyle/>
          <a:p>
            <a:pPr algn="ctr">
              <a:defRPr/>
            </a:pPr>
            <a:r>
              <a:rPr lang="ru-RU" kern="1200" spc="-100" dirty="0" err="1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</a:rPr>
              <a:t>Патологія</a:t>
            </a:r>
            <a:r>
              <a:rPr lang="ru-RU" kern="1200" spc="-10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</a:rPr>
              <a:t> </a:t>
            </a:r>
            <a:r>
              <a:rPr lang="ru-RU" kern="1200" spc="-100" dirty="0" err="1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</a:rPr>
              <a:t>зорового</a:t>
            </a:r>
            <a:r>
              <a:rPr lang="ru-RU" kern="1200" spc="-10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</a:rPr>
              <a:t> </a:t>
            </a:r>
            <a:r>
              <a:rPr lang="ru-RU" kern="1200" spc="-100" dirty="0" err="1" smtClean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</a:rPr>
              <a:t>апарату</a:t>
            </a:r>
            <a:endParaRPr lang="ru-RU" kern="1200" spc="-100" dirty="0">
              <a:ln w="3200">
                <a:solidFill>
                  <a:schemeClr val="bg2">
                    <a:shade val="75000"/>
                    <a:alpha val="25000"/>
                  </a:schemeClr>
                </a:solidFill>
                <a:prstDash val="solid"/>
                <a:round/>
              </a:ln>
              <a:effectLst>
                <a:innerShdw blurRad="50800" dist="25400" dir="13500000">
                  <a:prstClr val="black">
                    <a:alpha val="70000"/>
                  </a:prstClr>
                </a:inn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Содержимое 1"/>
          <p:cNvSpPr>
            <a:spLocks noGrp="1"/>
          </p:cNvSpPr>
          <p:nvPr>
            <p:ph idx="4294967295"/>
          </p:nvPr>
        </p:nvSpPr>
        <p:spPr>
          <a:xfrm>
            <a:off x="323528" y="2492896"/>
            <a:ext cx="8229600" cy="3311525"/>
          </a:xfrm>
        </p:spPr>
        <p:txBody>
          <a:bodyPr>
            <a:normAutofit fontScale="92500"/>
          </a:bodyPr>
          <a:lstStyle/>
          <a:p>
            <a:pPr algn="just">
              <a:lnSpc>
                <a:spcPct val="130000"/>
              </a:lnSpc>
            </a:pPr>
            <a:r>
              <a:rPr lang="en-US" dirty="0"/>
              <a:t>      </a:t>
            </a:r>
            <a:r>
              <a:rPr lang="ru-RU" dirty="0" err="1"/>
              <a:t>Слуховий</a:t>
            </a:r>
            <a:r>
              <a:rPr lang="ru-RU" dirty="0"/>
              <a:t> </a:t>
            </a:r>
            <a:r>
              <a:rPr lang="ru-RU" dirty="0" err="1"/>
              <a:t>аналізатор</a:t>
            </a:r>
            <a:r>
              <a:rPr lang="ru-RU" dirty="0"/>
              <a:t> </a:t>
            </a:r>
            <a:r>
              <a:rPr lang="ru-RU" dirty="0" err="1"/>
              <a:t>забезпечує</a:t>
            </a:r>
            <a:r>
              <a:rPr lang="ru-RU" dirty="0"/>
              <a:t> </a:t>
            </a:r>
            <a:r>
              <a:rPr lang="ru-RU" dirty="0" err="1"/>
              <a:t>сприйняття</a:t>
            </a:r>
            <a:r>
              <a:rPr lang="ru-RU" dirty="0"/>
              <a:t> </a:t>
            </a:r>
            <a:r>
              <a:rPr lang="ru-RU" dirty="0" err="1"/>
              <a:t>звукової</a:t>
            </a:r>
            <a:r>
              <a:rPr lang="ru-RU" dirty="0"/>
              <a:t> </a:t>
            </a:r>
            <a:r>
              <a:rPr lang="ru-RU" dirty="0" err="1"/>
              <a:t>інформації</a:t>
            </a:r>
            <a:r>
              <a:rPr lang="ru-RU" dirty="0"/>
              <a:t> </a:t>
            </a:r>
            <a:r>
              <a:rPr lang="ru-RU" dirty="0" err="1"/>
              <a:t>щодо</a:t>
            </a:r>
            <a:r>
              <a:rPr lang="ru-RU" dirty="0"/>
              <a:t> </a:t>
            </a:r>
            <a:r>
              <a:rPr lang="ru-RU" dirty="0" err="1"/>
              <a:t>змін</a:t>
            </a:r>
            <a:r>
              <a:rPr lang="ru-RU" dirty="0"/>
              <a:t> у </a:t>
            </a:r>
            <a:r>
              <a:rPr lang="ru-RU" dirty="0" err="1"/>
              <a:t>навколишньому</a:t>
            </a:r>
            <a:r>
              <a:rPr lang="ru-RU" dirty="0"/>
              <a:t> </a:t>
            </a:r>
            <a:r>
              <a:rPr lang="ru-RU" dirty="0" err="1"/>
              <a:t>середовищі</a:t>
            </a:r>
            <a:r>
              <a:rPr lang="ru-RU" dirty="0"/>
              <a:t>.</a:t>
            </a:r>
          </a:p>
          <a:p>
            <a:pPr algn="just">
              <a:lnSpc>
                <a:spcPct val="130000"/>
              </a:lnSpc>
            </a:pPr>
            <a:r>
              <a:rPr lang="ru-RU" dirty="0" err="1"/>
              <a:t>Вестибулярна</a:t>
            </a:r>
            <a:r>
              <a:rPr lang="ru-RU" dirty="0"/>
              <a:t> </a:t>
            </a:r>
            <a:r>
              <a:rPr lang="ru-RU" dirty="0" err="1"/>
              <a:t>частина</a:t>
            </a:r>
            <a:r>
              <a:rPr lang="ru-RU" dirty="0"/>
              <a:t> </a:t>
            </a:r>
            <a:r>
              <a:rPr lang="ru-RU" dirty="0" err="1"/>
              <a:t>передає</a:t>
            </a:r>
            <a:r>
              <a:rPr lang="ru-RU" dirty="0"/>
              <a:t> </a:t>
            </a:r>
            <a:r>
              <a:rPr lang="ru-RU" dirty="0" err="1"/>
              <a:t>інформацію</a:t>
            </a:r>
            <a:r>
              <a:rPr lang="ru-RU" dirty="0"/>
              <a:t> про </a:t>
            </a:r>
            <a:r>
              <a:rPr lang="ru-RU" dirty="0" err="1"/>
              <a:t>положення</a:t>
            </a:r>
            <a:r>
              <a:rPr lang="ru-RU" dirty="0"/>
              <a:t> й </a:t>
            </a:r>
            <a:r>
              <a:rPr lang="ru-RU" dirty="0" err="1"/>
              <a:t>рух</a:t>
            </a:r>
            <a:r>
              <a:rPr lang="ru-RU" dirty="0"/>
              <a:t> </a:t>
            </a:r>
            <a:r>
              <a:rPr lang="ru-RU" dirty="0" err="1"/>
              <a:t>тіла</a:t>
            </a:r>
            <a:r>
              <a:rPr lang="ru-RU" dirty="0"/>
              <a:t> в </a:t>
            </a:r>
            <a:r>
              <a:rPr lang="ru-RU" dirty="0" err="1"/>
              <a:t>просторі</a:t>
            </a:r>
            <a:r>
              <a:rPr lang="ru-RU" dirty="0"/>
              <a:t>.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 idx="4294967295"/>
          </p:nvPr>
        </p:nvSpPr>
        <p:spPr>
          <a:xfrm>
            <a:off x="179512" y="188640"/>
            <a:ext cx="8786812" cy="1944216"/>
          </a:xfr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>
            <a:noAutofit/>
          </a:bodyPr>
          <a:lstStyle/>
          <a:p>
            <a:pPr algn="ctr">
              <a:defRPr/>
            </a:pPr>
            <a:r>
              <a:rPr lang="ru-RU" sz="3200" spc="-10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</a:rPr>
              <a:t>Орган слуху та </a:t>
            </a:r>
            <a:r>
              <a:rPr lang="ru-RU" sz="3200" spc="-100" dirty="0" err="1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</a:rPr>
              <a:t>рівноваги</a:t>
            </a:r>
            <a:r>
              <a:rPr lang="ru-RU" sz="3200" spc="-10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</a:rPr>
              <a:t> - </a:t>
            </a:r>
            <a:r>
              <a:rPr lang="en-US" sz="3200" spc="-100" dirty="0" err="1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</a:rPr>
              <a:t>organum</a:t>
            </a:r>
            <a:r>
              <a:rPr lang="en-US" sz="3200" spc="-10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</a:rPr>
              <a:t> status et </a:t>
            </a:r>
            <a:r>
              <a:rPr lang="en-US" sz="3200" spc="-100" dirty="0" err="1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</a:rPr>
              <a:t>auditus</a:t>
            </a:r>
            <a:r>
              <a:rPr lang="uk-UA" sz="3200" spc="-10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</a:rPr>
              <a:t/>
            </a:r>
            <a:br>
              <a:rPr lang="uk-UA" sz="3200" spc="-10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</a:rPr>
            </a:br>
            <a:r>
              <a:rPr lang="ru-RU" sz="3200" spc="-100" dirty="0" err="1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</a:rPr>
              <a:t>Прис</a:t>
            </a:r>
            <a:r>
              <a:rPr lang="uk-UA" sz="3200" spc="-10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</a:rPr>
              <a:t>і</a:t>
            </a:r>
            <a:r>
              <a:rPr lang="ru-RU" sz="3200" spc="-100" dirty="0" err="1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</a:rPr>
              <a:t>нково-завитковий</a:t>
            </a:r>
            <a:r>
              <a:rPr lang="ru-RU" sz="3200" kern="1200" spc="-10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</a:rPr>
              <a:t> орган – </a:t>
            </a:r>
            <a:r>
              <a:rPr lang="en-US" sz="3200" kern="1200" spc="-100" dirty="0" err="1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</a:rPr>
              <a:t>organum</a:t>
            </a:r>
            <a:r>
              <a:rPr lang="ru-RU" sz="3200" spc="-10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</a:rPr>
              <a:t> </a:t>
            </a:r>
            <a:r>
              <a:rPr lang="en-US" sz="3200" kern="1200" spc="-100" dirty="0" err="1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</a:rPr>
              <a:t>vestibulocochleare</a:t>
            </a:r>
            <a:r>
              <a:rPr lang="uk-UA" sz="3200" spc="-10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</a:rPr>
              <a:t> </a:t>
            </a:r>
            <a:endParaRPr lang="ru-RU" sz="3200" kern="1200" spc="-100" dirty="0">
              <a:ln w="3200">
                <a:solidFill>
                  <a:schemeClr val="bg2">
                    <a:shade val="75000"/>
                    <a:alpha val="25000"/>
                  </a:schemeClr>
                </a:solidFill>
                <a:prstDash val="solid"/>
                <a:round/>
              </a:ln>
              <a:effectLst>
                <a:innerShdw blurRad="50800" dist="25400" dir="13500000">
                  <a:prstClr val="black">
                    <a:alpha val="70000"/>
                  </a:prstClr>
                </a:inn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Содержимое 1"/>
          <p:cNvSpPr>
            <a:spLocks noGrp="1"/>
          </p:cNvSpPr>
          <p:nvPr>
            <p:ph idx="4294967295"/>
          </p:nvPr>
        </p:nvSpPr>
        <p:spPr>
          <a:xfrm>
            <a:off x="251520" y="1340768"/>
            <a:ext cx="8229600" cy="5112568"/>
          </a:xfrm>
        </p:spPr>
        <p:txBody>
          <a:bodyPr>
            <a:normAutofit fontScale="92500"/>
          </a:bodyPr>
          <a:lstStyle/>
          <a:p>
            <a:pPr algn="just">
              <a:lnSpc>
                <a:spcPct val="110000"/>
              </a:lnSpc>
            </a:pPr>
            <a:r>
              <a:rPr lang="ru-RU" sz="2200" dirty="0" err="1"/>
              <a:t>Зовнішнє</a:t>
            </a:r>
            <a:r>
              <a:rPr lang="ru-RU" sz="2200" dirty="0"/>
              <a:t> </a:t>
            </a:r>
            <a:r>
              <a:rPr lang="ru-RU" sz="2200" dirty="0" err="1"/>
              <a:t>вухо</a:t>
            </a:r>
            <a:r>
              <a:rPr lang="ru-RU" sz="2200" dirty="0"/>
              <a:t> – </a:t>
            </a:r>
            <a:r>
              <a:rPr lang="ru-RU" sz="2200" dirty="0" err="1"/>
              <a:t>розвивається</a:t>
            </a:r>
            <a:r>
              <a:rPr lang="ru-RU" sz="2200" dirty="0"/>
              <a:t> з 6-ти </a:t>
            </a:r>
            <a:r>
              <a:rPr lang="ru-RU" sz="2200" dirty="0" err="1"/>
              <a:t>горбків</a:t>
            </a:r>
            <a:r>
              <a:rPr lang="ru-RU" sz="2200" dirty="0"/>
              <a:t>, </a:t>
            </a:r>
            <a:r>
              <a:rPr lang="ru-RU" sz="2200" dirty="0" err="1"/>
              <a:t>створених</a:t>
            </a:r>
            <a:r>
              <a:rPr lang="ru-RU" sz="2200" dirty="0"/>
              <a:t> </a:t>
            </a:r>
            <a:r>
              <a:rPr lang="ru-RU" sz="2200" dirty="0" err="1"/>
              <a:t>скупченням</a:t>
            </a:r>
            <a:r>
              <a:rPr lang="ru-RU" sz="2200" dirty="0"/>
              <a:t> </a:t>
            </a:r>
            <a:r>
              <a:rPr lang="ru-RU" sz="2200" dirty="0" err="1"/>
              <a:t>мезенхіми</a:t>
            </a:r>
            <a:r>
              <a:rPr lang="ru-RU" sz="2200" dirty="0"/>
              <a:t> </a:t>
            </a:r>
            <a:r>
              <a:rPr lang="en-US" sz="2200" dirty="0"/>
              <a:t>I</a:t>
            </a:r>
            <a:r>
              <a:rPr lang="ru-RU" sz="2200" dirty="0"/>
              <a:t> і</a:t>
            </a:r>
            <a:r>
              <a:rPr lang="en-US" sz="2200" dirty="0"/>
              <a:t> II </a:t>
            </a:r>
            <a:r>
              <a:rPr lang="ru-RU" sz="2200" dirty="0" err="1"/>
              <a:t>вісцеральних</a:t>
            </a:r>
            <a:r>
              <a:rPr lang="ru-RU" sz="2200" dirty="0"/>
              <a:t> дуг </a:t>
            </a:r>
            <a:r>
              <a:rPr lang="ru-RU" sz="2200" dirty="0" err="1"/>
              <a:t>навколо</a:t>
            </a:r>
            <a:r>
              <a:rPr lang="ru-RU" sz="2200" dirty="0"/>
              <a:t> </a:t>
            </a:r>
            <a:r>
              <a:rPr lang="ru-RU" sz="2200" dirty="0" err="1"/>
              <a:t>першої</a:t>
            </a:r>
            <a:r>
              <a:rPr lang="ru-RU" sz="2200" dirty="0"/>
              <a:t> </a:t>
            </a:r>
            <a:r>
              <a:rPr lang="ru-RU" sz="2200" dirty="0" err="1"/>
              <a:t>зябрової</a:t>
            </a:r>
            <a:r>
              <a:rPr lang="ru-RU" sz="2200" dirty="0"/>
              <a:t> </a:t>
            </a:r>
            <a:r>
              <a:rPr lang="ru-RU" sz="2200" dirty="0" err="1"/>
              <a:t>борозни</a:t>
            </a:r>
            <a:r>
              <a:rPr lang="ru-RU" sz="2200" dirty="0"/>
              <a:t>.</a:t>
            </a:r>
          </a:p>
          <a:p>
            <a:pPr algn="just">
              <a:lnSpc>
                <a:spcPct val="110000"/>
              </a:lnSpc>
            </a:pPr>
            <a:endParaRPr lang="ru-RU" sz="2200" dirty="0"/>
          </a:p>
          <a:p>
            <a:pPr algn="just">
              <a:lnSpc>
                <a:spcPct val="110000"/>
              </a:lnSpc>
            </a:pPr>
            <a:r>
              <a:rPr lang="ru-RU" sz="2200" dirty="0" err="1"/>
              <a:t>Середнє</a:t>
            </a:r>
            <a:r>
              <a:rPr lang="ru-RU" sz="2200" dirty="0"/>
              <a:t> </a:t>
            </a:r>
            <a:r>
              <a:rPr lang="ru-RU" sz="2200" dirty="0" err="1"/>
              <a:t>вухо</a:t>
            </a:r>
            <a:r>
              <a:rPr lang="ru-RU" sz="2200" dirty="0"/>
              <a:t> –</a:t>
            </a:r>
            <a:r>
              <a:rPr lang="en-US" sz="2200" dirty="0"/>
              <a:t> </a:t>
            </a:r>
            <a:r>
              <a:rPr lang="ru-RU" sz="2200" dirty="0" err="1"/>
              <a:t>барабанна</a:t>
            </a:r>
            <a:r>
              <a:rPr lang="ru-RU" sz="2200" dirty="0"/>
              <a:t> </a:t>
            </a:r>
            <a:r>
              <a:rPr lang="ru-RU" sz="2200" dirty="0" err="1"/>
              <a:t>порожнина</a:t>
            </a:r>
            <a:r>
              <a:rPr lang="ru-RU" sz="2200" dirty="0"/>
              <a:t> – </a:t>
            </a:r>
            <a:r>
              <a:rPr lang="ru-RU" sz="2200" dirty="0" err="1"/>
              <a:t>розвивається</a:t>
            </a:r>
            <a:r>
              <a:rPr lang="ru-RU" sz="2200" dirty="0"/>
              <a:t> з </a:t>
            </a:r>
            <a:r>
              <a:rPr lang="en-US" sz="2200" dirty="0"/>
              <a:t>I</a:t>
            </a:r>
            <a:r>
              <a:rPr lang="ru-RU" sz="2200" dirty="0"/>
              <a:t> </a:t>
            </a:r>
            <a:r>
              <a:rPr lang="ru-RU" sz="2200" dirty="0" err="1"/>
              <a:t>зябрового</a:t>
            </a:r>
            <a:r>
              <a:rPr lang="ru-RU" sz="2200" dirty="0"/>
              <a:t> кармана.</a:t>
            </a:r>
          </a:p>
          <a:p>
            <a:pPr algn="just">
              <a:lnSpc>
                <a:spcPct val="110000"/>
              </a:lnSpc>
            </a:pPr>
            <a:endParaRPr lang="ru-RU" sz="2200" dirty="0"/>
          </a:p>
          <a:p>
            <a:pPr algn="just">
              <a:lnSpc>
                <a:spcPct val="110000"/>
              </a:lnSpc>
            </a:pPr>
            <a:r>
              <a:rPr lang="ru-RU" sz="2200" dirty="0" err="1"/>
              <a:t>Слухові</a:t>
            </a:r>
            <a:r>
              <a:rPr lang="ru-RU" sz="2200" dirty="0"/>
              <a:t> </a:t>
            </a:r>
            <a:r>
              <a:rPr lang="ru-RU" sz="2200" dirty="0" err="1"/>
              <a:t>кісточки</a:t>
            </a:r>
            <a:r>
              <a:rPr lang="ru-RU" sz="2200" dirty="0"/>
              <a:t> – з </a:t>
            </a:r>
            <a:r>
              <a:rPr lang="ru-RU" sz="2200" dirty="0" err="1"/>
              <a:t>мезенхіми</a:t>
            </a:r>
            <a:r>
              <a:rPr lang="ru-RU" sz="2200" dirty="0"/>
              <a:t> </a:t>
            </a:r>
            <a:r>
              <a:rPr lang="en-US" sz="2200" dirty="0"/>
              <a:t>I</a:t>
            </a:r>
            <a:r>
              <a:rPr lang="ru-RU" sz="2200" dirty="0"/>
              <a:t> і</a:t>
            </a:r>
            <a:r>
              <a:rPr lang="en-US" sz="2200" dirty="0"/>
              <a:t> II</a:t>
            </a:r>
            <a:r>
              <a:rPr lang="ru-RU" sz="2200" dirty="0"/>
              <a:t> </a:t>
            </a:r>
            <a:r>
              <a:rPr lang="ru-RU" sz="2200" dirty="0" err="1"/>
              <a:t>вісцеральних</a:t>
            </a:r>
            <a:r>
              <a:rPr lang="ru-RU" sz="2200" dirty="0"/>
              <a:t> дуг.</a:t>
            </a:r>
          </a:p>
          <a:p>
            <a:pPr algn="just">
              <a:lnSpc>
                <a:spcPct val="110000"/>
              </a:lnSpc>
            </a:pPr>
            <a:endParaRPr lang="ru-RU" sz="2200" dirty="0"/>
          </a:p>
          <a:p>
            <a:pPr algn="just">
              <a:lnSpc>
                <a:spcPct val="110000"/>
              </a:lnSpc>
            </a:pPr>
            <a:r>
              <a:rPr lang="ru-RU" sz="2200" dirty="0" err="1"/>
              <a:t>Внутрішнє</a:t>
            </a:r>
            <a:r>
              <a:rPr lang="ru-RU" sz="2200" dirty="0"/>
              <a:t> </a:t>
            </a:r>
            <a:r>
              <a:rPr lang="ru-RU" sz="2200" dirty="0" err="1"/>
              <a:t>вухо</a:t>
            </a:r>
            <a:r>
              <a:rPr lang="ru-RU" sz="2200" dirty="0"/>
              <a:t> – </a:t>
            </a:r>
            <a:r>
              <a:rPr lang="ru-RU" sz="2200" dirty="0" err="1"/>
              <a:t>розвивається</a:t>
            </a:r>
            <a:r>
              <a:rPr lang="ru-RU" sz="2200" dirty="0"/>
              <a:t> з </a:t>
            </a:r>
            <a:r>
              <a:rPr lang="ru-RU" sz="2200" dirty="0" err="1"/>
              <a:t>ектодерми</a:t>
            </a:r>
            <a:r>
              <a:rPr lang="ru-RU" sz="2200" dirty="0"/>
              <a:t> головного </a:t>
            </a:r>
            <a:r>
              <a:rPr lang="ru-RU" sz="2200" dirty="0" err="1"/>
              <a:t>кінця</a:t>
            </a:r>
            <a:r>
              <a:rPr lang="ru-RU" sz="2200" dirty="0"/>
              <a:t> </a:t>
            </a:r>
            <a:r>
              <a:rPr lang="ru-RU" sz="2200" dirty="0" err="1"/>
              <a:t>зародка</a:t>
            </a:r>
            <a:r>
              <a:rPr lang="ru-RU" sz="2200" dirty="0"/>
              <a:t> на </a:t>
            </a:r>
            <a:r>
              <a:rPr lang="ru-RU" sz="2200" dirty="0" err="1"/>
              <a:t>рівні</a:t>
            </a:r>
            <a:r>
              <a:rPr lang="ru-RU" sz="2200" dirty="0"/>
              <a:t> </a:t>
            </a:r>
            <a:r>
              <a:rPr lang="ru-RU" sz="2200" dirty="0" err="1"/>
              <a:t>заднього</a:t>
            </a:r>
            <a:r>
              <a:rPr lang="ru-RU" sz="2200" dirty="0"/>
              <a:t> </a:t>
            </a:r>
            <a:r>
              <a:rPr lang="ru-RU" sz="2200" dirty="0" err="1"/>
              <a:t>мозку</a:t>
            </a:r>
            <a:r>
              <a:rPr lang="ru-RU" sz="2200" dirty="0"/>
              <a:t>. Першим </a:t>
            </a:r>
            <a:r>
              <a:rPr lang="ru-RU" sz="2200" dirty="0" err="1"/>
              <a:t>закладається</a:t>
            </a:r>
            <a:r>
              <a:rPr lang="ru-RU" sz="2200" dirty="0"/>
              <a:t> </a:t>
            </a:r>
            <a:r>
              <a:rPr lang="ru-RU" sz="2200" dirty="0" err="1"/>
              <a:t>перетинчастий</a:t>
            </a:r>
            <a:r>
              <a:rPr lang="ru-RU" sz="2200" dirty="0"/>
              <a:t> </a:t>
            </a:r>
            <a:r>
              <a:rPr lang="ru-RU" sz="2200" dirty="0" err="1"/>
              <a:t>лабіринт</a:t>
            </a:r>
            <a:r>
              <a:rPr lang="ru-RU" sz="2200" dirty="0"/>
              <a:t> у </a:t>
            </a:r>
            <a:r>
              <a:rPr lang="ru-RU" sz="2200" dirty="0" err="1"/>
              <a:t>вигляді</a:t>
            </a:r>
            <a:r>
              <a:rPr lang="ru-RU" sz="2200" dirty="0"/>
              <a:t> слухового </a:t>
            </a:r>
            <a:r>
              <a:rPr lang="ru-RU" sz="2200" dirty="0" err="1"/>
              <a:t>пухирця</a:t>
            </a:r>
            <a:r>
              <a:rPr lang="ru-RU" sz="2200" dirty="0"/>
              <a:t>. З </a:t>
            </a:r>
            <a:r>
              <a:rPr lang="ru-RU" sz="2200" dirty="0" err="1"/>
              <a:t>мезенхіми</a:t>
            </a:r>
            <a:r>
              <a:rPr lang="ru-RU" sz="2200" dirty="0"/>
              <a:t> </a:t>
            </a:r>
            <a:r>
              <a:rPr lang="ru-RU" sz="2200" dirty="0" err="1"/>
              <a:t>навколо</a:t>
            </a:r>
            <a:r>
              <a:rPr lang="ru-RU" sz="2200" dirty="0"/>
              <a:t> </a:t>
            </a:r>
            <a:r>
              <a:rPr lang="ru-RU" sz="2200" dirty="0" err="1"/>
              <a:t>формується</a:t>
            </a:r>
            <a:r>
              <a:rPr lang="ru-RU" sz="2200" dirty="0"/>
              <a:t> </a:t>
            </a:r>
            <a:r>
              <a:rPr lang="ru-RU" sz="2200" dirty="0" err="1"/>
              <a:t>кістковий</a:t>
            </a:r>
            <a:r>
              <a:rPr lang="ru-RU" sz="2200" dirty="0"/>
              <a:t> </a:t>
            </a:r>
            <a:r>
              <a:rPr lang="ru-RU" sz="2200" dirty="0" err="1"/>
              <a:t>лабіринт</a:t>
            </a:r>
            <a:r>
              <a:rPr lang="ru-RU" sz="2200" dirty="0"/>
              <a:t>.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 idx="4294967295"/>
          </p:nvPr>
        </p:nvSpPr>
        <p:spPr>
          <a:xfrm>
            <a:off x="467544" y="260648"/>
            <a:ext cx="8229600" cy="847725"/>
          </a:xfr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>
            <a:normAutofit/>
          </a:bodyPr>
          <a:lstStyle/>
          <a:p>
            <a:pPr algn="ctr">
              <a:defRPr/>
            </a:pPr>
            <a:r>
              <a:rPr lang="ru-RU" sz="3600" kern="1200" spc="-100" dirty="0" err="1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</a:rPr>
              <a:t>Розвиток</a:t>
            </a:r>
            <a:r>
              <a:rPr lang="ru-RU" sz="3600" kern="1200" spc="-10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</a:rPr>
              <a:t> </a:t>
            </a:r>
            <a:r>
              <a:rPr lang="ru-RU" sz="3600" kern="1200" spc="-100" dirty="0" err="1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</a:rPr>
              <a:t>присінково-завиткового</a:t>
            </a:r>
            <a:r>
              <a:rPr lang="ru-RU" sz="3600" kern="1200" spc="-10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</a:rPr>
              <a:t> органа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="" xmlns:a16="http://schemas.microsoft.com/office/drawing/2014/main" id="{A60E365F-04C0-43EE-8CAA-615857AC28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075240" cy="922114"/>
          </a:xfr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r>
              <a:rPr lang="ru-RU" sz="4800" dirty="0" err="1"/>
              <a:t>Присінково-завитковий</a:t>
            </a:r>
            <a:r>
              <a:rPr lang="ru-RU" sz="4800" dirty="0"/>
              <a:t> орган:</a:t>
            </a:r>
            <a:endParaRPr lang="uk-UA" dirty="0"/>
          </a:p>
        </p:txBody>
      </p:sp>
      <p:sp>
        <p:nvSpPr>
          <p:cNvPr id="24578" name="Содержимое 1"/>
          <p:cNvSpPr>
            <a:spLocks noGrp="1"/>
          </p:cNvSpPr>
          <p:nvPr>
            <p:ph idx="1"/>
          </p:nvPr>
        </p:nvSpPr>
        <p:spPr>
          <a:xfrm>
            <a:off x="0" y="1412776"/>
            <a:ext cx="8748464" cy="5112568"/>
          </a:xfrm>
        </p:spPr>
        <p:txBody>
          <a:bodyPr>
            <a:normAutofit/>
          </a:bodyPr>
          <a:lstStyle/>
          <a:p>
            <a:pPr algn="ctr">
              <a:lnSpc>
                <a:spcPct val="80000"/>
              </a:lnSpc>
            </a:pPr>
            <a:endParaRPr lang="ru-RU" sz="2800" dirty="0"/>
          </a:p>
          <a:p>
            <a:pPr marL="449263" indent="0" algn="ctr">
              <a:lnSpc>
                <a:spcPct val="80000"/>
              </a:lnSpc>
              <a:buNone/>
            </a:pPr>
            <a:r>
              <a:rPr lang="ru-RU" sz="2800" dirty="0"/>
              <a:t>1. </a:t>
            </a:r>
            <a:r>
              <a:rPr lang="ru-RU" sz="2800" dirty="0" err="1"/>
              <a:t>Зовнішнє</a:t>
            </a:r>
            <a:r>
              <a:rPr lang="ru-RU" sz="2800" dirty="0"/>
              <a:t> </a:t>
            </a:r>
            <a:r>
              <a:rPr lang="ru-RU" sz="2800" dirty="0" err="1"/>
              <a:t>вухо</a:t>
            </a:r>
            <a:r>
              <a:rPr lang="ru-RU" sz="2800" dirty="0"/>
              <a:t> – </a:t>
            </a:r>
            <a:r>
              <a:rPr lang="en-US" sz="2800" dirty="0" err="1"/>
              <a:t>auris</a:t>
            </a:r>
            <a:r>
              <a:rPr lang="en-US" sz="2800" dirty="0"/>
              <a:t> </a:t>
            </a:r>
            <a:r>
              <a:rPr lang="en-US" sz="2800" dirty="0" err="1"/>
              <a:t>externa</a:t>
            </a:r>
            <a:r>
              <a:rPr lang="ru-RU" sz="2800" dirty="0"/>
              <a:t>:</a:t>
            </a:r>
          </a:p>
          <a:p>
            <a:pPr marL="722313" lvl="1" indent="-273050">
              <a:lnSpc>
                <a:spcPct val="80000"/>
              </a:lnSpc>
            </a:pPr>
            <a:r>
              <a:rPr lang="ru-RU" sz="2800" dirty="0" err="1"/>
              <a:t>Вушна</a:t>
            </a:r>
            <a:r>
              <a:rPr lang="ru-RU" sz="2800" dirty="0"/>
              <a:t> раковина</a:t>
            </a:r>
          </a:p>
          <a:p>
            <a:pPr marL="722313" lvl="1" indent="-273050">
              <a:lnSpc>
                <a:spcPct val="80000"/>
              </a:lnSpc>
            </a:pPr>
            <a:r>
              <a:rPr lang="ru-RU" sz="2800" dirty="0" err="1"/>
              <a:t>Зовнішній</a:t>
            </a:r>
            <a:r>
              <a:rPr lang="ru-RU" sz="2800" dirty="0"/>
              <a:t> </a:t>
            </a:r>
            <a:r>
              <a:rPr lang="ru-RU" sz="2800" dirty="0" err="1"/>
              <a:t>слуховий</a:t>
            </a:r>
            <a:r>
              <a:rPr lang="ru-RU" sz="2800" dirty="0"/>
              <a:t> </a:t>
            </a:r>
            <a:r>
              <a:rPr lang="ru-RU" sz="2800" dirty="0" err="1"/>
              <a:t>прохід</a:t>
            </a:r>
            <a:r>
              <a:rPr lang="ru-RU" sz="2800" dirty="0"/>
              <a:t> – </a:t>
            </a:r>
            <a:r>
              <a:rPr lang="en-US" sz="2800" dirty="0"/>
              <a:t>meatus </a:t>
            </a:r>
            <a:r>
              <a:rPr lang="en-US" sz="2800" dirty="0" err="1"/>
              <a:t>acusticus</a:t>
            </a:r>
            <a:r>
              <a:rPr lang="en-US" sz="2800" dirty="0"/>
              <a:t> externus</a:t>
            </a:r>
          </a:p>
          <a:p>
            <a:pPr marL="449263" indent="0" algn="ctr">
              <a:lnSpc>
                <a:spcPct val="80000"/>
              </a:lnSpc>
              <a:buNone/>
            </a:pPr>
            <a:r>
              <a:rPr lang="ru-RU" sz="2800" dirty="0"/>
              <a:t>2. </a:t>
            </a:r>
            <a:r>
              <a:rPr lang="ru-RU" sz="2800" dirty="0" err="1"/>
              <a:t>Середнє</a:t>
            </a:r>
            <a:r>
              <a:rPr lang="ru-RU" sz="2800" dirty="0"/>
              <a:t> </a:t>
            </a:r>
            <a:r>
              <a:rPr lang="ru-RU" sz="2800" dirty="0" err="1"/>
              <a:t>вухо</a:t>
            </a:r>
            <a:r>
              <a:rPr lang="ru-RU" sz="2800" dirty="0"/>
              <a:t> – </a:t>
            </a:r>
            <a:r>
              <a:rPr lang="en-US" sz="2800" dirty="0" err="1"/>
              <a:t>auris</a:t>
            </a:r>
            <a:r>
              <a:rPr lang="en-US" sz="2800" dirty="0"/>
              <a:t> media:</a:t>
            </a:r>
          </a:p>
          <a:p>
            <a:pPr marL="722313" lvl="1" indent="-273050">
              <a:lnSpc>
                <a:spcPct val="80000"/>
              </a:lnSpc>
            </a:pPr>
            <a:r>
              <a:rPr lang="ru-RU" sz="2800" dirty="0" err="1"/>
              <a:t>Барабанна</a:t>
            </a:r>
            <a:r>
              <a:rPr lang="ru-RU" sz="2800" dirty="0"/>
              <a:t> </a:t>
            </a:r>
            <a:r>
              <a:rPr lang="ru-RU" sz="2800" dirty="0" err="1"/>
              <a:t>перетинка</a:t>
            </a:r>
            <a:r>
              <a:rPr lang="ru-RU" sz="2800" dirty="0"/>
              <a:t> – </a:t>
            </a:r>
            <a:r>
              <a:rPr lang="en-US" sz="2800" dirty="0" err="1"/>
              <a:t>membrana</a:t>
            </a:r>
            <a:r>
              <a:rPr lang="en-US" sz="2800" dirty="0"/>
              <a:t> tympani</a:t>
            </a:r>
            <a:endParaRPr lang="ru-RU" sz="2800" dirty="0"/>
          </a:p>
          <a:p>
            <a:pPr marL="722313" lvl="1" indent="-273050">
              <a:lnSpc>
                <a:spcPct val="80000"/>
              </a:lnSpc>
            </a:pPr>
            <a:r>
              <a:rPr lang="ru-RU" sz="2800" dirty="0" err="1"/>
              <a:t>Барабанна</a:t>
            </a:r>
            <a:r>
              <a:rPr lang="ru-RU" sz="2800" dirty="0"/>
              <a:t> </a:t>
            </a:r>
            <a:r>
              <a:rPr lang="ru-RU" sz="2800" dirty="0" err="1"/>
              <a:t>порожнина</a:t>
            </a:r>
            <a:r>
              <a:rPr lang="ru-RU" sz="2800" dirty="0"/>
              <a:t> – </a:t>
            </a:r>
            <a:r>
              <a:rPr lang="en-US" sz="2800" dirty="0" err="1"/>
              <a:t>cavitas</a:t>
            </a:r>
            <a:r>
              <a:rPr lang="en-US" sz="2800" dirty="0"/>
              <a:t> </a:t>
            </a:r>
            <a:r>
              <a:rPr lang="en-US" sz="2800" dirty="0" err="1"/>
              <a:t>tympanica</a:t>
            </a:r>
            <a:endParaRPr lang="ru-RU" sz="2800" dirty="0"/>
          </a:p>
          <a:p>
            <a:pPr marL="722313" lvl="1" indent="-273050">
              <a:lnSpc>
                <a:spcPct val="80000"/>
              </a:lnSpc>
            </a:pPr>
            <a:r>
              <a:rPr lang="ru-RU" sz="2800" dirty="0" err="1"/>
              <a:t>Слухові</a:t>
            </a:r>
            <a:r>
              <a:rPr lang="ru-RU" sz="2800" dirty="0"/>
              <a:t> </a:t>
            </a:r>
            <a:r>
              <a:rPr lang="ru-RU" sz="2800" dirty="0" err="1"/>
              <a:t>кісточки</a:t>
            </a:r>
            <a:r>
              <a:rPr lang="ru-RU" sz="2800" dirty="0"/>
              <a:t>(</a:t>
            </a:r>
            <a:r>
              <a:rPr lang="ru-RU" sz="2800" dirty="0" err="1"/>
              <a:t>молоточок</a:t>
            </a:r>
            <a:r>
              <a:rPr lang="ru-RU" sz="2800" dirty="0"/>
              <a:t>, </a:t>
            </a:r>
            <a:r>
              <a:rPr lang="ru-RU" sz="2800" dirty="0" err="1"/>
              <a:t>ковадло</a:t>
            </a:r>
            <a:r>
              <a:rPr lang="ru-RU" sz="2800" dirty="0"/>
              <a:t>, </a:t>
            </a:r>
            <a:r>
              <a:rPr lang="ru-RU" sz="2800" dirty="0" err="1"/>
              <a:t>стременце</a:t>
            </a:r>
            <a:r>
              <a:rPr lang="ru-RU" sz="2800" dirty="0"/>
              <a:t>) – </a:t>
            </a:r>
            <a:r>
              <a:rPr lang="en-US" sz="2800" dirty="0" err="1"/>
              <a:t>ossicula</a:t>
            </a:r>
            <a:r>
              <a:rPr lang="en-US" sz="2800" dirty="0"/>
              <a:t> </a:t>
            </a:r>
            <a:r>
              <a:rPr lang="en-US" sz="2800" dirty="0" err="1"/>
              <a:t>auditus</a:t>
            </a:r>
            <a:endParaRPr lang="ru-RU" sz="2800" dirty="0"/>
          </a:p>
          <a:p>
            <a:pPr marL="722313" lvl="1" indent="-273050">
              <a:lnSpc>
                <a:spcPct val="80000"/>
              </a:lnSpc>
            </a:pPr>
            <a:r>
              <a:rPr lang="ru-RU" sz="2800" dirty="0" err="1"/>
              <a:t>Слухова</a:t>
            </a:r>
            <a:r>
              <a:rPr lang="ru-RU" sz="2800" dirty="0"/>
              <a:t> труба – </a:t>
            </a:r>
            <a:r>
              <a:rPr lang="en-US" sz="2800" dirty="0"/>
              <a:t>tuba </a:t>
            </a:r>
            <a:r>
              <a:rPr lang="en-US" sz="2800" dirty="0" err="1"/>
              <a:t>auditiva</a:t>
            </a:r>
            <a:endParaRPr lang="ru-RU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24744"/>
          </a:xfrm>
        </p:spPr>
        <p:txBody>
          <a:bodyPr>
            <a:noAutofit/>
          </a:bodyPr>
          <a:lstStyle/>
          <a:p>
            <a:r>
              <a:rPr lang="ru-RU" sz="3200" dirty="0"/>
              <a:t>3. </a:t>
            </a:r>
            <a:r>
              <a:rPr lang="ru-RU" sz="3200" dirty="0" err="1"/>
              <a:t>Внутрішнє</a:t>
            </a:r>
            <a:r>
              <a:rPr lang="ru-RU" sz="3200" dirty="0"/>
              <a:t> </a:t>
            </a:r>
            <a:r>
              <a:rPr lang="ru-RU" sz="3200" dirty="0" err="1"/>
              <a:t>вухо</a:t>
            </a:r>
            <a:r>
              <a:rPr lang="en-US" sz="3200" dirty="0"/>
              <a:t> – </a:t>
            </a:r>
            <a:r>
              <a:rPr lang="en-US" sz="3200" dirty="0" err="1"/>
              <a:t>auris</a:t>
            </a:r>
            <a:r>
              <a:rPr lang="en-US" sz="3200" dirty="0"/>
              <a:t> </a:t>
            </a:r>
            <a:r>
              <a:rPr lang="en-US" sz="3200" dirty="0" err="1"/>
              <a:t>interna</a:t>
            </a:r>
            <a:r>
              <a:rPr lang="en-US" sz="3200" dirty="0"/>
              <a:t>:</a:t>
            </a:r>
            <a:endParaRPr lang="ru-RU" sz="32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23528" y="1124744"/>
            <a:ext cx="8373616" cy="5328592"/>
          </a:xfrm>
        </p:spPr>
        <p:txBody>
          <a:bodyPr/>
          <a:lstStyle/>
          <a:p>
            <a:pPr lvl="1">
              <a:lnSpc>
                <a:spcPct val="80000"/>
              </a:lnSpc>
            </a:pPr>
            <a:r>
              <a:rPr lang="ru-RU" dirty="0" err="1"/>
              <a:t>Кістковий</a:t>
            </a:r>
            <a:r>
              <a:rPr lang="ru-RU" dirty="0"/>
              <a:t> </a:t>
            </a:r>
            <a:r>
              <a:rPr lang="ru-RU" dirty="0" err="1"/>
              <a:t>лабіринт</a:t>
            </a:r>
            <a:r>
              <a:rPr lang="ru-RU" dirty="0"/>
              <a:t> – </a:t>
            </a:r>
            <a:r>
              <a:rPr lang="en-US" dirty="0" err="1"/>
              <a:t>labyrinthus</a:t>
            </a:r>
            <a:r>
              <a:rPr lang="en-US" dirty="0"/>
              <a:t> </a:t>
            </a:r>
            <a:r>
              <a:rPr lang="en-US" dirty="0" err="1"/>
              <a:t>osseus</a:t>
            </a:r>
            <a:endParaRPr lang="en-US" dirty="0"/>
          </a:p>
          <a:p>
            <a:pPr lvl="2">
              <a:lnSpc>
                <a:spcPct val="80000"/>
              </a:lnSpc>
            </a:pPr>
            <a:r>
              <a:rPr lang="ru-RU" dirty="0"/>
              <a:t>Завитка</a:t>
            </a:r>
            <a:r>
              <a:rPr lang="ru-RU" sz="2400" dirty="0"/>
              <a:t> – </a:t>
            </a:r>
            <a:r>
              <a:rPr lang="en-US" sz="2400" dirty="0"/>
              <a:t>cochlea</a:t>
            </a:r>
            <a:endParaRPr lang="ru-RU" sz="2400" dirty="0"/>
          </a:p>
          <a:p>
            <a:pPr lvl="2">
              <a:lnSpc>
                <a:spcPct val="80000"/>
              </a:lnSpc>
            </a:pPr>
            <a:r>
              <a:rPr lang="ru-RU" sz="2400" dirty="0" err="1"/>
              <a:t>Присінок</a:t>
            </a:r>
            <a:r>
              <a:rPr lang="ru-RU" sz="2400" dirty="0"/>
              <a:t> – </a:t>
            </a:r>
            <a:r>
              <a:rPr lang="en-US" sz="2400" dirty="0" err="1"/>
              <a:t>vestibulum</a:t>
            </a:r>
            <a:endParaRPr lang="ru-RU" sz="2400" dirty="0"/>
          </a:p>
          <a:p>
            <a:pPr lvl="2">
              <a:lnSpc>
                <a:spcPct val="80000"/>
              </a:lnSpc>
            </a:pPr>
            <a:r>
              <a:rPr lang="ru-RU" sz="2400" dirty="0" err="1"/>
              <a:t>Півколові</a:t>
            </a:r>
            <a:r>
              <a:rPr lang="ru-RU" sz="2400" dirty="0"/>
              <a:t> </a:t>
            </a:r>
            <a:r>
              <a:rPr lang="ru-RU" sz="2400" dirty="0" err="1"/>
              <a:t>канальці</a:t>
            </a:r>
            <a:r>
              <a:rPr lang="ru-RU" sz="2400" dirty="0"/>
              <a:t> – </a:t>
            </a:r>
            <a:r>
              <a:rPr lang="en-US" sz="2400" dirty="0" err="1"/>
              <a:t>canales</a:t>
            </a:r>
            <a:r>
              <a:rPr lang="en-US" sz="2400" dirty="0"/>
              <a:t> </a:t>
            </a:r>
            <a:r>
              <a:rPr lang="en-US" sz="2400" dirty="0" err="1"/>
              <a:t>semicirculares</a:t>
            </a:r>
            <a:r>
              <a:rPr lang="en-US" sz="2400" dirty="0"/>
              <a:t> </a:t>
            </a:r>
            <a:r>
              <a:rPr lang="en-US" sz="2400" dirty="0" err="1"/>
              <a:t>ossei</a:t>
            </a:r>
            <a:endParaRPr lang="en-US" sz="2400" dirty="0"/>
          </a:p>
          <a:p>
            <a:pPr lvl="1">
              <a:lnSpc>
                <a:spcPct val="80000"/>
              </a:lnSpc>
            </a:pPr>
            <a:endParaRPr lang="ru-RU" dirty="0"/>
          </a:p>
          <a:p>
            <a:pPr lvl="1">
              <a:lnSpc>
                <a:spcPct val="80000"/>
              </a:lnSpc>
            </a:pPr>
            <a:r>
              <a:rPr lang="ru-RU" dirty="0" err="1"/>
              <a:t>Перетинчастий</a:t>
            </a:r>
            <a:r>
              <a:rPr lang="ru-RU" dirty="0"/>
              <a:t> </a:t>
            </a:r>
            <a:r>
              <a:rPr lang="ru-RU" dirty="0" err="1"/>
              <a:t>лабіринт</a:t>
            </a:r>
            <a:r>
              <a:rPr lang="ru-RU" dirty="0"/>
              <a:t> – </a:t>
            </a:r>
            <a:r>
              <a:rPr lang="en-US" dirty="0" err="1"/>
              <a:t>labyrinthus</a:t>
            </a:r>
            <a:r>
              <a:rPr lang="en-US" dirty="0"/>
              <a:t> </a:t>
            </a:r>
            <a:r>
              <a:rPr lang="en-US" dirty="0" err="1"/>
              <a:t>membranaceus</a:t>
            </a:r>
            <a:r>
              <a:rPr lang="en-US" dirty="0"/>
              <a:t>:</a:t>
            </a:r>
            <a:endParaRPr lang="ru-RU" dirty="0"/>
          </a:p>
          <a:p>
            <a:pPr lvl="2">
              <a:lnSpc>
                <a:spcPct val="80000"/>
              </a:lnSpc>
            </a:pPr>
            <a:r>
              <a:rPr lang="ru-RU" sz="2400" dirty="0" err="1"/>
              <a:t>Перетинчасті</a:t>
            </a:r>
            <a:r>
              <a:rPr lang="ru-RU" sz="2400" dirty="0"/>
              <a:t> </a:t>
            </a:r>
            <a:r>
              <a:rPr lang="ru-RU" sz="2400" dirty="0" err="1"/>
              <a:t>півколові</a:t>
            </a:r>
            <a:r>
              <a:rPr lang="ru-RU" sz="2400" dirty="0"/>
              <a:t> протоки – </a:t>
            </a:r>
            <a:r>
              <a:rPr lang="en-US" sz="2400" dirty="0" err="1"/>
              <a:t>ductuli</a:t>
            </a:r>
            <a:r>
              <a:rPr lang="en-US" sz="2400" dirty="0"/>
              <a:t> </a:t>
            </a:r>
            <a:r>
              <a:rPr lang="en-US" sz="2400" dirty="0" err="1"/>
              <a:t>semicirculares</a:t>
            </a:r>
            <a:r>
              <a:rPr lang="en-US" sz="2400" dirty="0"/>
              <a:t> </a:t>
            </a:r>
            <a:r>
              <a:rPr lang="en-US" sz="2400" dirty="0" err="1"/>
              <a:t>membranacei</a:t>
            </a:r>
            <a:endParaRPr lang="ru-RU" sz="2400" dirty="0"/>
          </a:p>
          <a:p>
            <a:pPr lvl="2">
              <a:lnSpc>
                <a:spcPct val="80000"/>
              </a:lnSpc>
            </a:pPr>
            <a:r>
              <a:rPr lang="ru-RU" sz="2400" dirty="0" err="1"/>
              <a:t>Еліптичний</a:t>
            </a:r>
            <a:r>
              <a:rPr lang="ru-RU" sz="2400" dirty="0"/>
              <a:t> </a:t>
            </a:r>
            <a:r>
              <a:rPr lang="ru-RU" sz="2400" dirty="0" err="1"/>
              <a:t>мішечок</a:t>
            </a:r>
            <a:r>
              <a:rPr lang="ru-RU" sz="2400" dirty="0"/>
              <a:t> – </a:t>
            </a:r>
            <a:r>
              <a:rPr lang="en-US" sz="2400" dirty="0" err="1"/>
              <a:t>utriculus</a:t>
            </a:r>
            <a:endParaRPr lang="en-US" sz="2400" dirty="0"/>
          </a:p>
          <a:p>
            <a:pPr lvl="2">
              <a:lnSpc>
                <a:spcPct val="80000"/>
              </a:lnSpc>
            </a:pPr>
            <a:r>
              <a:rPr lang="ru-RU" sz="2400" dirty="0" err="1"/>
              <a:t>Сферичний</a:t>
            </a:r>
            <a:r>
              <a:rPr lang="ru-RU" sz="2400" dirty="0"/>
              <a:t> </a:t>
            </a:r>
            <a:r>
              <a:rPr lang="ru-RU" sz="2400" dirty="0" err="1"/>
              <a:t>мішечок</a:t>
            </a:r>
            <a:r>
              <a:rPr lang="ru-RU" sz="2400" dirty="0"/>
              <a:t> – </a:t>
            </a:r>
            <a:r>
              <a:rPr lang="en-US" sz="2400" dirty="0" err="1"/>
              <a:t>sacculus</a:t>
            </a:r>
            <a:r>
              <a:rPr lang="uk-UA" sz="2400" dirty="0"/>
              <a:t> </a:t>
            </a:r>
            <a:endParaRPr lang="ru-RU" sz="2400" dirty="0"/>
          </a:p>
          <a:p>
            <a:pPr lvl="2">
              <a:lnSpc>
                <a:spcPct val="80000"/>
              </a:lnSpc>
            </a:pPr>
            <a:r>
              <a:rPr lang="ru-RU" dirty="0" err="1"/>
              <a:t>Завиткова</a:t>
            </a:r>
            <a:r>
              <a:rPr lang="ru-RU" sz="2400" dirty="0"/>
              <a:t> протока – </a:t>
            </a:r>
            <a:r>
              <a:rPr lang="en-US" sz="2400" dirty="0" err="1"/>
              <a:t>ductus</a:t>
            </a:r>
            <a:r>
              <a:rPr lang="en-US" sz="2400" dirty="0"/>
              <a:t> </a:t>
            </a:r>
            <a:r>
              <a:rPr lang="en-US" sz="2400" dirty="0" err="1"/>
              <a:t>cochlearis</a:t>
            </a:r>
            <a:endParaRPr lang="ru-RU" sz="2400" dirty="0"/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188640"/>
            <a:ext cx="7467600" cy="1008112"/>
          </a:xfr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r>
              <a:rPr lang="ru-RU" sz="2800" b="1" dirty="0"/>
              <a:t>Орган </a:t>
            </a:r>
            <a:r>
              <a:rPr lang="en-US" sz="2800" b="1" dirty="0"/>
              <a:t> </a:t>
            </a:r>
            <a:r>
              <a:rPr lang="ru-RU" sz="2800" b="1" dirty="0"/>
              <a:t>нюху</a:t>
            </a:r>
            <a:r>
              <a:rPr lang="en-US" sz="2800" b="1" dirty="0"/>
              <a:t/>
            </a:r>
            <a:br>
              <a:rPr lang="en-US" sz="2800" b="1" dirty="0"/>
            </a:br>
            <a:r>
              <a:rPr lang="ru-RU" sz="2800" b="1" dirty="0"/>
              <a:t> </a:t>
            </a:r>
            <a:r>
              <a:rPr lang="en-US" sz="2800" b="1" dirty="0"/>
              <a:t>I</a:t>
            </a:r>
            <a:r>
              <a:rPr lang="ru-RU" sz="2800" b="1" dirty="0"/>
              <a:t> пара </a:t>
            </a:r>
            <a:r>
              <a:rPr lang="en-US" sz="2800" b="1" dirty="0"/>
              <a:t> </a:t>
            </a:r>
            <a:r>
              <a:rPr lang="ru-RU" sz="2800" b="1" dirty="0" err="1"/>
              <a:t>черепних</a:t>
            </a:r>
            <a:r>
              <a:rPr lang="ru-RU" sz="2800" b="1" dirty="0"/>
              <a:t> </a:t>
            </a:r>
            <a:r>
              <a:rPr lang="ru-RU" sz="2800" b="1" dirty="0" err="1"/>
              <a:t>нервів</a:t>
            </a:r>
            <a:r>
              <a:rPr lang="en-US" sz="2800" b="1" dirty="0"/>
              <a:t>  - N. OLFACTORIUS</a:t>
            </a:r>
            <a:endParaRPr lang="ru-RU" sz="2800" b="1" dirty="0"/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395536" y="1628800"/>
            <a:ext cx="8280920" cy="4525963"/>
          </a:xfrm>
        </p:spPr>
        <p:txBody>
          <a:bodyPr/>
          <a:lstStyle/>
          <a:p>
            <a:pPr marL="36576" indent="0">
              <a:buNone/>
            </a:pPr>
            <a:r>
              <a:rPr lang="uk-UA" dirty="0"/>
              <a:t>Нюхові нерви (</a:t>
            </a:r>
            <a:r>
              <a:rPr lang="en-US" dirty="0" err="1"/>
              <a:t>nn</a:t>
            </a:r>
            <a:r>
              <a:rPr lang="en-US" dirty="0"/>
              <a:t>. </a:t>
            </a:r>
            <a:r>
              <a:rPr lang="en-US" dirty="0" err="1"/>
              <a:t>olfactorii</a:t>
            </a:r>
            <a:r>
              <a:rPr lang="en-US" dirty="0"/>
              <a:t>)</a:t>
            </a:r>
            <a:r>
              <a:rPr lang="uk-UA" dirty="0"/>
              <a:t> </a:t>
            </a:r>
          </a:p>
          <a:p>
            <a:r>
              <a:rPr lang="uk-UA" dirty="0"/>
              <a:t>утворені центральними відростками нюхових клітин (які знаходяться в слизовій оболонці нюхової області порожнини носа)</a:t>
            </a:r>
          </a:p>
          <a:p>
            <a:r>
              <a:rPr lang="uk-UA" dirty="0" smtClean="0"/>
              <a:t>Збираються </a:t>
            </a:r>
            <a:r>
              <a:rPr lang="uk-UA" dirty="0"/>
              <a:t>у 15-20 тонких нюхових нервів                    проходять через отвори решітчастої </a:t>
            </a:r>
            <a:r>
              <a:rPr lang="uk-UA" dirty="0" smtClean="0"/>
              <a:t>→ </a:t>
            </a:r>
            <a:r>
              <a:rPr lang="uk-UA" dirty="0"/>
              <a:t>пластинки </a:t>
            </a:r>
            <a:r>
              <a:rPr lang="uk-UA" dirty="0" smtClean="0"/>
              <a:t>→ вступають </a:t>
            </a:r>
            <a:r>
              <a:rPr lang="uk-UA" dirty="0"/>
              <a:t>до нюхової цибулини 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D:\Users\Makaveli\Documents\UDC Output Files\112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625" y="214313"/>
            <a:ext cx="4591050" cy="300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3" name="Picture 3" descr="D:\Users\Makaveli\Documents\UDC Output Files\112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86375" y="214313"/>
            <a:ext cx="3429000" cy="299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4" name="Picture 4" descr="D:\Users\Makaveli\Documents\UDC Output Files\112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14438" y="3500438"/>
            <a:ext cx="3214687" cy="296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5" name="Picture 6" descr="D:\Users\Makaveli\Documents\UDC Output Files\113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4875" y="3500438"/>
            <a:ext cx="3351213" cy="2947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D:\Users\Makaveli\Documents\UDC Output Files\113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50" y="714375"/>
            <a:ext cx="4525963" cy="5500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7" name="Picture 3" descr="D:\Users\Makaveli\Documents\UDC Output Files\114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6825" y="714375"/>
            <a:ext cx="3781425" cy="2714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8" name="Picture 4" descr="D:\Users\Makaveli\Documents\UDC Output Files\114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72063" y="3857625"/>
            <a:ext cx="3729037" cy="2357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D:\Users\Makaveli\Documents\UDC Output Files\1143-44-4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4225" y="0"/>
            <a:ext cx="49657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D:\Users\Makaveli\Documents\UDC Output Files\114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1081088"/>
            <a:ext cx="7560840" cy="450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D:\Users\Makaveli\Desktop\1(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5" y="134939"/>
            <a:ext cx="8136904" cy="62463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828675"/>
          </a:xfrm>
        </p:spPr>
        <p:txBody>
          <a:bodyPr/>
          <a:lstStyle/>
          <a:p>
            <a:pPr algn="ctr"/>
            <a:r>
              <a:rPr lang="ru-RU" dirty="0" err="1">
                <a:latin typeface="Arial" charset="0"/>
              </a:rPr>
              <a:t>Кортіїв</a:t>
            </a:r>
            <a:r>
              <a:rPr lang="ru-RU" dirty="0">
                <a:latin typeface="Arial" charset="0"/>
              </a:rPr>
              <a:t> орган</a:t>
            </a:r>
          </a:p>
        </p:txBody>
      </p:sp>
      <p:pic>
        <p:nvPicPr>
          <p:cNvPr id="57348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38200" y="1844824"/>
            <a:ext cx="7467600" cy="4103409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6" t="11824" b="9642"/>
          <a:stretch/>
        </p:blipFill>
        <p:spPr>
          <a:xfrm>
            <a:off x="107504" y="836712"/>
            <a:ext cx="8988225" cy="5256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6332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0110"/>
            <a:ext cx="9144000" cy="5439874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80650"/>
            <a:ext cx="4453088" cy="6777350"/>
          </a:xfrm>
        </p:spPr>
      </p:pic>
    </p:spTree>
    <p:extLst>
      <p:ext uri="{BB962C8B-B14F-4D97-AF65-F5344CB8AC3E}">
        <p14:creationId xmlns:p14="http://schemas.microsoft.com/office/powerpoint/2010/main" val="924042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7" name="Picture 4" descr="D:\Users\Makaveli\Documents\UDC Output Files\115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611560" y="332656"/>
            <a:ext cx="8136904" cy="6229350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2" y="57225"/>
            <a:ext cx="7467600" cy="5634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800" b="1" dirty="0"/>
              <a:t>NERVUS OLFACTORIUS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46"/>
          <a:stretch/>
        </p:blipFill>
        <p:spPr>
          <a:xfrm>
            <a:off x="1979712" y="708672"/>
            <a:ext cx="5328592" cy="5854926"/>
          </a:xfrm>
        </p:spPr>
      </p:pic>
    </p:spTree>
    <p:extLst>
      <p:ext uri="{BB962C8B-B14F-4D97-AF65-F5344CB8AC3E}">
        <p14:creationId xmlns:p14="http://schemas.microsoft.com/office/powerpoint/2010/main" val="4149361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Содержимое 1"/>
          <p:cNvSpPr>
            <a:spLocks noGrp="1"/>
          </p:cNvSpPr>
          <p:nvPr>
            <p:ph idx="4294967295"/>
          </p:nvPr>
        </p:nvSpPr>
        <p:spPr>
          <a:xfrm>
            <a:off x="251520" y="980728"/>
            <a:ext cx="8496944" cy="5472608"/>
          </a:xfrm>
        </p:spPr>
        <p:txBody>
          <a:bodyPr>
            <a:normAutofit/>
          </a:bodyPr>
          <a:lstStyle/>
          <a:p>
            <a:pPr algn="just"/>
            <a:r>
              <a:rPr lang="ru-RU" sz="2000" dirty="0" err="1"/>
              <a:t>Євстахіїт</a:t>
            </a:r>
            <a:r>
              <a:rPr lang="ru-RU" sz="2000" dirty="0"/>
              <a:t> – </a:t>
            </a:r>
            <a:r>
              <a:rPr lang="ru-RU" sz="2000" dirty="0" err="1"/>
              <a:t>захворювання</a:t>
            </a:r>
            <a:r>
              <a:rPr lang="ru-RU" sz="2000" dirty="0"/>
              <a:t> </a:t>
            </a:r>
            <a:r>
              <a:rPr lang="ru-RU" sz="2000" dirty="0" err="1"/>
              <a:t>слухової</a:t>
            </a:r>
            <a:r>
              <a:rPr lang="ru-RU" sz="2000" dirty="0"/>
              <a:t> труби, </a:t>
            </a:r>
            <a:r>
              <a:rPr lang="ru-RU" sz="2000" dirty="0" err="1"/>
              <a:t>що</a:t>
            </a:r>
            <a:r>
              <a:rPr lang="ru-RU" sz="2000" dirty="0"/>
              <a:t> </a:t>
            </a:r>
            <a:r>
              <a:rPr lang="ru-RU" sz="2000" dirty="0" err="1"/>
              <a:t>порушує</a:t>
            </a:r>
            <a:r>
              <a:rPr lang="ru-RU" sz="2000" dirty="0"/>
              <a:t> </a:t>
            </a:r>
            <a:r>
              <a:rPr lang="ru-RU" sz="2000" dirty="0" err="1"/>
              <a:t>вентиляцію</a:t>
            </a:r>
            <a:r>
              <a:rPr lang="ru-RU" sz="2000" dirty="0"/>
              <a:t> </a:t>
            </a:r>
            <a:r>
              <a:rPr lang="ru-RU" sz="2000" dirty="0" err="1"/>
              <a:t>середнього</a:t>
            </a:r>
            <a:r>
              <a:rPr lang="ru-RU" sz="2000" dirty="0"/>
              <a:t> </a:t>
            </a:r>
            <a:r>
              <a:rPr lang="ru-RU" sz="2000" dirty="0" err="1"/>
              <a:t>вуха</a:t>
            </a:r>
            <a:r>
              <a:rPr lang="ru-RU" sz="2000" dirty="0"/>
              <a:t>.</a:t>
            </a:r>
          </a:p>
          <a:p>
            <a:pPr algn="just"/>
            <a:r>
              <a:rPr lang="ru-RU" sz="2000" dirty="0"/>
              <a:t>Хвороба </a:t>
            </a:r>
            <a:r>
              <a:rPr lang="ru-RU" sz="2000" dirty="0" err="1"/>
              <a:t>Меньєра</a:t>
            </a:r>
            <a:r>
              <a:rPr lang="ru-RU" sz="2000" dirty="0"/>
              <a:t> – </a:t>
            </a:r>
            <a:r>
              <a:rPr lang="ru-RU" sz="2000" dirty="0" err="1"/>
              <a:t>збільшення</a:t>
            </a:r>
            <a:r>
              <a:rPr lang="ru-RU" sz="2000" dirty="0"/>
              <a:t> </a:t>
            </a:r>
            <a:r>
              <a:rPr lang="ru-RU" sz="2000" dirty="0" err="1"/>
              <a:t>кількості</a:t>
            </a:r>
            <a:r>
              <a:rPr lang="ru-RU" sz="2000" dirty="0"/>
              <a:t> </a:t>
            </a:r>
            <a:r>
              <a:rPr lang="ru-RU" sz="2000" dirty="0" err="1"/>
              <a:t>ендолімфи</a:t>
            </a:r>
            <a:r>
              <a:rPr lang="ru-RU" sz="2000" dirty="0"/>
              <a:t> та </a:t>
            </a:r>
            <a:r>
              <a:rPr lang="ru-RU" sz="2000" dirty="0" err="1"/>
              <a:t>збільшення</a:t>
            </a:r>
            <a:r>
              <a:rPr lang="ru-RU" sz="2000" dirty="0"/>
              <a:t> </a:t>
            </a:r>
            <a:r>
              <a:rPr lang="ru-RU" sz="2000" dirty="0" err="1"/>
              <a:t>внутрішньолабіринтового</a:t>
            </a:r>
            <a:r>
              <a:rPr lang="ru-RU" sz="2000" dirty="0"/>
              <a:t> </a:t>
            </a:r>
            <a:r>
              <a:rPr lang="ru-RU" sz="2000" dirty="0" err="1"/>
              <a:t>тиску</a:t>
            </a:r>
            <a:r>
              <a:rPr lang="ru-RU" sz="2000" dirty="0"/>
              <a:t>. </a:t>
            </a:r>
            <a:r>
              <a:rPr lang="ru-RU" sz="2000" dirty="0" err="1"/>
              <a:t>Симптоми</a:t>
            </a:r>
            <a:r>
              <a:rPr lang="ru-RU" sz="2000" dirty="0"/>
              <a:t>: </a:t>
            </a:r>
            <a:r>
              <a:rPr lang="ru-RU" sz="2000" dirty="0" err="1"/>
              <a:t>запаморочення</a:t>
            </a:r>
            <a:r>
              <a:rPr lang="ru-RU" sz="2000" dirty="0"/>
              <a:t>, </a:t>
            </a:r>
            <a:r>
              <a:rPr lang="ru-RU" sz="2000" dirty="0" err="1"/>
              <a:t>що</a:t>
            </a:r>
            <a:r>
              <a:rPr lang="ru-RU" sz="2000" dirty="0"/>
              <a:t> </a:t>
            </a:r>
            <a:r>
              <a:rPr lang="ru-RU" sz="2000" dirty="0" err="1"/>
              <a:t>супровождується</a:t>
            </a:r>
            <a:r>
              <a:rPr lang="ru-RU" sz="2000" dirty="0"/>
              <a:t> шумом у </a:t>
            </a:r>
            <a:r>
              <a:rPr lang="ru-RU" sz="2000" dirty="0" err="1"/>
              <a:t>вухах</a:t>
            </a:r>
            <a:r>
              <a:rPr lang="ru-RU" sz="2000" dirty="0"/>
              <a:t>, </a:t>
            </a:r>
            <a:r>
              <a:rPr lang="ru-RU" sz="2000" dirty="0" err="1"/>
              <a:t>погіршенням</a:t>
            </a:r>
            <a:r>
              <a:rPr lang="ru-RU" sz="2000" dirty="0"/>
              <a:t> слуху і </a:t>
            </a:r>
            <a:r>
              <a:rPr lang="ru-RU" sz="2000" dirty="0" err="1"/>
              <a:t>втратою</a:t>
            </a:r>
            <a:r>
              <a:rPr lang="ru-RU" sz="2000" dirty="0"/>
              <a:t> </a:t>
            </a:r>
            <a:r>
              <a:rPr lang="ru-RU" sz="2000" dirty="0" err="1"/>
              <a:t>рівноваги</a:t>
            </a:r>
            <a:r>
              <a:rPr lang="ru-RU" sz="2000" dirty="0"/>
              <a:t>.</a:t>
            </a:r>
          </a:p>
          <a:p>
            <a:pPr algn="just"/>
            <a:r>
              <a:rPr lang="ru-RU" sz="2000" dirty="0" err="1"/>
              <a:t>Лабіринтит</a:t>
            </a:r>
            <a:r>
              <a:rPr lang="ru-RU" sz="2000" dirty="0"/>
              <a:t> – </a:t>
            </a:r>
            <a:r>
              <a:rPr lang="ru-RU" sz="2000" dirty="0" err="1"/>
              <a:t>ураження</a:t>
            </a:r>
            <a:r>
              <a:rPr lang="ru-RU" sz="2000" dirty="0"/>
              <a:t> </a:t>
            </a:r>
            <a:r>
              <a:rPr lang="ru-RU" sz="2000" dirty="0" err="1"/>
              <a:t>перефиричних</a:t>
            </a:r>
            <a:r>
              <a:rPr lang="ru-RU" sz="2000" dirty="0"/>
              <a:t> </a:t>
            </a:r>
            <a:r>
              <a:rPr lang="ru-RU" sz="2000" dirty="0" err="1"/>
              <a:t>відділів</a:t>
            </a:r>
            <a:r>
              <a:rPr lang="ru-RU" sz="2000" dirty="0"/>
              <a:t> звукового та вестибулярного </a:t>
            </a:r>
            <a:r>
              <a:rPr lang="ru-RU" sz="2000" dirty="0" err="1"/>
              <a:t>аналізатора</a:t>
            </a:r>
            <a:r>
              <a:rPr lang="ru-RU" sz="2000" dirty="0"/>
              <a:t>. </a:t>
            </a:r>
            <a:r>
              <a:rPr lang="ru-RU" sz="2000" dirty="0" err="1"/>
              <a:t>Симптоми</a:t>
            </a:r>
            <a:r>
              <a:rPr lang="ru-RU" sz="2000" dirty="0"/>
              <a:t>: шум у </a:t>
            </a:r>
            <a:r>
              <a:rPr lang="ru-RU" sz="2000" dirty="0" err="1"/>
              <a:t>вухах</a:t>
            </a:r>
            <a:r>
              <a:rPr lang="ru-RU" sz="2000" dirty="0"/>
              <a:t>, </a:t>
            </a:r>
            <a:r>
              <a:rPr lang="ru-RU" sz="2000" dirty="0" err="1"/>
              <a:t>запаморочення</a:t>
            </a:r>
            <a:r>
              <a:rPr lang="ru-RU" sz="2000" dirty="0"/>
              <a:t>, </a:t>
            </a:r>
            <a:r>
              <a:rPr lang="ru-RU" sz="2000" dirty="0" err="1"/>
              <a:t>погіршення</a:t>
            </a:r>
            <a:r>
              <a:rPr lang="ru-RU" sz="2000" dirty="0"/>
              <a:t> слуху, </a:t>
            </a:r>
            <a:r>
              <a:rPr lang="ru-RU" sz="2000" dirty="0" err="1"/>
              <a:t>розлад</a:t>
            </a:r>
            <a:r>
              <a:rPr lang="ru-RU" sz="2000" dirty="0"/>
              <a:t> </a:t>
            </a:r>
            <a:r>
              <a:rPr lang="ru-RU" sz="2000" dirty="0" err="1"/>
              <a:t>рівноваги</a:t>
            </a:r>
            <a:r>
              <a:rPr lang="ru-RU" sz="2000" dirty="0"/>
              <a:t>.</a:t>
            </a:r>
          </a:p>
          <a:p>
            <a:pPr algn="just"/>
            <a:r>
              <a:rPr lang="ru-RU" sz="2000" dirty="0" err="1"/>
              <a:t>Гострий</a:t>
            </a:r>
            <a:r>
              <a:rPr lang="ru-RU" sz="2000" dirty="0"/>
              <a:t> </a:t>
            </a:r>
            <a:r>
              <a:rPr lang="ru-RU" sz="2000" dirty="0" err="1"/>
              <a:t>мастоідит</a:t>
            </a:r>
            <a:r>
              <a:rPr lang="ru-RU" sz="2000" dirty="0"/>
              <a:t> – </a:t>
            </a:r>
            <a:r>
              <a:rPr lang="ru-RU" sz="2000" dirty="0" err="1"/>
              <a:t>гостре</a:t>
            </a:r>
            <a:r>
              <a:rPr lang="ru-RU" sz="2000" dirty="0"/>
              <a:t> </a:t>
            </a:r>
            <a:r>
              <a:rPr lang="ru-RU" sz="2000" dirty="0" err="1"/>
              <a:t>запалення</a:t>
            </a:r>
            <a:r>
              <a:rPr lang="ru-RU" sz="2000" dirty="0"/>
              <a:t> тканин </a:t>
            </a:r>
            <a:r>
              <a:rPr lang="ru-RU" sz="2000" dirty="0" err="1"/>
              <a:t>соскоподібного</a:t>
            </a:r>
            <a:r>
              <a:rPr lang="ru-RU" sz="2000" dirty="0"/>
              <a:t> </a:t>
            </a:r>
            <a:r>
              <a:rPr lang="ru-RU" sz="2000" dirty="0" err="1"/>
              <a:t>відростка</a:t>
            </a:r>
            <a:r>
              <a:rPr lang="ru-RU" sz="2000" dirty="0"/>
              <a:t>. </a:t>
            </a:r>
            <a:r>
              <a:rPr lang="ru-RU" sz="2000" dirty="0" err="1"/>
              <a:t>Симптоми</a:t>
            </a:r>
            <a:r>
              <a:rPr lang="ru-RU" sz="2000" dirty="0"/>
              <a:t>: </a:t>
            </a:r>
            <a:r>
              <a:rPr lang="ru-RU" sz="2000" dirty="0" err="1"/>
              <a:t>біль</a:t>
            </a:r>
            <a:r>
              <a:rPr lang="ru-RU" sz="2000" dirty="0"/>
              <a:t> та </a:t>
            </a:r>
            <a:r>
              <a:rPr lang="ru-RU" sz="2000" dirty="0" err="1"/>
              <a:t>гіперемія</a:t>
            </a:r>
            <a:r>
              <a:rPr lang="ru-RU" sz="2000" dirty="0"/>
              <a:t> </a:t>
            </a:r>
            <a:r>
              <a:rPr lang="ru-RU" sz="2000" dirty="0" err="1"/>
              <a:t>зовнішніх</a:t>
            </a:r>
            <a:r>
              <a:rPr lang="ru-RU" sz="2000" dirty="0"/>
              <a:t> </a:t>
            </a:r>
            <a:r>
              <a:rPr lang="ru-RU" sz="2000" dirty="0" err="1"/>
              <a:t>покривів</a:t>
            </a:r>
            <a:r>
              <a:rPr lang="ru-RU" sz="2000" dirty="0"/>
              <a:t> </a:t>
            </a:r>
            <a:r>
              <a:rPr lang="ru-RU" sz="2000" dirty="0" err="1"/>
              <a:t>ділянки</a:t>
            </a:r>
            <a:r>
              <a:rPr lang="ru-RU" sz="2000" dirty="0"/>
              <a:t> </a:t>
            </a:r>
            <a:r>
              <a:rPr lang="ru-RU" sz="2000" dirty="0" err="1"/>
              <a:t>соскоподібного</a:t>
            </a:r>
            <a:r>
              <a:rPr lang="ru-RU" sz="2000" dirty="0"/>
              <a:t> </a:t>
            </a:r>
            <a:r>
              <a:rPr lang="ru-RU" sz="2000" dirty="0" err="1"/>
              <a:t>відростка</a:t>
            </a:r>
            <a:r>
              <a:rPr lang="ru-RU" sz="2000" dirty="0"/>
              <a:t>.</a:t>
            </a:r>
          </a:p>
          <a:p>
            <a:pPr algn="just"/>
            <a:r>
              <a:rPr lang="ru-RU" sz="2000" dirty="0"/>
              <a:t>Отит – </a:t>
            </a:r>
            <a:r>
              <a:rPr lang="ru-RU" sz="2000" dirty="0" err="1"/>
              <a:t>запалення</a:t>
            </a:r>
            <a:r>
              <a:rPr lang="ru-RU" sz="2000" dirty="0"/>
              <a:t> </a:t>
            </a:r>
            <a:r>
              <a:rPr lang="ru-RU" sz="2000" dirty="0" err="1"/>
              <a:t>середнього</a:t>
            </a:r>
            <a:r>
              <a:rPr lang="ru-RU" sz="2000" dirty="0"/>
              <a:t> </a:t>
            </a:r>
            <a:r>
              <a:rPr lang="ru-RU" sz="2000" dirty="0" err="1"/>
              <a:t>вуха</a:t>
            </a:r>
            <a:r>
              <a:rPr lang="ru-RU" sz="2000" dirty="0"/>
              <a:t>. </a:t>
            </a:r>
            <a:r>
              <a:rPr lang="ru-RU" sz="2000" dirty="0" err="1"/>
              <a:t>Розрізняють</a:t>
            </a:r>
            <a:r>
              <a:rPr lang="ru-RU" sz="2000" dirty="0"/>
              <a:t>: </a:t>
            </a:r>
            <a:r>
              <a:rPr lang="ru-RU" sz="2000" dirty="0" err="1"/>
              <a:t>зовнішній</a:t>
            </a:r>
            <a:r>
              <a:rPr lang="ru-RU" sz="2000" dirty="0"/>
              <a:t>, </a:t>
            </a:r>
            <a:r>
              <a:rPr lang="ru-RU" sz="2000" dirty="0" err="1"/>
              <a:t>средній</a:t>
            </a:r>
            <a:r>
              <a:rPr lang="ru-RU" sz="2000" dirty="0"/>
              <a:t> і </a:t>
            </a:r>
            <a:r>
              <a:rPr lang="ru-RU" sz="2000" dirty="0" err="1"/>
              <a:t>внутрішній</a:t>
            </a:r>
            <a:r>
              <a:rPr lang="ru-RU" sz="2000" dirty="0"/>
              <a:t>.</a:t>
            </a:r>
          </a:p>
          <a:p>
            <a:pPr algn="just"/>
            <a:r>
              <a:rPr lang="ru-RU" sz="2000" dirty="0"/>
              <a:t>Отосклероз – </a:t>
            </a:r>
            <a:r>
              <a:rPr lang="ru-RU" sz="2000" dirty="0" err="1"/>
              <a:t>осередкове</a:t>
            </a:r>
            <a:r>
              <a:rPr lang="ru-RU" sz="2000" dirty="0"/>
              <a:t> </a:t>
            </a:r>
            <a:r>
              <a:rPr lang="ru-RU" sz="2000" dirty="0" err="1"/>
              <a:t>ураження</a:t>
            </a:r>
            <a:r>
              <a:rPr lang="ru-RU" sz="2000" dirty="0"/>
              <a:t> </a:t>
            </a:r>
            <a:r>
              <a:rPr lang="ru-RU" sz="2000" dirty="0" err="1"/>
              <a:t>кісткової</a:t>
            </a:r>
            <a:r>
              <a:rPr lang="ru-RU" sz="2000" dirty="0"/>
              <a:t> </a:t>
            </a:r>
            <a:r>
              <a:rPr lang="ru-RU" sz="2000" dirty="0" err="1"/>
              <a:t>капсули</a:t>
            </a:r>
            <a:r>
              <a:rPr lang="ru-RU" sz="2000" dirty="0"/>
              <a:t> </a:t>
            </a:r>
            <a:r>
              <a:rPr lang="ru-RU" sz="2000" dirty="0" err="1"/>
              <a:t>лабіринта</a:t>
            </a:r>
            <a:r>
              <a:rPr lang="ru-RU" sz="2000" dirty="0"/>
              <a:t>. </a:t>
            </a:r>
            <a:r>
              <a:rPr lang="ru-RU" sz="2000" dirty="0" err="1"/>
              <a:t>Симптоми</a:t>
            </a:r>
            <a:r>
              <a:rPr lang="ru-RU" sz="2000" dirty="0"/>
              <a:t>: </a:t>
            </a:r>
            <a:r>
              <a:rPr lang="ru-RU" sz="2000" dirty="0" err="1"/>
              <a:t>прогресуюча</a:t>
            </a:r>
            <a:r>
              <a:rPr lang="ru-RU" sz="2000" dirty="0"/>
              <a:t> </a:t>
            </a:r>
            <a:r>
              <a:rPr lang="ru-RU" sz="2000" dirty="0" err="1"/>
              <a:t>туговухість</a:t>
            </a:r>
            <a:r>
              <a:rPr lang="ru-RU" sz="2000" dirty="0"/>
              <a:t>, шум у </a:t>
            </a:r>
            <a:r>
              <a:rPr lang="ru-RU" sz="2000" dirty="0" err="1"/>
              <a:t>вухах</a:t>
            </a:r>
            <a:r>
              <a:rPr lang="ru-RU" sz="2000" dirty="0"/>
              <a:t>.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 idx="4294967295"/>
          </p:nvPr>
        </p:nvSpPr>
        <p:spPr>
          <a:xfrm>
            <a:off x="251520" y="116632"/>
            <a:ext cx="8589640" cy="704850"/>
          </a:xfr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>
            <a:normAutofit/>
          </a:bodyPr>
          <a:lstStyle/>
          <a:p>
            <a:pPr algn="ctr">
              <a:defRPr/>
            </a:pPr>
            <a:r>
              <a:rPr lang="ru-RU" sz="3600" kern="1200" spc="-100" dirty="0" err="1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</a:rPr>
              <a:t>Захворювання</a:t>
            </a:r>
            <a:r>
              <a:rPr lang="ru-RU" sz="3600" kern="1200" spc="-10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</a:rPr>
              <a:t> </a:t>
            </a:r>
            <a:r>
              <a:rPr lang="ru-RU" sz="3600" kern="1200" spc="-100" dirty="0" err="1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</a:rPr>
              <a:t>органів</a:t>
            </a:r>
            <a:r>
              <a:rPr lang="ru-RU" sz="3600" kern="1200" spc="-10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</a:rPr>
              <a:t> слуху </a:t>
            </a:r>
            <a:r>
              <a:rPr lang="ru-RU" sz="3600" spc="-10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</a:rPr>
              <a:t>і</a:t>
            </a:r>
            <a:r>
              <a:rPr lang="ru-RU" sz="3600" kern="1200" spc="-10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</a:rPr>
              <a:t> </a:t>
            </a:r>
            <a:r>
              <a:rPr lang="ru-RU" sz="3600" kern="1200" spc="-100" dirty="0" err="1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</a:rPr>
              <a:t>рівноваги</a:t>
            </a:r>
            <a:endParaRPr lang="ru-RU" sz="3600" kern="1200" spc="-100" dirty="0">
              <a:ln w="3200">
                <a:solidFill>
                  <a:schemeClr val="bg2">
                    <a:shade val="75000"/>
                    <a:alpha val="25000"/>
                  </a:schemeClr>
                </a:solidFill>
                <a:prstDash val="solid"/>
                <a:round/>
              </a:ln>
              <a:effectLst>
                <a:innerShdw blurRad="50800" dist="25400" dir="13500000">
                  <a:prstClr val="black">
                    <a:alpha val="70000"/>
                  </a:prstClr>
                </a:inn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Содержимое 1"/>
          <p:cNvSpPr>
            <a:spLocks noGrp="1"/>
          </p:cNvSpPr>
          <p:nvPr>
            <p:ph idx="4294967295"/>
          </p:nvPr>
        </p:nvSpPr>
        <p:spPr>
          <a:xfrm>
            <a:off x="275431" y="1484784"/>
            <a:ext cx="8401050" cy="4924624"/>
          </a:xfrm>
        </p:spPr>
        <p:txBody>
          <a:bodyPr>
            <a:normAutofit/>
          </a:bodyPr>
          <a:lstStyle/>
          <a:p>
            <a:pPr marL="0" indent="0" algn="ctr">
              <a:lnSpc>
                <a:spcPts val="2600"/>
              </a:lnSpc>
              <a:buFont typeface="Wingdings 2" pitchFamily="18" charset="2"/>
              <a:buNone/>
            </a:pPr>
            <a:endParaRPr lang="en-US" sz="2800" dirty="0"/>
          </a:p>
          <a:p>
            <a:pPr marL="0" indent="0" algn="ctr">
              <a:lnSpc>
                <a:spcPts val="2600"/>
              </a:lnSpc>
              <a:buFont typeface="Wingdings 2" pitchFamily="18" charset="2"/>
              <a:buNone/>
            </a:pPr>
            <a:r>
              <a:rPr lang="ru-RU" sz="2800" dirty="0" err="1"/>
              <a:t>Рухове</a:t>
            </a:r>
            <a:r>
              <a:rPr lang="ru-RU" sz="2800" dirty="0"/>
              <a:t> ядро – </a:t>
            </a:r>
            <a:r>
              <a:rPr lang="en-US" sz="2800" dirty="0"/>
              <a:t>nucleus </a:t>
            </a:r>
            <a:r>
              <a:rPr lang="en-US" sz="2800" dirty="0" err="1"/>
              <a:t>motorius</a:t>
            </a:r>
            <a:r>
              <a:rPr lang="en-US" sz="2800" dirty="0"/>
              <a:t> n. </a:t>
            </a:r>
            <a:r>
              <a:rPr lang="en-US" sz="2800" dirty="0" err="1"/>
              <a:t>trigemini</a:t>
            </a:r>
            <a:endParaRPr lang="en-US" sz="2800" dirty="0"/>
          </a:p>
          <a:p>
            <a:pPr marL="0" indent="0" algn="ctr">
              <a:lnSpc>
                <a:spcPts val="2600"/>
              </a:lnSpc>
              <a:buFont typeface="Wingdings 2" pitchFamily="18" charset="2"/>
              <a:buNone/>
            </a:pPr>
            <a:endParaRPr lang="en-US" sz="1800" dirty="0"/>
          </a:p>
          <a:p>
            <a:pPr marL="0" indent="0">
              <a:lnSpc>
                <a:spcPts val="2600"/>
              </a:lnSpc>
              <a:buFont typeface="Wingdings 2" pitchFamily="18" charset="2"/>
              <a:buNone/>
            </a:pPr>
            <a:r>
              <a:rPr lang="ru-RU" sz="2800" dirty="0" err="1"/>
              <a:t>Чутливі</a:t>
            </a:r>
            <a:r>
              <a:rPr lang="ru-RU" sz="2800" dirty="0"/>
              <a:t> ядра:</a:t>
            </a:r>
          </a:p>
          <a:p>
            <a:pPr marL="450850" lvl="1" indent="0">
              <a:lnSpc>
                <a:spcPts val="2600"/>
              </a:lnSpc>
              <a:buFont typeface="Wingdings 2" pitchFamily="18" charset="2"/>
              <a:buNone/>
            </a:pPr>
            <a:r>
              <a:rPr lang="ru-RU" sz="2800" dirty="0"/>
              <a:t>1) </a:t>
            </a:r>
            <a:r>
              <a:rPr lang="ru-RU" sz="2800" dirty="0" err="1"/>
              <a:t>Мостове</a:t>
            </a:r>
            <a:r>
              <a:rPr lang="ru-RU" sz="2800" dirty="0"/>
              <a:t> ядро – </a:t>
            </a:r>
            <a:r>
              <a:rPr lang="en-US" sz="2800" dirty="0"/>
              <a:t>nucleus </a:t>
            </a:r>
            <a:r>
              <a:rPr lang="en-US" sz="2800" dirty="0" err="1"/>
              <a:t>pontinus</a:t>
            </a:r>
            <a:r>
              <a:rPr lang="en-US" sz="2800" dirty="0"/>
              <a:t> n. </a:t>
            </a:r>
            <a:r>
              <a:rPr lang="en-US" sz="2800" dirty="0" err="1"/>
              <a:t>trigemini</a:t>
            </a:r>
            <a:endParaRPr lang="en-US" sz="2800" dirty="0"/>
          </a:p>
          <a:p>
            <a:pPr marL="450850" lvl="1" indent="0">
              <a:lnSpc>
                <a:spcPts val="2600"/>
              </a:lnSpc>
              <a:buFont typeface="Wingdings 2" pitchFamily="18" charset="2"/>
              <a:buNone/>
            </a:pPr>
            <a:r>
              <a:rPr lang="en-US" sz="2800" dirty="0"/>
              <a:t>2)</a:t>
            </a:r>
            <a:r>
              <a:rPr lang="ru-RU" sz="2800" dirty="0"/>
              <a:t> </a:t>
            </a:r>
            <a:r>
              <a:rPr lang="ru-RU" sz="2800" dirty="0" err="1"/>
              <a:t>Спинномозкове</a:t>
            </a:r>
            <a:r>
              <a:rPr lang="ru-RU" sz="2800" dirty="0"/>
              <a:t> ядро</a:t>
            </a:r>
            <a:r>
              <a:rPr lang="en-US" sz="2800" dirty="0"/>
              <a:t> nucleus </a:t>
            </a:r>
            <a:r>
              <a:rPr lang="en-US" sz="2800" dirty="0" err="1"/>
              <a:t>spinalis</a:t>
            </a:r>
            <a:r>
              <a:rPr lang="en-US" sz="2800" dirty="0"/>
              <a:t> n. </a:t>
            </a:r>
            <a:r>
              <a:rPr lang="ru-RU" sz="2800" dirty="0"/>
              <a:t>       </a:t>
            </a:r>
            <a:r>
              <a:rPr lang="en-US" sz="2800" dirty="0" err="1"/>
              <a:t>trigemini</a:t>
            </a:r>
            <a:endParaRPr lang="en-US" sz="2800" dirty="0"/>
          </a:p>
          <a:p>
            <a:pPr marL="450850" lvl="1" indent="0">
              <a:lnSpc>
                <a:spcPts val="2600"/>
              </a:lnSpc>
              <a:buFont typeface="Wingdings 2" pitchFamily="18" charset="2"/>
              <a:buNone/>
            </a:pPr>
            <a:r>
              <a:rPr lang="en-US" sz="2800" dirty="0"/>
              <a:t>3)</a:t>
            </a:r>
            <a:r>
              <a:rPr lang="ru-RU" sz="2800" dirty="0"/>
              <a:t> </a:t>
            </a:r>
            <a:r>
              <a:rPr lang="ru-RU" sz="2800" dirty="0" err="1"/>
              <a:t>Средньомозкове</a:t>
            </a:r>
            <a:r>
              <a:rPr lang="ru-RU" sz="2800" dirty="0"/>
              <a:t> ядро</a:t>
            </a:r>
            <a:r>
              <a:rPr lang="en-US" sz="2800" dirty="0"/>
              <a:t> </a:t>
            </a:r>
            <a:r>
              <a:rPr lang="en-US" sz="2800" dirty="0" err="1"/>
              <a:t>mesencephalicus</a:t>
            </a:r>
            <a:r>
              <a:rPr lang="en-US" sz="2800" dirty="0"/>
              <a:t> n. </a:t>
            </a:r>
            <a:r>
              <a:rPr lang="en-US" sz="2800" dirty="0" err="1"/>
              <a:t>Trigemini</a:t>
            </a:r>
            <a:r>
              <a:rPr lang="en-US" sz="2800" dirty="0"/>
              <a:t>                                               </a:t>
            </a:r>
          </a:p>
          <a:p>
            <a:pPr marL="450850" lvl="1" indent="0">
              <a:lnSpc>
                <a:spcPts val="2600"/>
              </a:lnSpc>
              <a:buFont typeface="Wingdings 2" pitchFamily="18" charset="2"/>
              <a:buNone/>
            </a:pPr>
            <a:endParaRPr lang="en-US" sz="2800" dirty="0"/>
          </a:p>
          <a:p>
            <a:pPr marL="450850" lvl="1" indent="0">
              <a:lnSpc>
                <a:spcPts val="2600"/>
              </a:lnSpc>
              <a:buFont typeface="Wingdings 2" pitchFamily="18" charset="2"/>
              <a:buNone/>
            </a:pPr>
            <a:r>
              <a:rPr lang="ru-RU" sz="2800" dirty="0" err="1">
                <a:solidFill>
                  <a:schemeClr val="tx1"/>
                </a:solidFill>
              </a:rPr>
              <a:t>Трійчастий</a:t>
            </a:r>
            <a:r>
              <a:rPr lang="ru-RU" sz="2800" dirty="0">
                <a:solidFill>
                  <a:schemeClr val="tx1"/>
                </a:solidFill>
              </a:rPr>
              <a:t> </a:t>
            </a:r>
            <a:r>
              <a:rPr lang="ru-RU" sz="2800" dirty="0" err="1">
                <a:solidFill>
                  <a:schemeClr val="tx1"/>
                </a:solidFill>
              </a:rPr>
              <a:t>вузол</a:t>
            </a:r>
            <a:r>
              <a:rPr lang="ru-RU" sz="2600" dirty="0"/>
              <a:t> – </a:t>
            </a:r>
            <a:r>
              <a:rPr lang="en-US" sz="2600" dirty="0"/>
              <a:t>ganglion </a:t>
            </a:r>
            <a:r>
              <a:rPr lang="en-US" sz="2600" dirty="0" err="1"/>
              <a:t>trigeminale</a:t>
            </a:r>
            <a:endParaRPr lang="en-US" sz="2600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 idx="4294967295"/>
          </p:nvPr>
        </p:nvSpPr>
        <p:spPr>
          <a:xfrm>
            <a:off x="179512" y="188640"/>
            <a:ext cx="8784208" cy="1080120"/>
          </a:xfr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>
            <a:noAutofit/>
          </a:bodyPr>
          <a:lstStyle/>
          <a:p>
            <a:pPr algn="ctr">
              <a:defRPr/>
            </a:pPr>
            <a:r>
              <a:rPr lang="ru-RU" sz="3600" kern="1200" spc="-100" dirty="0" err="1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chemeClr val="bg1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</a:rPr>
              <a:t>Трійчастий</a:t>
            </a:r>
            <a:r>
              <a:rPr lang="ru-RU" sz="3600" kern="1200" spc="-10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chemeClr val="bg1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</a:rPr>
              <a:t> нерв – </a:t>
            </a:r>
            <a:r>
              <a:rPr lang="en-US" sz="3600" kern="1200" spc="-10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chemeClr val="bg1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</a:rPr>
              <a:t>V </a:t>
            </a:r>
            <a:r>
              <a:rPr lang="ru-RU" sz="3600" kern="1200" spc="-10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chemeClr val="bg1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</a:rPr>
              <a:t>пара </a:t>
            </a:r>
            <a:r>
              <a:rPr lang="ru-RU" sz="3600" kern="1200" spc="-100" dirty="0" err="1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chemeClr val="bg1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</a:rPr>
              <a:t>черепних</a:t>
            </a:r>
            <a:r>
              <a:rPr lang="ru-RU" sz="3600" kern="1200" spc="-10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chemeClr val="bg1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</a:rPr>
              <a:t> </a:t>
            </a:r>
            <a:r>
              <a:rPr lang="ru-RU" sz="3600" kern="1200" spc="-100" dirty="0" err="1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chemeClr val="bg1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</a:rPr>
              <a:t>нервів</a:t>
            </a:r>
            <a:r>
              <a:rPr lang="ru-RU" sz="3600" kern="1200" spc="-10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chemeClr val="bg1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</a:rPr>
              <a:t/>
            </a:r>
            <a:br>
              <a:rPr lang="ru-RU" sz="3600" kern="1200" spc="-10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chemeClr val="bg1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</a:rPr>
            </a:br>
            <a:r>
              <a:rPr lang="en-US" sz="3600" kern="1200" spc="-10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chemeClr val="bg1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</a:rPr>
              <a:t>n. </a:t>
            </a:r>
            <a:r>
              <a:rPr lang="en-US" sz="3600" kern="1200" spc="-100" dirty="0" err="1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chemeClr val="bg1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</a:rPr>
              <a:t>trigeminus</a:t>
            </a:r>
            <a:r>
              <a:rPr lang="en-US" sz="3600" kern="1200" spc="-10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chemeClr val="bg1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</a:rPr>
              <a:t> - </a:t>
            </a:r>
            <a:r>
              <a:rPr lang="ru-RU" sz="3600" spc="-100" dirty="0" err="1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chemeClr val="bg1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</a:rPr>
              <a:t>змішани</a:t>
            </a:r>
            <a:r>
              <a:rPr lang="ru-RU" sz="3600" kern="1200" spc="-100" dirty="0" err="1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chemeClr val="bg1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</a:rPr>
              <a:t>й</a:t>
            </a:r>
            <a:endParaRPr lang="ru-RU" sz="3600" kern="1200" spc="-100" dirty="0">
              <a:ln w="3200">
                <a:solidFill>
                  <a:schemeClr val="bg2">
                    <a:shade val="75000"/>
                    <a:alpha val="25000"/>
                  </a:schemeClr>
                </a:solidFill>
                <a:prstDash val="solid"/>
                <a:round/>
              </a:ln>
              <a:solidFill>
                <a:schemeClr val="bg1"/>
              </a:solidFill>
              <a:effectLst>
                <a:innerShdw blurRad="50800" dist="25400" dir="13500000">
                  <a:prstClr val="black">
                    <a:alpha val="70000"/>
                  </a:prstClr>
                </a:inn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0"/>
            <a:ext cx="6696744" cy="6790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1046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4568576" y="932008"/>
            <a:ext cx="4524547" cy="2448272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80975" lvl="1">
              <a:lnSpc>
                <a:spcPts val="2000"/>
              </a:lnSpc>
            </a:pPr>
            <a:endParaRPr lang="ru-RU" dirty="0">
              <a:solidFill>
                <a:schemeClr val="tx1"/>
              </a:solidFill>
            </a:endParaRPr>
          </a:p>
          <a:p>
            <a:pPr marL="180975" lvl="1">
              <a:lnSpc>
                <a:spcPts val="2000"/>
              </a:lnSpc>
            </a:pPr>
            <a:r>
              <a:rPr lang="ru-RU" dirty="0" err="1">
                <a:solidFill>
                  <a:schemeClr val="tx1"/>
                </a:solidFill>
              </a:rPr>
              <a:t>Верхньощелепний</a:t>
            </a:r>
            <a:r>
              <a:rPr lang="ru-RU" dirty="0">
                <a:solidFill>
                  <a:schemeClr val="tx1"/>
                </a:solidFill>
              </a:rPr>
              <a:t> нерв</a:t>
            </a:r>
            <a:r>
              <a:rPr lang="ru-RU" dirty="0"/>
              <a:t> – </a:t>
            </a:r>
            <a:r>
              <a:rPr lang="en-US" dirty="0"/>
              <a:t>n. </a:t>
            </a:r>
            <a:r>
              <a:rPr lang="en-US" dirty="0" err="1"/>
              <a:t>maxillaris</a:t>
            </a:r>
            <a:r>
              <a:rPr lang="ru-RU" dirty="0"/>
              <a:t> - </a:t>
            </a:r>
            <a:r>
              <a:rPr lang="ru-RU" dirty="0" err="1"/>
              <a:t>чутливий</a:t>
            </a:r>
            <a:endParaRPr lang="ru-RU" dirty="0"/>
          </a:p>
          <a:p>
            <a:pPr marL="452438" lvl="1" indent="-85725">
              <a:lnSpc>
                <a:spcPts val="2000"/>
              </a:lnSpc>
              <a:buFont typeface="Wingdings 2" pitchFamily="18" charset="2"/>
              <a:buNone/>
            </a:pPr>
            <a:r>
              <a:rPr lang="en-US" dirty="0"/>
              <a:t>n. </a:t>
            </a:r>
            <a:r>
              <a:rPr lang="en-US" dirty="0" err="1"/>
              <a:t>infraorbitalis</a:t>
            </a:r>
            <a:r>
              <a:rPr lang="en-US" dirty="0"/>
              <a:t> – </a:t>
            </a:r>
            <a:r>
              <a:rPr lang="ru-RU" dirty="0" err="1"/>
              <a:t>підочний</a:t>
            </a:r>
            <a:r>
              <a:rPr lang="ru-RU" dirty="0"/>
              <a:t> нерв</a:t>
            </a:r>
            <a:r>
              <a:rPr lang="en-US" dirty="0"/>
              <a:t>                           </a:t>
            </a:r>
          </a:p>
          <a:p>
            <a:pPr marL="452438" lvl="1" indent="-85725">
              <a:lnSpc>
                <a:spcPts val="2000"/>
              </a:lnSpc>
              <a:buFont typeface="Wingdings 2" pitchFamily="18" charset="2"/>
              <a:buNone/>
            </a:pPr>
            <a:r>
              <a:rPr lang="en-US" dirty="0"/>
              <a:t>n. zygomaticus – </a:t>
            </a:r>
            <a:r>
              <a:rPr lang="ru-RU" dirty="0" err="1"/>
              <a:t>скроневий</a:t>
            </a:r>
            <a:r>
              <a:rPr lang="ru-RU" dirty="0"/>
              <a:t> нерв</a:t>
            </a:r>
            <a:endParaRPr lang="en-US" dirty="0"/>
          </a:p>
          <a:p>
            <a:pPr marL="452438" lvl="1" indent="-85725">
              <a:lnSpc>
                <a:spcPts val="2000"/>
              </a:lnSpc>
              <a:buFont typeface="Wingdings 2" pitchFamily="18" charset="2"/>
              <a:buNone/>
            </a:pPr>
            <a:r>
              <a:rPr lang="en-US" dirty="0"/>
              <a:t>n. </a:t>
            </a:r>
            <a:r>
              <a:rPr lang="en-US" dirty="0" err="1"/>
              <a:t>alveolares</a:t>
            </a:r>
            <a:r>
              <a:rPr lang="en-US" dirty="0"/>
              <a:t> </a:t>
            </a:r>
            <a:r>
              <a:rPr lang="en-US" dirty="0" err="1"/>
              <a:t>superiores</a:t>
            </a:r>
            <a:r>
              <a:rPr lang="en-US" dirty="0"/>
              <a:t> – </a:t>
            </a:r>
            <a:r>
              <a:rPr lang="ru-RU" dirty="0" err="1"/>
              <a:t>верхнйі</a:t>
            </a:r>
            <a:r>
              <a:rPr lang="ru-RU" dirty="0"/>
              <a:t> </a:t>
            </a:r>
            <a:r>
              <a:rPr lang="uk-UA" dirty="0"/>
              <a:t>а</a:t>
            </a:r>
            <a:r>
              <a:rPr lang="ru-RU" dirty="0" err="1"/>
              <a:t>львеолярний</a:t>
            </a:r>
            <a:r>
              <a:rPr lang="ru-RU" dirty="0"/>
              <a:t> нерв </a:t>
            </a:r>
            <a:endParaRPr lang="en-US" dirty="0"/>
          </a:p>
          <a:p>
            <a:pPr marL="452438" lvl="1" indent="-85725">
              <a:lnSpc>
                <a:spcPts val="2000"/>
              </a:lnSpc>
              <a:buFont typeface="Wingdings 2" pitchFamily="18" charset="2"/>
              <a:buNone/>
            </a:pPr>
            <a:r>
              <a:rPr lang="en-US" dirty="0" err="1"/>
              <a:t>n.sphenopalatini</a:t>
            </a:r>
            <a:r>
              <a:rPr lang="en-US" dirty="0"/>
              <a:t> –</a:t>
            </a:r>
            <a:r>
              <a:rPr lang="uk-UA" dirty="0"/>
              <a:t> </a:t>
            </a:r>
            <a:r>
              <a:rPr lang="ru-RU" dirty="0" err="1"/>
              <a:t>клинопіднебінні</a:t>
            </a:r>
            <a:r>
              <a:rPr lang="ru-RU" dirty="0"/>
              <a:t> </a:t>
            </a:r>
            <a:r>
              <a:rPr lang="ru-RU" dirty="0" err="1"/>
              <a:t>нерви</a:t>
            </a:r>
            <a:r>
              <a:rPr lang="ru-RU" dirty="0"/>
              <a:t>     </a:t>
            </a:r>
            <a:endParaRPr lang="en-US" dirty="0"/>
          </a:p>
          <a:p>
            <a:pPr marL="452438" lvl="1" indent="-85725">
              <a:lnSpc>
                <a:spcPts val="2000"/>
              </a:lnSpc>
            </a:pPr>
            <a:endParaRPr lang="en-US" dirty="0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94518" y="944690"/>
            <a:ext cx="4319711" cy="2448272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66700" lvl="1" indent="-80963" algn="just">
              <a:lnSpc>
                <a:spcPts val="2000"/>
              </a:lnSpc>
            </a:pPr>
            <a:r>
              <a:rPr lang="ru-RU" dirty="0" err="1"/>
              <a:t>Очний</a:t>
            </a:r>
            <a:r>
              <a:rPr lang="ru-RU" dirty="0">
                <a:solidFill>
                  <a:schemeClr val="tx1"/>
                </a:solidFill>
              </a:rPr>
              <a:t> нерв</a:t>
            </a:r>
            <a:r>
              <a:rPr lang="ru-RU" dirty="0"/>
              <a:t> </a:t>
            </a:r>
          </a:p>
          <a:p>
            <a:pPr marL="266700" lvl="1" indent="-80963" algn="just">
              <a:lnSpc>
                <a:spcPts val="2000"/>
              </a:lnSpc>
            </a:pPr>
            <a:r>
              <a:rPr lang="en-US" dirty="0"/>
              <a:t>n. </a:t>
            </a:r>
            <a:r>
              <a:rPr lang="en-US" dirty="0" err="1"/>
              <a:t>ophthalmicus</a:t>
            </a:r>
            <a:r>
              <a:rPr lang="ru-RU" dirty="0"/>
              <a:t> – </a:t>
            </a:r>
            <a:r>
              <a:rPr lang="ru-RU" dirty="0" err="1"/>
              <a:t>чутливий</a:t>
            </a:r>
            <a:endParaRPr lang="ru-RU" dirty="0"/>
          </a:p>
          <a:p>
            <a:pPr marL="266700" lvl="1" indent="-80963" algn="just">
              <a:lnSpc>
                <a:spcPts val="2000"/>
              </a:lnSpc>
            </a:pPr>
            <a:r>
              <a:rPr lang="en-US" dirty="0"/>
              <a:t>n. frontalis – </a:t>
            </a:r>
            <a:r>
              <a:rPr lang="ru-RU" dirty="0" err="1"/>
              <a:t>лобовий</a:t>
            </a:r>
            <a:r>
              <a:rPr lang="ru-RU" dirty="0"/>
              <a:t> нерв</a:t>
            </a:r>
            <a:endParaRPr lang="en-US" dirty="0"/>
          </a:p>
          <a:p>
            <a:pPr marL="266700" lvl="1" indent="-80963" algn="just">
              <a:lnSpc>
                <a:spcPts val="2000"/>
              </a:lnSpc>
              <a:buFont typeface="Wingdings 2" pitchFamily="18" charset="2"/>
              <a:buNone/>
            </a:pPr>
            <a:r>
              <a:rPr lang="en-US" dirty="0"/>
              <a:t>n. </a:t>
            </a:r>
            <a:r>
              <a:rPr lang="en-US" dirty="0" err="1"/>
              <a:t>lacrimalis</a:t>
            </a:r>
            <a:r>
              <a:rPr lang="en-US" dirty="0"/>
              <a:t> – </a:t>
            </a:r>
            <a:r>
              <a:rPr lang="ru-RU" dirty="0" err="1"/>
              <a:t>слізний</a:t>
            </a:r>
            <a:r>
              <a:rPr lang="ru-RU" dirty="0"/>
              <a:t> нерв</a:t>
            </a:r>
            <a:endParaRPr lang="en-US" dirty="0"/>
          </a:p>
          <a:p>
            <a:pPr marL="266700" lvl="1" indent="-80963" algn="just">
              <a:lnSpc>
                <a:spcPts val="2000"/>
              </a:lnSpc>
              <a:buFont typeface="Wingdings 2" pitchFamily="18" charset="2"/>
              <a:buNone/>
            </a:pPr>
            <a:r>
              <a:rPr lang="en-US" dirty="0"/>
              <a:t>n. </a:t>
            </a:r>
            <a:r>
              <a:rPr lang="en-US" dirty="0" err="1"/>
              <a:t>nasociliaris</a:t>
            </a:r>
            <a:r>
              <a:rPr lang="en-US" dirty="0"/>
              <a:t>  –</a:t>
            </a:r>
            <a:r>
              <a:rPr lang="ru-RU" dirty="0"/>
              <a:t> </a:t>
            </a:r>
            <a:r>
              <a:rPr lang="ru-RU" dirty="0" err="1"/>
              <a:t>носовійковий</a:t>
            </a:r>
            <a:r>
              <a:rPr lang="ru-RU" dirty="0"/>
              <a:t> нерв</a:t>
            </a:r>
            <a:endParaRPr lang="en-US" dirty="0"/>
          </a:p>
          <a:p>
            <a:pPr marL="266700" lvl="1" indent="-80963" algn="just">
              <a:lnSpc>
                <a:spcPts val="2000"/>
              </a:lnSpc>
              <a:buFont typeface="Wingdings 2" pitchFamily="18" charset="2"/>
              <a:buNone/>
            </a:pPr>
            <a:r>
              <a:rPr lang="en-US" dirty="0" err="1"/>
              <a:t>n.ethmoidalis</a:t>
            </a:r>
            <a:r>
              <a:rPr lang="en-US" dirty="0"/>
              <a:t> anterior et posterior</a:t>
            </a:r>
          </a:p>
          <a:p>
            <a:pPr marL="266700" lvl="1" indent="-80963" algn="just">
              <a:lnSpc>
                <a:spcPts val="2000"/>
              </a:lnSpc>
              <a:buFont typeface="Wingdings 2" pitchFamily="18" charset="2"/>
              <a:buNone/>
            </a:pPr>
            <a:r>
              <a:rPr lang="en-US" dirty="0" err="1"/>
              <a:t>n.infratrochlearis</a:t>
            </a:r>
            <a:r>
              <a:rPr lang="en-US" dirty="0"/>
              <a:t>, </a:t>
            </a:r>
            <a:r>
              <a:rPr lang="en-US" dirty="0" err="1"/>
              <a:t>n.supratrochlearis</a:t>
            </a:r>
            <a:endParaRPr lang="en-US" dirty="0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2254374" y="3500939"/>
            <a:ext cx="4392488" cy="3024473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80975" lvl="1">
              <a:lnSpc>
                <a:spcPts val="2000"/>
              </a:lnSpc>
            </a:pPr>
            <a:r>
              <a:rPr lang="ru-RU"/>
              <a:t>Нижньощелепний нерв – </a:t>
            </a:r>
            <a:r>
              <a:rPr lang="en-US"/>
              <a:t>n. mandibularis</a:t>
            </a:r>
            <a:r>
              <a:rPr lang="ru-RU"/>
              <a:t> – змішаний</a:t>
            </a:r>
          </a:p>
          <a:p>
            <a:pPr marL="452438" lvl="1" indent="-85725">
              <a:lnSpc>
                <a:spcPts val="2000"/>
              </a:lnSpc>
            </a:pPr>
            <a:r>
              <a:rPr lang="en-US"/>
              <a:t>n. massetericus – </a:t>
            </a:r>
            <a:r>
              <a:rPr lang="ru-RU"/>
              <a:t>жувальні нерви</a:t>
            </a:r>
            <a:endParaRPr lang="uk-UA"/>
          </a:p>
          <a:p>
            <a:pPr marL="452438" lvl="1" indent="-85725">
              <a:lnSpc>
                <a:spcPts val="2000"/>
              </a:lnSpc>
            </a:pPr>
            <a:r>
              <a:rPr lang="en-US"/>
              <a:t>n. alveolaris inferior – </a:t>
            </a:r>
            <a:r>
              <a:rPr lang="ru-RU"/>
              <a:t>нижній альвеолярний нерв</a:t>
            </a:r>
            <a:endParaRPr lang="uk-UA"/>
          </a:p>
          <a:p>
            <a:pPr marL="452438" lvl="1" indent="-85725">
              <a:lnSpc>
                <a:spcPts val="2000"/>
              </a:lnSpc>
            </a:pPr>
            <a:r>
              <a:rPr lang="en-US"/>
              <a:t>n.mylohyoideus -</a:t>
            </a:r>
            <a:r>
              <a:rPr lang="uk-UA"/>
              <a:t> </a:t>
            </a:r>
            <a:r>
              <a:rPr lang="ru-RU"/>
              <a:t>щелепноно-під</a:t>
            </a:r>
            <a:r>
              <a:rPr lang="en-US"/>
              <a:t>’</a:t>
            </a:r>
            <a:r>
              <a:rPr lang="uk-UA"/>
              <a:t>язиковий</a:t>
            </a:r>
            <a:r>
              <a:rPr lang="ru-RU"/>
              <a:t> нерв</a:t>
            </a:r>
            <a:endParaRPr lang="uk-UA"/>
          </a:p>
          <a:p>
            <a:pPr marL="452438" lvl="1" indent="-85725">
              <a:lnSpc>
                <a:spcPts val="2000"/>
              </a:lnSpc>
            </a:pPr>
            <a:r>
              <a:rPr lang="en-US"/>
              <a:t>n. mentalis – </a:t>
            </a:r>
            <a:r>
              <a:rPr lang="ru-RU"/>
              <a:t>підборідний нерв</a:t>
            </a:r>
            <a:endParaRPr lang="uk-UA"/>
          </a:p>
          <a:p>
            <a:pPr marL="452438" lvl="1" indent="-85725">
              <a:lnSpc>
                <a:spcPts val="2000"/>
              </a:lnSpc>
            </a:pPr>
            <a:r>
              <a:rPr lang="en-US"/>
              <a:t>n. lingualis – </a:t>
            </a:r>
            <a:r>
              <a:rPr lang="ru-RU"/>
              <a:t>язиковий нерв.</a:t>
            </a:r>
            <a:endParaRPr lang="en-US"/>
          </a:p>
          <a:p>
            <a:pPr marL="452438" lvl="1" indent="-85725">
              <a:lnSpc>
                <a:spcPts val="2000"/>
              </a:lnSpc>
              <a:buFont typeface="Wingdings 2" pitchFamily="18" charset="2"/>
              <a:buNone/>
            </a:pPr>
            <a:r>
              <a:rPr lang="en-US"/>
              <a:t>n.Temporales profundi</a:t>
            </a:r>
            <a:endParaRPr lang="uk-UA"/>
          </a:p>
          <a:p>
            <a:pPr marL="452438" lvl="1" indent="-85725">
              <a:lnSpc>
                <a:spcPts val="2000"/>
              </a:lnSpc>
              <a:buFont typeface="Wingdings 2" pitchFamily="18" charset="2"/>
              <a:buNone/>
            </a:pPr>
            <a:r>
              <a:rPr lang="en-US"/>
              <a:t>n.buccinatorius- </a:t>
            </a:r>
            <a:r>
              <a:rPr lang="ru-RU"/>
              <a:t>щічний нерв</a:t>
            </a:r>
            <a:endParaRPr lang="ru-RU" dirty="0"/>
          </a:p>
        </p:txBody>
      </p:sp>
      <p:sp>
        <p:nvSpPr>
          <p:cNvPr id="3" name="Заголовок 2">
            <a:extLst>
              <a:ext uri="{FF2B5EF4-FFF2-40B4-BE49-F238E27FC236}">
                <a16:creationId xmlns="" xmlns:a16="http://schemas.microsoft.com/office/drawing/2014/main" id="{29AEC844-5F75-4014-A848-64BF2A63DA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6109" y="80663"/>
            <a:ext cx="8424935" cy="648072"/>
          </a:xfr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r>
              <a:rPr lang="uk-UA" dirty="0"/>
              <a:t>Гілки трійчастого </a:t>
            </a:r>
            <a:r>
              <a:rPr lang="uk-UA" dirty="0" err="1"/>
              <a:t>нерва</a:t>
            </a:r>
            <a:endParaRPr lang="uk-UA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7470648" cy="511474"/>
          </a:xfrm>
        </p:spPr>
        <p:txBody>
          <a:bodyPr>
            <a:noAutofit/>
          </a:bodyPr>
          <a:lstStyle/>
          <a:p>
            <a:r>
              <a:rPr lang="en-US" sz="3200" dirty="0">
                <a:latin typeface="+mn-lt"/>
                <a:cs typeface="Times New Roman" pitchFamily="18" charset="0"/>
              </a:rPr>
              <a:t>                   </a:t>
            </a:r>
            <a:r>
              <a:rPr lang="uk-UA" sz="3200" dirty="0">
                <a:latin typeface="+mn-lt"/>
                <a:cs typeface="Times New Roman" pitchFamily="18" charset="0"/>
              </a:rPr>
              <a:t>Гілки</a:t>
            </a:r>
            <a:r>
              <a:rPr lang="en-US" sz="3200" dirty="0">
                <a:latin typeface="+mn-lt"/>
                <a:cs typeface="Times New Roman" pitchFamily="18" charset="0"/>
              </a:rPr>
              <a:t> </a:t>
            </a:r>
            <a:r>
              <a:rPr lang="en-US" sz="3200" dirty="0" err="1">
                <a:latin typeface="+mn-lt"/>
                <a:cs typeface="Times New Roman" pitchFamily="18" charset="0"/>
              </a:rPr>
              <a:t>тр</a:t>
            </a:r>
            <a:r>
              <a:rPr lang="uk-UA" sz="3200" dirty="0" err="1">
                <a:latin typeface="+mn-lt"/>
                <a:cs typeface="Times New Roman" pitchFamily="18" charset="0"/>
              </a:rPr>
              <a:t>ійчастого</a:t>
            </a:r>
            <a:r>
              <a:rPr lang="en-US" sz="3200" dirty="0">
                <a:latin typeface="+mn-lt"/>
                <a:cs typeface="Times New Roman" pitchFamily="18" charset="0"/>
              </a:rPr>
              <a:t> </a:t>
            </a:r>
            <a:r>
              <a:rPr lang="en-US" sz="3200" dirty="0" err="1">
                <a:latin typeface="+mn-lt"/>
                <a:cs typeface="Times New Roman" pitchFamily="18" charset="0"/>
              </a:rPr>
              <a:t>нерва</a:t>
            </a:r>
            <a:endParaRPr lang="ru-RU" sz="3200" dirty="0">
              <a:latin typeface="+mn-lt"/>
              <a:cs typeface="Times New Roman" pitchFamily="18" charset="0"/>
            </a:endParaRPr>
          </a:p>
        </p:txBody>
      </p:sp>
      <p:pic>
        <p:nvPicPr>
          <p:cNvPr id="3" name="Рисунок 2" descr="563px-Gray778_Trigeminal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87624" y="908720"/>
            <a:ext cx="6643734" cy="57054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66762" y="119062"/>
            <a:ext cx="7467600" cy="933674"/>
          </a:xfrm>
        </p:spPr>
        <p:txBody>
          <a:bodyPr>
            <a:normAutofit/>
          </a:bodyPr>
          <a:lstStyle/>
          <a:p>
            <a:pPr algn="ctr"/>
            <a:r>
              <a:rPr lang="en-US" sz="3600" dirty="0" smtClean="0">
                <a:latin typeface="+mn-lt"/>
                <a:cs typeface="Times New Roman" pitchFamily="18" charset="0"/>
              </a:rPr>
              <a:t>I </a:t>
            </a:r>
            <a:r>
              <a:rPr lang="ru-RU" sz="3600" dirty="0" err="1">
                <a:latin typeface="+mn-lt"/>
                <a:cs typeface="Times New Roman" pitchFamily="18" charset="0"/>
              </a:rPr>
              <a:t>гілка</a:t>
            </a:r>
            <a:r>
              <a:rPr lang="ru-RU" sz="3600" dirty="0">
                <a:latin typeface="+mn-lt"/>
                <a:cs typeface="Times New Roman" pitchFamily="18" charset="0"/>
              </a:rPr>
              <a:t> </a:t>
            </a:r>
            <a:r>
              <a:rPr lang="ru-RU" sz="3600" dirty="0" err="1">
                <a:latin typeface="+mn-lt"/>
                <a:cs typeface="Times New Roman" pitchFamily="18" charset="0"/>
              </a:rPr>
              <a:t>трійчастого</a:t>
            </a:r>
            <a:r>
              <a:rPr lang="ru-RU" sz="3600" dirty="0">
                <a:latin typeface="+mn-lt"/>
                <a:cs typeface="Times New Roman" pitchFamily="18" charset="0"/>
              </a:rPr>
              <a:t> нерва</a:t>
            </a:r>
          </a:p>
        </p:txBody>
      </p:sp>
      <p:pic>
        <p:nvPicPr>
          <p:cNvPr id="4" name="Рисунок 3" descr="Gray777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42910" y="1262062"/>
            <a:ext cx="7715304" cy="53816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b="12201"/>
          <a:stretch/>
        </p:blipFill>
        <p:spPr>
          <a:xfrm>
            <a:off x="0" y="404664"/>
            <a:ext cx="9144000" cy="6021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3510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b="15785"/>
          <a:stretch/>
        </p:blipFill>
        <p:spPr>
          <a:xfrm>
            <a:off x="-2704" y="620688"/>
            <a:ext cx="9134200" cy="5616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4156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b="15350"/>
          <a:stretch/>
        </p:blipFill>
        <p:spPr>
          <a:xfrm>
            <a:off x="0" y="476672"/>
            <a:ext cx="9144000" cy="5805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2708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7" name="Picture 3" descr="D:\Users\Makaveli\Documents\UDC Output Files\973.jpg"/>
          <p:cNvPicPr>
            <a:picLocks noGrp="1" noChangeAspect="1" noChangeArrowheads="1"/>
          </p:cNvPicPr>
          <p:nvPr>
            <p:ph idx="4294967295"/>
          </p:nvPr>
        </p:nvPicPr>
        <p:blipFill rotWithShape="1">
          <a:blip r:embed="rId2" cstate="print"/>
          <a:srcRect b="11048"/>
          <a:stretch/>
        </p:blipFill>
        <p:spPr>
          <a:xfrm>
            <a:off x="827584" y="116632"/>
            <a:ext cx="7366542" cy="655272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day_14_0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1013595"/>
            <a:ext cx="8640960" cy="5112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0152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6" descr="D:\Users\Makaveli\Documents\UDC Output Files\97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428750"/>
            <a:ext cx="4149725" cy="3786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1" name="Picture 7" descr="D:\Users\Makaveli\Documents\UDC Output Files\97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4813" y="1428750"/>
            <a:ext cx="4929187" cy="3786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5" name="Picture 3" descr="D:\Users\Makaveli\Documents\UDC Output Files\97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3608" y="404664"/>
            <a:ext cx="7056784" cy="6192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3" name="Picture 3" descr="D:\Users\Makaveli\Documents\UDC Output Files\1087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899592" y="133350"/>
            <a:ext cx="7416800" cy="653601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Группа 6"/>
          <p:cNvGrpSpPr/>
          <p:nvPr/>
        </p:nvGrpSpPr>
        <p:grpSpPr>
          <a:xfrm>
            <a:off x="0" y="195877"/>
            <a:ext cx="9144000" cy="6466245"/>
            <a:chOff x="0" y="195877"/>
            <a:chExt cx="9144000" cy="6466245"/>
          </a:xfrm>
        </p:grpSpPr>
        <p:pic>
          <p:nvPicPr>
            <p:cNvPr id="2" name="Рисунок 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95877"/>
              <a:ext cx="9144000" cy="6466245"/>
            </a:xfrm>
            <a:prstGeom prst="rect">
              <a:avLst/>
            </a:prstGeom>
          </p:spPr>
        </p:pic>
        <p:grpSp>
          <p:nvGrpSpPr>
            <p:cNvPr id="6" name="Группа 5"/>
            <p:cNvGrpSpPr/>
            <p:nvPr/>
          </p:nvGrpSpPr>
          <p:grpSpPr>
            <a:xfrm>
              <a:off x="323528" y="2348880"/>
              <a:ext cx="1656184" cy="3672408"/>
              <a:chOff x="323528" y="2348880"/>
              <a:chExt cx="1656184" cy="3672408"/>
            </a:xfrm>
          </p:grpSpPr>
          <p:sp>
            <p:nvSpPr>
              <p:cNvPr id="3" name="Прямоугольник 2"/>
              <p:cNvSpPr/>
              <p:nvPr/>
            </p:nvSpPr>
            <p:spPr>
              <a:xfrm>
                <a:off x="395536" y="2348880"/>
                <a:ext cx="1512168" cy="504056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uk-UA" sz="1400" b="1" dirty="0" smtClean="0">
                    <a:solidFill>
                      <a:schemeClr val="bg1"/>
                    </a:solidFill>
                  </a:rPr>
                  <a:t>Чутливі волокна</a:t>
                </a:r>
                <a:endParaRPr lang="ru-RU" sz="14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4" name="Прямоугольник 3"/>
              <p:cNvSpPr/>
              <p:nvPr/>
            </p:nvSpPr>
            <p:spPr>
              <a:xfrm>
                <a:off x="323528" y="3681028"/>
                <a:ext cx="1656184" cy="504056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uk-UA" sz="1400" b="1" dirty="0" smtClean="0">
                    <a:solidFill>
                      <a:schemeClr val="bg1"/>
                    </a:solidFill>
                  </a:rPr>
                  <a:t>Парасимпатичні волокна</a:t>
                </a:r>
                <a:endParaRPr lang="ru-RU" sz="14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" name="Прямоугольник 4"/>
              <p:cNvSpPr/>
              <p:nvPr/>
            </p:nvSpPr>
            <p:spPr>
              <a:xfrm>
                <a:off x="323528" y="5517232"/>
                <a:ext cx="1656184" cy="504056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uk-UA" sz="1400" b="1" dirty="0">
                    <a:solidFill>
                      <a:schemeClr val="bg1"/>
                    </a:solidFill>
                  </a:rPr>
                  <a:t>С</a:t>
                </a:r>
                <a:r>
                  <a:rPr lang="uk-UA" sz="1400" b="1" dirty="0" smtClean="0">
                    <a:solidFill>
                      <a:schemeClr val="bg1"/>
                    </a:solidFill>
                  </a:rPr>
                  <a:t>импатичні волокна</a:t>
                </a:r>
                <a:endParaRPr lang="ru-RU" sz="1400" b="1" dirty="0">
                  <a:solidFill>
                    <a:schemeClr val="bg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344486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1889"/>
            <a:ext cx="9119964" cy="5551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5823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Группа 6"/>
          <p:cNvGrpSpPr/>
          <p:nvPr/>
        </p:nvGrpSpPr>
        <p:grpSpPr>
          <a:xfrm>
            <a:off x="0" y="195877"/>
            <a:ext cx="9144000" cy="6466245"/>
            <a:chOff x="0" y="195877"/>
            <a:chExt cx="9144000" cy="6466245"/>
          </a:xfrm>
        </p:grpSpPr>
        <p:pic>
          <p:nvPicPr>
            <p:cNvPr id="2" name="Рисунок 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95877"/>
              <a:ext cx="9144000" cy="6466245"/>
            </a:xfrm>
            <a:prstGeom prst="rect">
              <a:avLst/>
            </a:prstGeom>
          </p:spPr>
        </p:pic>
        <p:grpSp>
          <p:nvGrpSpPr>
            <p:cNvPr id="3" name="Группа 2"/>
            <p:cNvGrpSpPr/>
            <p:nvPr/>
          </p:nvGrpSpPr>
          <p:grpSpPr>
            <a:xfrm>
              <a:off x="235943" y="2420888"/>
              <a:ext cx="1656184" cy="3744416"/>
              <a:chOff x="235943" y="2420888"/>
              <a:chExt cx="1656184" cy="3600400"/>
            </a:xfrm>
          </p:grpSpPr>
          <p:sp>
            <p:nvSpPr>
              <p:cNvPr id="4" name="Прямоугольник 3"/>
              <p:cNvSpPr/>
              <p:nvPr/>
            </p:nvSpPr>
            <p:spPr>
              <a:xfrm>
                <a:off x="307951" y="2420888"/>
                <a:ext cx="1512168" cy="504056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uk-UA" sz="1400" b="1" dirty="0" smtClean="0">
                    <a:solidFill>
                      <a:schemeClr val="bg1"/>
                    </a:solidFill>
                  </a:rPr>
                  <a:t>Чутливі волокна</a:t>
                </a:r>
                <a:endParaRPr lang="ru-RU" sz="14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" name="Прямоугольник 4"/>
              <p:cNvSpPr/>
              <p:nvPr/>
            </p:nvSpPr>
            <p:spPr>
              <a:xfrm>
                <a:off x="235943" y="3933056"/>
                <a:ext cx="1656184" cy="504056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uk-UA" sz="1400" b="1" dirty="0" smtClean="0">
                    <a:solidFill>
                      <a:schemeClr val="bg1"/>
                    </a:solidFill>
                  </a:rPr>
                  <a:t>Парасимпатичні волокна</a:t>
                </a:r>
                <a:endParaRPr lang="ru-RU" sz="14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6" name="Прямоугольник 5"/>
              <p:cNvSpPr/>
              <p:nvPr/>
            </p:nvSpPr>
            <p:spPr>
              <a:xfrm>
                <a:off x="235943" y="5517232"/>
                <a:ext cx="1656184" cy="504056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uk-UA" sz="1400" b="1" dirty="0">
                    <a:solidFill>
                      <a:schemeClr val="bg1"/>
                    </a:solidFill>
                  </a:rPr>
                  <a:t>С</a:t>
                </a:r>
                <a:r>
                  <a:rPr lang="uk-UA" sz="1400" b="1" dirty="0" smtClean="0">
                    <a:solidFill>
                      <a:schemeClr val="bg1"/>
                    </a:solidFill>
                  </a:rPr>
                  <a:t>импатичні волокна</a:t>
                </a:r>
                <a:endParaRPr lang="ru-RU" sz="1400" b="1" dirty="0">
                  <a:solidFill>
                    <a:schemeClr val="bg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649550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Группа 6"/>
          <p:cNvGrpSpPr/>
          <p:nvPr/>
        </p:nvGrpSpPr>
        <p:grpSpPr>
          <a:xfrm>
            <a:off x="0" y="195877"/>
            <a:ext cx="9144000" cy="6466245"/>
            <a:chOff x="0" y="195877"/>
            <a:chExt cx="9144000" cy="6466245"/>
          </a:xfrm>
        </p:grpSpPr>
        <p:pic>
          <p:nvPicPr>
            <p:cNvPr id="2" name="Рисунок 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95877"/>
              <a:ext cx="9144000" cy="6466245"/>
            </a:xfrm>
            <a:prstGeom prst="rect">
              <a:avLst/>
            </a:prstGeom>
          </p:spPr>
        </p:pic>
        <p:grpSp>
          <p:nvGrpSpPr>
            <p:cNvPr id="3" name="Группа 2"/>
            <p:cNvGrpSpPr/>
            <p:nvPr/>
          </p:nvGrpSpPr>
          <p:grpSpPr>
            <a:xfrm>
              <a:off x="373907" y="1916832"/>
              <a:ext cx="1667569" cy="3784287"/>
              <a:chOff x="373907" y="2348880"/>
              <a:chExt cx="1667569" cy="3385941"/>
            </a:xfrm>
          </p:grpSpPr>
          <p:sp>
            <p:nvSpPr>
              <p:cNvPr id="4" name="Прямоугольник 3"/>
              <p:cNvSpPr/>
              <p:nvPr/>
            </p:nvSpPr>
            <p:spPr>
              <a:xfrm>
                <a:off x="395536" y="2348880"/>
                <a:ext cx="1512168" cy="504056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uk-UA" sz="1400" b="1" dirty="0" smtClean="0">
                    <a:solidFill>
                      <a:schemeClr val="bg1"/>
                    </a:solidFill>
                  </a:rPr>
                  <a:t>Чутливі волокна</a:t>
                </a:r>
                <a:endParaRPr lang="ru-RU" sz="14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" name="Прямоугольник 4"/>
              <p:cNvSpPr/>
              <p:nvPr/>
            </p:nvSpPr>
            <p:spPr>
              <a:xfrm>
                <a:off x="385292" y="3866865"/>
                <a:ext cx="1656184" cy="504056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uk-UA" sz="1400" b="1" dirty="0" smtClean="0">
                    <a:solidFill>
                      <a:schemeClr val="bg1"/>
                    </a:solidFill>
                  </a:rPr>
                  <a:t>Парасимпатичні волокна</a:t>
                </a:r>
                <a:endParaRPr lang="ru-RU" sz="14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6" name="Прямоугольник 5"/>
              <p:cNvSpPr/>
              <p:nvPr/>
            </p:nvSpPr>
            <p:spPr>
              <a:xfrm>
                <a:off x="373907" y="5230765"/>
                <a:ext cx="1656184" cy="504056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uk-UA" sz="1400" b="1" dirty="0">
                    <a:solidFill>
                      <a:schemeClr val="bg1"/>
                    </a:solidFill>
                  </a:rPr>
                  <a:t>С</a:t>
                </a:r>
                <a:r>
                  <a:rPr lang="uk-UA" sz="1400" b="1" dirty="0" smtClean="0">
                    <a:solidFill>
                      <a:schemeClr val="bg1"/>
                    </a:solidFill>
                  </a:rPr>
                  <a:t>импатичні волокна</a:t>
                </a:r>
                <a:endParaRPr lang="ru-RU" sz="1400" b="1" dirty="0">
                  <a:solidFill>
                    <a:schemeClr val="bg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618440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Группа 6"/>
          <p:cNvGrpSpPr/>
          <p:nvPr/>
        </p:nvGrpSpPr>
        <p:grpSpPr>
          <a:xfrm>
            <a:off x="0" y="195877"/>
            <a:ext cx="9144000" cy="6466245"/>
            <a:chOff x="0" y="195877"/>
            <a:chExt cx="9144000" cy="6466245"/>
          </a:xfrm>
        </p:grpSpPr>
        <p:pic>
          <p:nvPicPr>
            <p:cNvPr id="2" name="Рисунок 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95877"/>
              <a:ext cx="9144000" cy="6466245"/>
            </a:xfrm>
            <a:prstGeom prst="rect">
              <a:avLst/>
            </a:prstGeom>
          </p:spPr>
        </p:pic>
        <p:grpSp>
          <p:nvGrpSpPr>
            <p:cNvPr id="3" name="Группа 2"/>
            <p:cNvGrpSpPr/>
            <p:nvPr/>
          </p:nvGrpSpPr>
          <p:grpSpPr>
            <a:xfrm>
              <a:off x="323528" y="2420888"/>
              <a:ext cx="1800200" cy="3774659"/>
              <a:chOff x="323528" y="2420888"/>
              <a:chExt cx="1800200" cy="3560999"/>
            </a:xfrm>
          </p:grpSpPr>
          <p:sp>
            <p:nvSpPr>
              <p:cNvPr id="4" name="Прямоугольник 3"/>
              <p:cNvSpPr/>
              <p:nvPr/>
            </p:nvSpPr>
            <p:spPr>
              <a:xfrm>
                <a:off x="395536" y="2420888"/>
                <a:ext cx="1512168" cy="504056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uk-UA" sz="1400" b="1" dirty="0" smtClean="0">
                    <a:solidFill>
                      <a:schemeClr val="bg1"/>
                    </a:solidFill>
                  </a:rPr>
                  <a:t>Чутливі волокна</a:t>
                </a:r>
                <a:endParaRPr lang="ru-RU" sz="14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" name="Прямоугольник 4"/>
              <p:cNvSpPr/>
              <p:nvPr/>
            </p:nvSpPr>
            <p:spPr>
              <a:xfrm>
                <a:off x="323528" y="3717032"/>
                <a:ext cx="1800200" cy="504056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uk-UA" sz="1400" b="1" dirty="0" smtClean="0">
                    <a:solidFill>
                      <a:schemeClr val="bg1"/>
                    </a:solidFill>
                  </a:rPr>
                  <a:t>Парасимпатичні волокна</a:t>
                </a:r>
                <a:endParaRPr lang="ru-RU" sz="14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6" name="Прямоугольник 5"/>
              <p:cNvSpPr/>
              <p:nvPr/>
            </p:nvSpPr>
            <p:spPr>
              <a:xfrm>
                <a:off x="366242" y="5477831"/>
                <a:ext cx="1656184" cy="504056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uk-UA" sz="1400" b="1" dirty="0">
                    <a:solidFill>
                      <a:schemeClr val="bg1"/>
                    </a:solidFill>
                  </a:rPr>
                  <a:t>С</a:t>
                </a:r>
                <a:r>
                  <a:rPr lang="uk-UA" sz="1400" b="1" dirty="0" smtClean="0">
                    <a:solidFill>
                      <a:schemeClr val="bg1"/>
                    </a:solidFill>
                  </a:rPr>
                  <a:t>импатичні волокна</a:t>
                </a:r>
                <a:endParaRPr lang="ru-RU" sz="1400" b="1" dirty="0">
                  <a:solidFill>
                    <a:schemeClr val="bg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974693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003232" cy="634082"/>
          </a:xfr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r>
              <a:rPr lang="en-US" dirty="0" smtClean="0"/>
              <a:t>IX </a:t>
            </a:r>
            <a:r>
              <a:rPr lang="uk-UA" dirty="0" smtClean="0"/>
              <a:t>пара </a:t>
            </a:r>
            <a:r>
              <a:rPr lang="en-US" dirty="0" smtClean="0"/>
              <a:t>– n. </a:t>
            </a:r>
            <a:r>
              <a:rPr lang="en-US" dirty="0" err="1" smtClean="0"/>
              <a:t>glossopharyngeus</a:t>
            </a:r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uk-UA" dirty="0" smtClean="0"/>
              <a:t>Утворений чутливими та секреторними (парасимпатичними) волокнами </a:t>
            </a:r>
          </a:p>
          <a:p>
            <a:r>
              <a:rPr lang="uk-UA" dirty="0" smtClean="0"/>
              <a:t>Чутливі волокна закінчуються на клітинах ядра </a:t>
            </a:r>
            <a:r>
              <a:rPr lang="uk-UA" dirty="0" err="1" smtClean="0"/>
              <a:t>одиногоко</a:t>
            </a:r>
            <a:r>
              <a:rPr lang="uk-UA" dirty="0" smtClean="0"/>
              <a:t> шляху</a:t>
            </a:r>
          </a:p>
          <a:p>
            <a:r>
              <a:rPr lang="uk-UA" dirty="0" smtClean="0"/>
              <a:t>Рухливі починаються від рухливого ядра</a:t>
            </a:r>
          </a:p>
          <a:p>
            <a:r>
              <a:rPr lang="uk-UA" dirty="0" smtClean="0"/>
              <a:t>Вегетативні – від нижнього слиновидільного ядра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16101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 descr="ÐÐ°ÑÑÐ¸Ð½ÐºÐ¸ Ð¿Ð¾ Ð·Ð°Ð¿ÑÐ¾ÑÑ nervus glossopharyngeu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28550"/>
            <a:ext cx="5619750" cy="6800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6694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anatomy_2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79712" y="332656"/>
            <a:ext cx="5328592" cy="61817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76586"/>
            <a:ext cx="9144000" cy="4904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6714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74638"/>
            <a:ext cx="8568952" cy="850106"/>
          </a:xfr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r>
              <a:rPr lang="uk-UA" dirty="0"/>
              <a:t>Х пара – Блукаючий нерв </a:t>
            </a:r>
            <a:r>
              <a:rPr lang="en-US" dirty="0" err="1"/>
              <a:t>n.vagus</a:t>
            </a:r>
            <a:endParaRPr lang="ru-RU" dirty="0"/>
          </a:p>
        </p:txBody>
      </p:sp>
      <p:sp>
        <p:nvSpPr>
          <p:cNvPr id="4" name="Місце для вмісту 3">
            <a:extLst>
              <a:ext uri="{FF2B5EF4-FFF2-40B4-BE49-F238E27FC236}">
                <a16:creationId xmlns="" xmlns:a16="http://schemas.microsoft.com/office/drawing/2014/main" id="{804D7AF1-D3D2-487B-86C2-502AC1ACEF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504" y="1268760"/>
            <a:ext cx="8712968" cy="5400600"/>
          </a:xfrm>
        </p:spPr>
        <p:txBody>
          <a:bodyPr>
            <a:normAutofit fontScale="92500"/>
          </a:bodyPr>
          <a:lstStyle/>
          <a:p>
            <a:r>
              <a:rPr lang="uk-UA" dirty="0"/>
              <a:t>Чутливі волокна закінчується в ядрі одинокого шляху, рухливі починаються від подвійного ядра (ці два ядра спільні з </a:t>
            </a:r>
            <a:r>
              <a:rPr lang="uk-UA" dirty="0" err="1"/>
              <a:t>язиковоглотковим</a:t>
            </a:r>
            <a:r>
              <a:rPr lang="uk-UA" dirty="0"/>
              <a:t> нервом)</a:t>
            </a:r>
          </a:p>
          <a:p>
            <a:r>
              <a:rPr lang="uk-UA" dirty="0"/>
              <a:t>Волокна (з вегетативного ядра) забезпечують парасимпатичну </a:t>
            </a:r>
            <a:r>
              <a:rPr lang="uk-UA" dirty="0" err="1"/>
              <a:t>інервацію</a:t>
            </a:r>
            <a:r>
              <a:rPr lang="uk-UA" dirty="0"/>
              <a:t> органів шиї, грудної та черевної порожнин</a:t>
            </a:r>
          </a:p>
          <a:p>
            <a:r>
              <a:rPr lang="uk-UA" dirty="0"/>
              <a:t>Йдуть імпульси, що сповільнюють ритм серцебиття, розширюють судини (рефлекторно регулюють тиск в судинах), звужують бронхи, посилюють </a:t>
            </a:r>
            <a:r>
              <a:rPr lang="uk-UA" dirty="0" err="1"/>
              <a:t>перестальтику</a:t>
            </a:r>
            <a:r>
              <a:rPr lang="uk-UA" dirty="0"/>
              <a:t>, розслабляють сфінктери кишечника, </a:t>
            </a:r>
            <a:r>
              <a:rPr lang="uk-UA" dirty="0" smtClean="0"/>
              <a:t>викликають посилення секреції </a:t>
            </a:r>
            <a:r>
              <a:rPr lang="uk-UA" dirty="0"/>
              <a:t>залоз ШКТ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61" t="2223" r="7606"/>
          <a:stretch/>
        </p:blipFill>
        <p:spPr>
          <a:xfrm>
            <a:off x="2195736" y="72456"/>
            <a:ext cx="4968552" cy="6785544"/>
          </a:xfrm>
        </p:spPr>
      </p:pic>
      <p:sp>
        <p:nvSpPr>
          <p:cNvPr id="3" name="Прямоугольник 2"/>
          <p:cNvSpPr/>
          <p:nvPr/>
        </p:nvSpPr>
        <p:spPr>
          <a:xfrm>
            <a:off x="2267744" y="72456"/>
            <a:ext cx="2232248" cy="20218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 smtClean="0">
                <a:solidFill>
                  <a:srgbClr val="6B9083"/>
                </a:solidFill>
              </a:rPr>
              <a:t>Блукаючий нерв – </a:t>
            </a:r>
            <a:r>
              <a:rPr lang="en-US" sz="1200" b="1" dirty="0" smtClean="0">
                <a:solidFill>
                  <a:srgbClr val="6B9083"/>
                </a:solidFill>
              </a:rPr>
              <a:t>n. </a:t>
            </a:r>
            <a:r>
              <a:rPr lang="en-US" sz="1200" b="1" dirty="0" err="1" smtClean="0">
                <a:solidFill>
                  <a:srgbClr val="6B9083"/>
                </a:solidFill>
              </a:rPr>
              <a:t>vagus</a:t>
            </a:r>
            <a:endParaRPr lang="ru-RU" sz="1200" b="1" dirty="0">
              <a:solidFill>
                <a:srgbClr val="6B908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6356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88640"/>
            <a:ext cx="8352928" cy="504056"/>
          </a:xfr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en-US" sz="3600" dirty="0" smtClean="0"/>
              <a:t>XI </a:t>
            </a:r>
            <a:r>
              <a:rPr lang="uk-UA" sz="3600" dirty="0" smtClean="0"/>
              <a:t>пара – </a:t>
            </a:r>
            <a:r>
              <a:rPr lang="en-US" sz="3600" dirty="0" smtClean="0"/>
              <a:t>n. </a:t>
            </a:r>
            <a:r>
              <a:rPr lang="en-US" sz="3600" dirty="0" err="1" smtClean="0"/>
              <a:t>accessorius</a:t>
            </a:r>
            <a:r>
              <a:rPr lang="en-US" sz="3600" dirty="0" smtClean="0"/>
              <a:t> - </a:t>
            </a:r>
            <a:r>
              <a:rPr lang="uk-UA" sz="3600" dirty="0" smtClean="0"/>
              <a:t>додатковий</a:t>
            </a:r>
            <a:endParaRPr lang="ru-RU" sz="36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17" t="2283" r="10302" b="4452"/>
          <a:stretch/>
        </p:blipFill>
        <p:spPr>
          <a:xfrm>
            <a:off x="4499992" y="841177"/>
            <a:ext cx="4572000" cy="5868537"/>
          </a:xfrm>
          <a:prstGeom prst="rect">
            <a:avLst/>
          </a:prstGeom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49" r="9845"/>
          <a:stretch/>
        </p:blipFill>
        <p:spPr>
          <a:xfrm>
            <a:off x="0" y="841177"/>
            <a:ext cx="4392488" cy="5874123"/>
          </a:xfrm>
        </p:spPr>
      </p:pic>
    </p:spTree>
    <p:extLst>
      <p:ext uri="{BB962C8B-B14F-4D97-AF65-F5344CB8AC3E}">
        <p14:creationId xmlns:p14="http://schemas.microsoft.com/office/powerpoint/2010/main" val="3603708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79234" y="188640"/>
            <a:ext cx="7859216" cy="706090"/>
          </a:xfr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en-US" sz="3200" dirty="0"/>
              <a:t>XII </a:t>
            </a:r>
            <a:r>
              <a:rPr lang="ru-RU" sz="3200" dirty="0"/>
              <a:t>пара – </a:t>
            </a:r>
            <a:r>
              <a:rPr lang="en-US" sz="3200" dirty="0"/>
              <a:t>n. </a:t>
            </a:r>
            <a:r>
              <a:rPr lang="en-US" sz="3200" dirty="0" err="1" smtClean="0"/>
              <a:t>Hypoglossus</a:t>
            </a:r>
            <a:r>
              <a:rPr lang="ru-RU" sz="3200" dirty="0" smtClean="0"/>
              <a:t> – П</a:t>
            </a:r>
            <a:r>
              <a:rPr lang="uk-UA" sz="3200" dirty="0" err="1" smtClean="0"/>
              <a:t>ід’язиковий</a:t>
            </a:r>
            <a:endParaRPr lang="ru-RU" sz="3200" dirty="0"/>
          </a:p>
        </p:txBody>
      </p:sp>
      <p:sp>
        <p:nvSpPr>
          <p:cNvPr id="2" name="Місце для вмісту 1">
            <a:extLst>
              <a:ext uri="{FF2B5EF4-FFF2-40B4-BE49-F238E27FC236}">
                <a16:creationId xmlns="" xmlns:a16="http://schemas.microsoft.com/office/drawing/2014/main" id="{6FD25553-9E24-41C8-AE4F-3E67DF75A2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512" y="1196752"/>
            <a:ext cx="8640960" cy="5328592"/>
          </a:xfrm>
        </p:spPr>
        <p:txBody>
          <a:bodyPr>
            <a:normAutofit lnSpcReduction="10000"/>
          </a:bodyPr>
          <a:lstStyle/>
          <a:p>
            <a:r>
              <a:rPr lang="uk-UA" dirty="0" smtClean="0"/>
              <a:t>Руховий</a:t>
            </a:r>
          </a:p>
          <a:p>
            <a:r>
              <a:rPr lang="uk-UA" dirty="0" smtClean="0"/>
              <a:t>Іннервує м’язи язика</a:t>
            </a:r>
          </a:p>
          <a:p>
            <a:r>
              <a:rPr lang="uk-UA" dirty="0" smtClean="0"/>
              <a:t>Виходить з довгастого мозку багаточисельними корінцями в борозні між пірамідою та оливою</a:t>
            </a:r>
          </a:p>
          <a:p>
            <a:r>
              <a:rPr lang="uk-UA" dirty="0" smtClean="0"/>
              <a:t>Стовбур йде у канал під’язикового </a:t>
            </a:r>
            <a:r>
              <a:rPr lang="uk-UA" dirty="0" err="1" smtClean="0"/>
              <a:t>нерва</a:t>
            </a:r>
            <a:r>
              <a:rPr lang="uk-UA" dirty="0" smtClean="0"/>
              <a:t> → виходячи прямую донизу і вперед → проходить між </a:t>
            </a:r>
            <a:r>
              <a:rPr lang="uk-UA" dirty="0" err="1" smtClean="0"/>
              <a:t>внутр</a:t>
            </a:r>
            <a:r>
              <a:rPr lang="uk-UA" dirty="0" smtClean="0"/>
              <a:t>. </a:t>
            </a:r>
            <a:r>
              <a:rPr lang="uk-UA" dirty="0"/>
              <a:t>с</a:t>
            </a:r>
            <a:r>
              <a:rPr lang="uk-UA" dirty="0" smtClean="0"/>
              <a:t>онною артерією і </a:t>
            </a:r>
            <a:r>
              <a:rPr lang="uk-UA" dirty="0" err="1" smtClean="0"/>
              <a:t>внутр</a:t>
            </a:r>
            <a:r>
              <a:rPr lang="uk-UA" dirty="0" smtClean="0"/>
              <a:t>. </a:t>
            </a:r>
            <a:r>
              <a:rPr lang="uk-UA" dirty="0"/>
              <a:t>я</a:t>
            </a:r>
            <a:r>
              <a:rPr lang="uk-UA" dirty="0" smtClean="0"/>
              <a:t>ремною веною → під заднє черевце </a:t>
            </a:r>
            <a:r>
              <a:rPr lang="uk-UA" dirty="0" err="1" smtClean="0"/>
              <a:t>двохчеревцевого</a:t>
            </a:r>
            <a:r>
              <a:rPr lang="uk-UA" dirty="0" smtClean="0"/>
              <a:t> м’яза й під </a:t>
            </a:r>
            <a:r>
              <a:rPr lang="uk-UA" dirty="0" err="1" smtClean="0"/>
              <a:t>шилопід’язиковий</a:t>
            </a:r>
            <a:r>
              <a:rPr lang="uk-UA" dirty="0" smtClean="0"/>
              <a:t> м’яз → нижньощелепний трикутник → вперед і доверху до язика</a:t>
            </a:r>
            <a:endParaRPr lang="uk-UA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2D0F479-3976-42AD-876C-FC4BF4CC36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3" name="Рисунок 2" descr="Hypoglossus.jpg">
            <a:extLst>
              <a:ext uri="{FF2B5EF4-FFF2-40B4-BE49-F238E27FC236}">
                <a16:creationId xmlns="" xmlns:a16="http://schemas.microsoft.com/office/drawing/2014/main" id="{C6D77089-959F-4388-913A-BD95CC21082E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87624" y="188640"/>
            <a:ext cx="6668216" cy="6440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4683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0"/>
            <a:ext cx="7470648" cy="714356"/>
          </a:xfrm>
        </p:spPr>
        <p:txBody>
          <a:bodyPr>
            <a:normAutofit/>
          </a:bodyPr>
          <a:lstStyle/>
          <a:p>
            <a:pPr algn="ctr"/>
            <a:r>
              <a:rPr lang="ru-RU" sz="3600" dirty="0" err="1" smtClean="0">
                <a:latin typeface="+mn-lt"/>
                <a:cs typeface="Times New Roman" pitchFamily="18" charset="0"/>
              </a:rPr>
              <a:t>Шийна</a:t>
            </a:r>
            <a:r>
              <a:rPr lang="ru-RU" sz="3600" dirty="0" smtClean="0">
                <a:latin typeface="+mn-lt"/>
                <a:cs typeface="Times New Roman" pitchFamily="18" charset="0"/>
              </a:rPr>
              <a:t> </a:t>
            </a:r>
            <a:r>
              <a:rPr lang="ru-RU" sz="3600" dirty="0">
                <a:latin typeface="+mn-lt"/>
                <a:cs typeface="Times New Roman" pitchFamily="18" charset="0"/>
              </a:rPr>
              <a:t>петля</a:t>
            </a:r>
          </a:p>
        </p:txBody>
      </p:sp>
      <p:pic>
        <p:nvPicPr>
          <p:cNvPr id="3" name="Рисунок 2" descr="Gray795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07704" y="714356"/>
            <a:ext cx="5143536" cy="607220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06" t="1338" r="6344"/>
          <a:stretch/>
        </p:blipFill>
        <p:spPr>
          <a:xfrm>
            <a:off x="1907704" y="116632"/>
            <a:ext cx="5544617" cy="6569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36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grpSp>
        <p:nvGrpSpPr>
          <p:cNvPr id="5" name="Группа 4"/>
          <p:cNvGrpSpPr/>
          <p:nvPr/>
        </p:nvGrpSpPr>
        <p:grpSpPr>
          <a:xfrm>
            <a:off x="107504" y="188640"/>
            <a:ext cx="8792802" cy="6192688"/>
            <a:chOff x="107504" y="188640"/>
            <a:chExt cx="8792802" cy="6192688"/>
          </a:xfrm>
        </p:grpSpPr>
        <p:pic>
          <p:nvPicPr>
            <p:cNvPr id="3" name="Рисунок 2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45" t="4241" r="45" b="4587"/>
            <a:stretch/>
          </p:blipFill>
          <p:spPr>
            <a:xfrm>
              <a:off x="107504" y="188640"/>
              <a:ext cx="8792802" cy="6192688"/>
            </a:xfrm>
            <a:prstGeom prst="rect">
              <a:avLst/>
            </a:prstGeom>
          </p:spPr>
        </p:pic>
        <p:sp>
          <p:nvSpPr>
            <p:cNvPr id="4" name="Прямоугольник 3"/>
            <p:cNvSpPr/>
            <p:nvPr/>
          </p:nvSpPr>
          <p:spPr>
            <a:xfrm>
              <a:off x="971600" y="5949280"/>
              <a:ext cx="3744416" cy="36004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uk-UA" sz="2400" b="1" dirty="0" smtClean="0">
                  <a:solidFill>
                    <a:srgbClr val="FD0000"/>
                  </a:solidFill>
                </a:rPr>
                <a:t>Під’язиковий нерв</a:t>
              </a:r>
              <a:endParaRPr lang="ru-RU" sz="2400" b="1" dirty="0">
                <a:solidFill>
                  <a:srgbClr val="FD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43230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ÐÐ¾ÑÐ¾Ð¶ÐµÐµ Ð¸Ð·Ð¾Ð±ÑÐ°Ð¶ÐµÐ½Ð¸Ðµ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63"/>
          <a:stretch/>
        </p:blipFill>
        <p:spPr bwMode="auto">
          <a:xfrm>
            <a:off x="1979712" y="0"/>
            <a:ext cx="4680520" cy="6833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хническая">
  <a:themeElements>
    <a:clrScheme name="Техническая">
      <a:dk1>
        <a:sysClr val="windowText" lastClr="000000"/>
      </a:dk1>
      <a:lt1>
        <a:sysClr val="window" lastClr="FFFFFF"/>
      </a:lt1>
      <a:dk2>
        <a:srgbClr val="3B3B3B"/>
      </a:dk2>
      <a:lt2>
        <a:srgbClr val="D4D2D0"/>
      </a:lt2>
      <a:accent1>
        <a:srgbClr val="6EA0B0"/>
      </a:accent1>
      <a:accent2>
        <a:srgbClr val="CCAF0A"/>
      </a:accent2>
      <a:accent3>
        <a:srgbClr val="8D89A4"/>
      </a:accent3>
      <a:accent4>
        <a:srgbClr val="748560"/>
      </a:accent4>
      <a:accent5>
        <a:srgbClr val="9E9273"/>
      </a:accent5>
      <a:accent6>
        <a:srgbClr val="7E848D"/>
      </a:accent6>
      <a:hlink>
        <a:srgbClr val="00C8C3"/>
      </a:hlink>
      <a:folHlink>
        <a:srgbClr val="A116E0"/>
      </a:folHlink>
    </a:clrScheme>
    <a:fontScheme name="Техническая">
      <a:majorFont>
        <a:latin typeface="Franklin Gothic Book"/>
        <a:ea typeface=""/>
        <a:cs typeface=""/>
        <a:font script="Jpan" typeface="ＭＳ Ｐゴシック"/>
        <a:font script="Hang" typeface="HY견고딕"/>
        <a:font script="Hans" typeface="宋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HGｺﾞｼｯｸM"/>
        <a:font script="Hang" typeface="HY중고딕"/>
        <a:font script="Hans" typeface="黑体"/>
        <a:font script="Hant" typeface="微軟正黑體"/>
        <a:font script="Arab" typeface="Tahoma"/>
        <a:font script="Hebr" typeface="Levenim MT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Техническая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2137</TotalTime>
  <Words>2096</Words>
  <Application>Microsoft Office PowerPoint</Application>
  <PresentationFormat>Экран (4:3)</PresentationFormat>
  <Paragraphs>282</Paragraphs>
  <Slides>89</Slides>
  <Notes>6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89</vt:i4>
      </vt:variant>
    </vt:vector>
  </HeadingPairs>
  <TitlesOfParts>
    <vt:vector size="90" baseType="lpstr">
      <vt:lpstr>Техническая</vt:lpstr>
      <vt:lpstr>Органи чуття. 12 пар черепних нервів</vt:lpstr>
      <vt:lpstr>План лекції</vt:lpstr>
      <vt:lpstr>Презентация PowerPoint</vt:lpstr>
      <vt:lpstr>Презентация PowerPoint</vt:lpstr>
      <vt:lpstr>Орган  нюху  I пара  черепних нервів  - N. OLFACTORIUS</vt:lpstr>
      <vt:lpstr>NERVUS OLFACTORIUS</vt:lpstr>
      <vt:lpstr>Презентация PowerPoint</vt:lpstr>
      <vt:lpstr>Презентация PowerPoint</vt:lpstr>
      <vt:lpstr>Презентация PowerPoint</vt:lpstr>
      <vt:lpstr>             Патологія нюхового апарату</vt:lpstr>
      <vt:lpstr>                                 Орган смаку                      ORGANUM  GUSTUS</vt:lpstr>
      <vt:lpstr>Презентация PowerPoint</vt:lpstr>
      <vt:lpstr>VII пара - Лицевий нерв n.facialis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     VII пара – n. facialis, IX пара – n.glossopharyngeus, X пара – n.vagus</vt:lpstr>
      <vt:lpstr>Розвиток органа зору</vt:lpstr>
      <vt:lpstr>Презентация PowerPoint</vt:lpstr>
      <vt:lpstr>       Орган зору . II пара черепних нервів - N. OPTICUS                       </vt:lpstr>
      <vt:lpstr>Презентация PowerPoint</vt:lpstr>
      <vt:lpstr>Презентация PowerPoint</vt:lpstr>
      <vt:lpstr>Орган зору – organum visus</vt:lpstr>
      <vt:lpstr>Очне яблуко</vt:lpstr>
      <vt:lpstr>Презентация PowerPoint</vt:lpstr>
      <vt:lpstr>Оболонки очного яблука</vt:lpstr>
      <vt:lpstr>Презентация PowerPoint</vt:lpstr>
      <vt:lpstr>Презентация PowerPoint</vt:lpstr>
      <vt:lpstr>Презентация PowerPoint</vt:lpstr>
      <vt:lpstr>   Внутрішня оболонка – tunica interna, сітківка - retina.</vt:lpstr>
      <vt:lpstr>Презентация PowerPoint</vt:lpstr>
      <vt:lpstr>Ядро очного яблука</vt:lpstr>
      <vt:lpstr>Схема відтоку водянистої вологи – humor aquosus</vt:lpstr>
      <vt:lpstr>Оптичні середовища очного яблука</vt:lpstr>
      <vt:lpstr>Допоміжні органи ока. М’язи очного яблука</vt:lpstr>
      <vt:lpstr>Допоміжні органи ока М’язи очного яблука</vt:lpstr>
      <vt:lpstr>Презентация PowerPoint</vt:lpstr>
      <vt:lpstr>Захисний апарат очного яблука</vt:lpstr>
      <vt:lpstr>Слізний апарат ока</vt:lpstr>
      <vt:lpstr>Презентация PowerPoint</vt:lpstr>
      <vt:lpstr>Презентация PowerPoint</vt:lpstr>
      <vt:lpstr>Патологія зорового апарату</vt:lpstr>
      <vt:lpstr>Орган слуху та рівноваги - organum status et auditus Присінково-завитковий орган – organum vestibulocochleare </vt:lpstr>
      <vt:lpstr>Розвиток присінково-завиткового органа</vt:lpstr>
      <vt:lpstr>Присінково-завитковий орган:</vt:lpstr>
      <vt:lpstr>3. Внутрішнє вухо – auris interna: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Кортіїв орган</vt:lpstr>
      <vt:lpstr>Презентация PowerPoint</vt:lpstr>
      <vt:lpstr>Презентация PowerPoint</vt:lpstr>
      <vt:lpstr>Презентация PowerPoint</vt:lpstr>
      <vt:lpstr>Презентация PowerPoint</vt:lpstr>
      <vt:lpstr>Захворювання органів слуху і рівноваги</vt:lpstr>
      <vt:lpstr>Трійчастий нерв – V пара черепних нервів n. trigeminus - змішаний</vt:lpstr>
      <vt:lpstr>Презентация PowerPoint</vt:lpstr>
      <vt:lpstr>Гілки трійчастого нерва</vt:lpstr>
      <vt:lpstr>                   Гілки трійчастого нерва</vt:lpstr>
      <vt:lpstr>I гілка трійчастого нерва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IX пара – n. glossopharyngeus</vt:lpstr>
      <vt:lpstr>Презентация PowerPoint</vt:lpstr>
      <vt:lpstr>Презентация PowerPoint</vt:lpstr>
      <vt:lpstr>Х пара – Блукаючий нерв n.vagus</vt:lpstr>
      <vt:lpstr>Презентация PowerPoint</vt:lpstr>
      <vt:lpstr>XI пара – n. accessorius - додатковий</vt:lpstr>
      <vt:lpstr>XII пара – n. Hypoglossus – Під’язиковий</vt:lpstr>
      <vt:lpstr>Презентация PowerPoint</vt:lpstr>
      <vt:lpstr>Шийна петля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Makaveli</dc:creator>
  <cp:lastModifiedBy>Sky123.Org</cp:lastModifiedBy>
  <cp:revision>210</cp:revision>
  <dcterms:created xsi:type="dcterms:W3CDTF">2011-04-10T09:28:40Z</dcterms:created>
  <dcterms:modified xsi:type="dcterms:W3CDTF">2018-05-22T09:51:05Z</dcterms:modified>
</cp:coreProperties>
</file>