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 id="2147483711" r:id="rId2"/>
  </p:sldMasterIdLst>
  <p:notesMasterIdLst>
    <p:notesMasterId r:id="rId33"/>
  </p:notesMasterIdLst>
  <p:handoutMasterIdLst>
    <p:handoutMasterId r:id="rId34"/>
  </p:handoutMasterIdLst>
  <p:sldIdLst>
    <p:sldId id="256" r:id="rId3"/>
    <p:sldId id="257" r:id="rId4"/>
    <p:sldId id="303" r:id="rId5"/>
    <p:sldId id="276" r:id="rId6"/>
    <p:sldId id="290" r:id="rId7"/>
    <p:sldId id="259" r:id="rId8"/>
    <p:sldId id="293" r:id="rId9"/>
    <p:sldId id="260" r:id="rId10"/>
    <p:sldId id="291" r:id="rId11"/>
    <p:sldId id="302" r:id="rId12"/>
    <p:sldId id="294" r:id="rId13"/>
    <p:sldId id="295" r:id="rId14"/>
    <p:sldId id="297" r:id="rId15"/>
    <p:sldId id="296" r:id="rId16"/>
    <p:sldId id="298" r:id="rId17"/>
    <p:sldId id="278" r:id="rId18"/>
    <p:sldId id="299" r:id="rId19"/>
    <p:sldId id="300" r:id="rId20"/>
    <p:sldId id="301" r:id="rId21"/>
    <p:sldId id="279" r:id="rId22"/>
    <p:sldId id="282" r:id="rId23"/>
    <p:sldId id="304" r:id="rId24"/>
    <p:sldId id="281" r:id="rId25"/>
    <p:sldId id="284" r:id="rId26"/>
    <p:sldId id="285" r:id="rId27"/>
    <p:sldId id="305" r:id="rId28"/>
    <p:sldId id="287" r:id="rId29"/>
    <p:sldId id="286" r:id="rId30"/>
    <p:sldId id="306" r:id="rId31"/>
    <p:sldId id="289" r:id="rId32"/>
  </p:sldIdLst>
  <p:sldSz cx="9144000" cy="6858000" type="screen4x3"/>
  <p:notesSz cx="6858000" cy="9144000"/>
  <p:defaultTextStyle>
    <a:defPPr>
      <a:defRPr lang="en-US"/>
    </a:defPPr>
    <a:lvl1pPr algn="ctr" rtl="0" fontAlgn="base">
      <a:spcBef>
        <a:spcPct val="0"/>
      </a:spcBef>
      <a:spcAft>
        <a:spcPct val="0"/>
      </a:spcAft>
      <a:defRPr sz="2800" kern="1200">
        <a:solidFill>
          <a:schemeClr val="tx1"/>
        </a:solidFill>
        <a:latin typeface="Arial Black" pitchFamily="34" charset="0"/>
        <a:ea typeface="+mn-ea"/>
        <a:cs typeface="Arial" charset="0"/>
      </a:defRPr>
    </a:lvl1pPr>
    <a:lvl2pPr marL="457200" algn="ctr" rtl="0" fontAlgn="base">
      <a:spcBef>
        <a:spcPct val="0"/>
      </a:spcBef>
      <a:spcAft>
        <a:spcPct val="0"/>
      </a:spcAft>
      <a:defRPr sz="2800" kern="1200">
        <a:solidFill>
          <a:schemeClr val="tx1"/>
        </a:solidFill>
        <a:latin typeface="Arial Black" pitchFamily="34" charset="0"/>
        <a:ea typeface="+mn-ea"/>
        <a:cs typeface="Arial" charset="0"/>
      </a:defRPr>
    </a:lvl2pPr>
    <a:lvl3pPr marL="914400" algn="ctr" rtl="0" fontAlgn="base">
      <a:spcBef>
        <a:spcPct val="0"/>
      </a:spcBef>
      <a:spcAft>
        <a:spcPct val="0"/>
      </a:spcAft>
      <a:defRPr sz="2800" kern="1200">
        <a:solidFill>
          <a:schemeClr val="tx1"/>
        </a:solidFill>
        <a:latin typeface="Arial Black" pitchFamily="34" charset="0"/>
        <a:ea typeface="+mn-ea"/>
        <a:cs typeface="Arial" charset="0"/>
      </a:defRPr>
    </a:lvl3pPr>
    <a:lvl4pPr marL="1371600" algn="ctr" rtl="0" fontAlgn="base">
      <a:spcBef>
        <a:spcPct val="0"/>
      </a:spcBef>
      <a:spcAft>
        <a:spcPct val="0"/>
      </a:spcAft>
      <a:defRPr sz="2800" kern="1200">
        <a:solidFill>
          <a:schemeClr val="tx1"/>
        </a:solidFill>
        <a:latin typeface="Arial Black" pitchFamily="34" charset="0"/>
        <a:ea typeface="+mn-ea"/>
        <a:cs typeface="Arial" charset="0"/>
      </a:defRPr>
    </a:lvl4pPr>
    <a:lvl5pPr marL="1828800" algn="ctr" rtl="0" fontAlgn="base">
      <a:spcBef>
        <a:spcPct val="0"/>
      </a:spcBef>
      <a:spcAft>
        <a:spcPct val="0"/>
      </a:spcAft>
      <a:defRPr sz="2800" kern="1200">
        <a:solidFill>
          <a:schemeClr val="tx1"/>
        </a:solidFill>
        <a:latin typeface="Arial Black" pitchFamily="34" charset="0"/>
        <a:ea typeface="+mn-ea"/>
        <a:cs typeface="Arial" charset="0"/>
      </a:defRPr>
    </a:lvl5pPr>
    <a:lvl6pPr marL="2286000" algn="l" defTabSz="914400" rtl="0" eaLnBrk="1" latinLnBrk="0" hangingPunct="1">
      <a:defRPr sz="2800" kern="1200">
        <a:solidFill>
          <a:schemeClr val="tx1"/>
        </a:solidFill>
        <a:latin typeface="Arial Black" pitchFamily="34" charset="0"/>
        <a:ea typeface="+mn-ea"/>
        <a:cs typeface="Arial" charset="0"/>
      </a:defRPr>
    </a:lvl6pPr>
    <a:lvl7pPr marL="2743200" algn="l" defTabSz="914400" rtl="0" eaLnBrk="1" latinLnBrk="0" hangingPunct="1">
      <a:defRPr sz="2800" kern="1200">
        <a:solidFill>
          <a:schemeClr val="tx1"/>
        </a:solidFill>
        <a:latin typeface="Arial Black" pitchFamily="34" charset="0"/>
        <a:ea typeface="+mn-ea"/>
        <a:cs typeface="Arial" charset="0"/>
      </a:defRPr>
    </a:lvl7pPr>
    <a:lvl8pPr marL="3200400" algn="l" defTabSz="914400" rtl="0" eaLnBrk="1" latinLnBrk="0" hangingPunct="1">
      <a:defRPr sz="2800" kern="1200">
        <a:solidFill>
          <a:schemeClr val="tx1"/>
        </a:solidFill>
        <a:latin typeface="Arial Black" pitchFamily="34" charset="0"/>
        <a:ea typeface="+mn-ea"/>
        <a:cs typeface="Arial" charset="0"/>
      </a:defRPr>
    </a:lvl8pPr>
    <a:lvl9pPr marL="3657600" algn="l" defTabSz="914400" rtl="0" eaLnBrk="1" latinLnBrk="0" hangingPunct="1">
      <a:defRPr sz="2800" kern="1200">
        <a:solidFill>
          <a:schemeClr val="tx1"/>
        </a:solidFill>
        <a:latin typeface="Arial Black"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66FF66"/>
    <a:srgbClr val="66FFFF"/>
    <a:srgbClr val="66CCFF"/>
    <a:srgbClr val="FFFF00"/>
    <a:srgbClr val="0000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639" autoAdjust="0"/>
    <p:restoredTop sz="98246" autoAdjust="0"/>
  </p:normalViewPr>
  <p:slideViewPr>
    <p:cSldViewPr>
      <p:cViewPr>
        <p:scale>
          <a:sx n="100" d="100"/>
          <a:sy n="100" d="100"/>
        </p:scale>
        <p:origin x="-2304" y="-4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58"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1AC03CD-FEDB-48A0-BECB-5E7766A69960}" type="datetimeFigureOut">
              <a:rPr lang="uk-UA" smtClean="0"/>
              <a:t>10.05.2016</a:t>
            </a:fld>
            <a:endParaRPr lang="uk-UA"/>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700BF3-6E77-45A5-9F6E-21FFEDA9D4BB}" type="slidenum">
              <a:rPr lang="uk-UA" smtClean="0"/>
              <a:t>‹#›</a:t>
            </a:fld>
            <a:endParaRPr lang="uk-UA"/>
          </a:p>
        </p:txBody>
      </p:sp>
    </p:spTree>
    <p:extLst>
      <p:ext uri="{BB962C8B-B14F-4D97-AF65-F5344CB8AC3E}">
        <p14:creationId xmlns:p14="http://schemas.microsoft.com/office/powerpoint/2010/main" val="448751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4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atin typeface="Times New Roman" pitchFamily="18" charset="0"/>
              </a:defRPr>
            </a:lvl1pPr>
          </a:lstStyle>
          <a:p>
            <a:pPr>
              <a:defRPr/>
            </a:pPr>
            <a:endParaRPr lang="ru-RU"/>
          </a:p>
        </p:txBody>
      </p:sp>
      <p:sp>
        <p:nvSpPr>
          <p:cNvPr id="1064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Times New Roman" pitchFamily="18" charset="0"/>
              </a:defRPr>
            </a:lvl1pPr>
          </a:lstStyle>
          <a:p>
            <a:pPr>
              <a:defRPr/>
            </a:pPr>
            <a:endParaRPr lang="ru-RU"/>
          </a:p>
        </p:txBody>
      </p:sp>
      <p:sp>
        <p:nvSpPr>
          <p:cNvPr id="3379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5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1065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atin typeface="Times New Roman" pitchFamily="18" charset="0"/>
              </a:defRPr>
            </a:lvl1pPr>
          </a:lstStyle>
          <a:p>
            <a:pPr>
              <a:defRPr/>
            </a:pPr>
            <a:endParaRPr lang="ru-RU"/>
          </a:p>
        </p:txBody>
      </p:sp>
      <p:sp>
        <p:nvSpPr>
          <p:cNvPr id="1065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Times New Roman" pitchFamily="18" charset="0"/>
              </a:defRPr>
            </a:lvl1pPr>
          </a:lstStyle>
          <a:p>
            <a:pPr>
              <a:defRPr/>
            </a:pPr>
            <a:fld id="{FD2072E0-F817-407B-A7F0-EE324888C8B8}" type="slidenum">
              <a:rPr lang="ru-RU"/>
              <a:pPr>
                <a:defRPr/>
              </a:pPr>
              <a:t>‹#›</a:t>
            </a:fld>
            <a:endParaRPr lang="ru-RU"/>
          </a:p>
        </p:txBody>
      </p:sp>
    </p:spTree>
    <p:extLst>
      <p:ext uri="{BB962C8B-B14F-4D97-AF65-F5344CB8AC3E}">
        <p14:creationId xmlns:p14="http://schemas.microsoft.com/office/powerpoint/2010/main" val="7051709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a:p>
        </p:txBody>
      </p:sp>
      <p:sp>
        <p:nvSpPr>
          <p:cNvPr id="4" name="Номер слайда 3"/>
          <p:cNvSpPr>
            <a:spLocks noGrp="1"/>
          </p:cNvSpPr>
          <p:nvPr>
            <p:ph type="sldNum" sz="quarter" idx="10"/>
          </p:nvPr>
        </p:nvSpPr>
        <p:spPr/>
        <p:txBody>
          <a:bodyPr/>
          <a:lstStyle/>
          <a:p>
            <a:pPr>
              <a:defRPr/>
            </a:pPr>
            <a:fld id="{FD2072E0-F817-407B-A7F0-EE324888C8B8}" type="slidenum">
              <a:rPr lang="ru-RU" smtClean="0"/>
              <a:pPr>
                <a:defRPr/>
              </a:pPr>
              <a:t>1</a:t>
            </a:fld>
            <a:endParaRPr lang="ru-RU"/>
          </a:p>
        </p:txBody>
      </p:sp>
    </p:spTree>
    <p:extLst>
      <p:ext uri="{BB962C8B-B14F-4D97-AF65-F5344CB8AC3E}">
        <p14:creationId xmlns:p14="http://schemas.microsoft.com/office/powerpoint/2010/main" val="3137014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Образ слайда 1"/>
          <p:cNvSpPr>
            <a:spLocks noGrp="1" noRot="1" noChangeAspect="1" noTextEdit="1"/>
          </p:cNvSpPr>
          <p:nvPr>
            <p:ph type="sldImg"/>
          </p:nvPr>
        </p:nvSpPr>
        <p:spPr>
          <a:ln/>
        </p:spPr>
      </p:sp>
      <p:sp>
        <p:nvSpPr>
          <p:cNvPr id="34819"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uk-UA" smtClean="0"/>
          </a:p>
        </p:txBody>
      </p:sp>
      <p:sp>
        <p:nvSpPr>
          <p:cNvPr id="34820"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Black" pitchFamily="34" charset="0"/>
                <a:cs typeface="Arial" charset="0"/>
              </a:defRPr>
            </a:lvl1pPr>
            <a:lvl2pPr marL="742950" indent="-285750" eaLnBrk="0" hangingPunct="0">
              <a:defRPr sz="2800">
                <a:solidFill>
                  <a:schemeClr val="tx1"/>
                </a:solidFill>
                <a:latin typeface="Arial Black" pitchFamily="34" charset="0"/>
                <a:cs typeface="Arial" charset="0"/>
              </a:defRPr>
            </a:lvl2pPr>
            <a:lvl3pPr marL="1143000" indent="-228600" eaLnBrk="0" hangingPunct="0">
              <a:defRPr sz="2800">
                <a:solidFill>
                  <a:schemeClr val="tx1"/>
                </a:solidFill>
                <a:latin typeface="Arial Black" pitchFamily="34" charset="0"/>
                <a:cs typeface="Arial" charset="0"/>
              </a:defRPr>
            </a:lvl3pPr>
            <a:lvl4pPr marL="1600200" indent="-228600" eaLnBrk="0" hangingPunct="0">
              <a:defRPr sz="2800">
                <a:solidFill>
                  <a:schemeClr val="tx1"/>
                </a:solidFill>
                <a:latin typeface="Arial Black" pitchFamily="34" charset="0"/>
                <a:cs typeface="Arial" charset="0"/>
              </a:defRPr>
            </a:lvl4pPr>
            <a:lvl5pPr marL="2057400" indent="-228600" eaLnBrk="0" hangingPunct="0">
              <a:defRPr sz="2800">
                <a:solidFill>
                  <a:schemeClr val="tx1"/>
                </a:solidFill>
                <a:latin typeface="Arial Black" pitchFamily="34" charset="0"/>
                <a:cs typeface="Arial" charset="0"/>
              </a:defRPr>
            </a:lvl5pPr>
            <a:lvl6pPr marL="2514600" indent="-228600" algn="ctr" eaLnBrk="0" fontAlgn="base" hangingPunct="0">
              <a:spcBef>
                <a:spcPct val="0"/>
              </a:spcBef>
              <a:spcAft>
                <a:spcPct val="0"/>
              </a:spcAft>
              <a:defRPr sz="2800">
                <a:solidFill>
                  <a:schemeClr val="tx1"/>
                </a:solidFill>
                <a:latin typeface="Arial Black" pitchFamily="34" charset="0"/>
                <a:cs typeface="Arial" charset="0"/>
              </a:defRPr>
            </a:lvl6pPr>
            <a:lvl7pPr marL="2971800" indent="-228600" algn="ctr" eaLnBrk="0" fontAlgn="base" hangingPunct="0">
              <a:spcBef>
                <a:spcPct val="0"/>
              </a:spcBef>
              <a:spcAft>
                <a:spcPct val="0"/>
              </a:spcAft>
              <a:defRPr sz="2800">
                <a:solidFill>
                  <a:schemeClr val="tx1"/>
                </a:solidFill>
                <a:latin typeface="Arial Black" pitchFamily="34" charset="0"/>
                <a:cs typeface="Arial" charset="0"/>
              </a:defRPr>
            </a:lvl7pPr>
            <a:lvl8pPr marL="3429000" indent="-228600" algn="ctr" eaLnBrk="0" fontAlgn="base" hangingPunct="0">
              <a:spcBef>
                <a:spcPct val="0"/>
              </a:spcBef>
              <a:spcAft>
                <a:spcPct val="0"/>
              </a:spcAft>
              <a:defRPr sz="2800">
                <a:solidFill>
                  <a:schemeClr val="tx1"/>
                </a:solidFill>
                <a:latin typeface="Arial Black" pitchFamily="34" charset="0"/>
                <a:cs typeface="Arial" charset="0"/>
              </a:defRPr>
            </a:lvl8pPr>
            <a:lvl9pPr marL="3886200" indent="-228600" algn="ctr" eaLnBrk="0" fontAlgn="base" hangingPunct="0">
              <a:spcBef>
                <a:spcPct val="0"/>
              </a:spcBef>
              <a:spcAft>
                <a:spcPct val="0"/>
              </a:spcAft>
              <a:defRPr sz="2800">
                <a:solidFill>
                  <a:schemeClr val="tx1"/>
                </a:solidFill>
                <a:latin typeface="Arial Black" pitchFamily="34" charset="0"/>
                <a:cs typeface="Arial" charset="0"/>
              </a:defRPr>
            </a:lvl9pPr>
          </a:lstStyle>
          <a:p>
            <a:pPr eaLnBrk="1" hangingPunct="1"/>
            <a:fld id="{A9DF29A8-2BE6-44CF-BA3E-65DFFAADB98F}" type="slidenum">
              <a:rPr lang="ru-RU" altLang="uk-UA" sz="1200">
                <a:latin typeface="Times New Roman" pitchFamily="18" charset="0"/>
              </a:rPr>
              <a:pPr eaLnBrk="1" hangingPunct="1"/>
              <a:t>30</a:t>
            </a:fld>
            <a:endParaRPr lang="ru-RU" altLang="uk-UA" sz="120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uk-UA" altLang="uk-UA"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sz="2400">
                  <a:latin typeface="Times New Roman" pitchFamily="18" charset="0"/>
                </a:endParaRPr>
              </a:p>
            </p:txBody>
          </p:sp>
        </p:grpSp>
      </p:grpSp>
      <p:sp>
        <p:nvSpPr>
          <p:cNvPr id="15379"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ru-RU" noProof="0" smtClean="0"/>
              <a:t>Образец заголовка</a:t>
            </a:r>
            <a:endParaRPr lang="ru-RU" noProof="0" smtClean="0"/>
          </a:p>
        </p:txBody>
      </p:sp>
      <p:sp>
        <p:nvSpPr>
          <p:cNvPr id="1538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ru-RU" noProof="0" smtClean="0"/>
              <a:t>Образец подзаголовка</a:t>
            </a:r>
            <a:endParaRPr lang="ru-RU" noProof="0" smtClean="0"/>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9" name="Rectangle 17"/>
          <p:cNvSpPr>
            <a:spLocks noGrp="1" noChangeArrowheads="1"/>
          </p:cNvSpPr>
          <p:nvPr>
            <p:ph type="ftr" sz="quarter" idx="11"/>
          </p:nvPr>
        </p:nvSpPr>
        <p:spPr/>
        <p:txBody>
          <a:bodyPr/>
          <a:lstStyle>
            <a:lvl1pPr>
              <a:defRPr/>
            </a:lvl1pPr>
          </a:lstStyle>
          <a:p>
            <a:pPr>
              <a:defRPr/>
            </a:pPr>
            <a:endParaRPr lang="en-US"/>
          </a:p>
        </p:txBody>
      </p:sp>
      <p:sp>
        <p:nvSpPr>
          <p:cNvPr id="20" name="Rectangle 18"/>
          <p:cNvSpPr>
            <a:spLocks noGrp="1" noChangeArrowheads="1"/>
          </p:cNvSpPr>
          <p:nvPr>
            <p:ph type="sldNum" sz="quarter" idx="12"/>
          </p:nvPr>
        </p:nvSpPr>
        <p:spPr/>
        <p:txBody>
          <a:bodyPr/>
          <a:lstStyle>
            <a:lvl1pPr>
              <a:defRPr/>
            </a:lvl1pPr>
          </a:lstStyle>
          <a:p>
            <a:pPr>
              <a:defRPr/>
            </a:pPr>
            <a:fld id="{5E182AD6-75F2-41F5-8743-66EAAE77A9FF}" type="slidenum">
              <a:rPr lang="en-US" smtClean="0"/>
              <a:pPr>
                <a:defRPr/>
              </a:pPr>
              <a:t>‹#›</a:t>
            </a:fld>
            <a:endParaRPr lang="en-US"/>
          </a:p>
        </p:txBody>
      </p:sp>
    </p:spTree>
    <p:extLst>
      <p:ext uri="{BB962C8B-B14F-4D97-AF65-F5344CB8AC3E}">
        <p14:creationId xmlns:p14="http://schemas.microsoft.com/office/powerpoint/2010/main" val="779008582"/>
      </p:ext>
    </p:extLst>
  </p:cSld>
  <p:clrMapOvr>
    <a:masterClrMapping/>
  </p:clrMapOvr>
  <p:transition>
    <p:plus/>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86DE4FC9-DE8E-47E8-AEEC-D2199471496C}" type="slidenum">
              <a:rPr lang="en-US" smtClean="0"/>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422895443"/>
      </p:ext>
    </p:extLst>
  </p:cSld>
  <p:clrMapOvr>
    <a:masterClrMapping/>
  </p:clrMapOvr>
  <p:transition>
    <p:plus/>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457200"/>
            <a:ext cx="2057400" cy="5410200"/>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457200"/>
            <a:ext cx="60198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D5F5E4E3-BD36-4B28-82FD-41D677A816E2}" type="slidenum">
              <a:rPr lang="en-US" smtClean="0"/>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341126224"/>
      </p:ext>
    </p:extLst>
  </p:cSld>
  <p:clrMapOvr>
    <a:masterClrMapping/>
  </p:clrMapOvr>
  <p:transition>
    <p:plus/>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Obj">
  <p:cSld name="Заголовок, 2 маленьких объекта и 1 большой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609600"/>
            <a:ext cx="7772400" cy="1143000"/>
          </a:xfrm>
        </p:spPr>
        <p:txBody>
          <a:bodyPr/>
          <a:lstStyle/>
          <a:p>
            <a:r>
              <a:rPr lang="ru-RU" smtClean="0"/>
              <a:t>Образец заголовка</a:t>
            </a:r>
            <a:endParaRPr lang="ru-RU"/>
          </a:p>
        </p:txBody>
      </p:sp>
      <p:sp>
        <p:nvSpPr>
          <p:cNvPr id="3" name="Содержимое 2"/>
          <p:cNvSpPr>
            <a:spLocks noGrp="1"/>
          </p:cNvSpPr>
          <p:nvPr>
            <p:ph sz="quarter" idx="1"/>
          </p:nvPr>
        </p:nvSpPr>
        <p:spPr>
          <a:xfrm>
            <a:off x="685800" y="1981200"/>
            <a:ext cx="3810000" cy="1981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685800" y="4114800"/>
            <a:ext cx="3810000" cy="1981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half" idx="3"/>
          </p:nvPr>
        </p:nvSpPr>
        <p:spPr>
          <a:xfrm>
            <a:off x="4648200" y="1981200"/>
            <a:ext cx="3810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Rectangle 12"/>
          <p:cNvSpPr>
            <a:spLocks noGrp="1" noChangeArrowheads="1"/>
          </p:cNvSpPr>
          <p:nvPr>
            <p:ph type="dt" sz="half" idx="10"/>
          </p:nvPr>
        </p:nvSpPr>
        <p:spPr>
          <a:ln/>
        </p:spPr>
        <p:txBody>
          <a:bodyPr/>
          <a:lstStyle>
            <a:lvl1pPr>
              <a:defRPr/>
            </a:lvl1pPr>
          </a:lstStyle>
          <a:p>
            <a:pPr>
              <a:defRPr/>
            </a:pPr>
            <a:endParaRPr lang="en-US"/>
          </a:p>
        </p:txBody>
      </p:sp>
      <p:sp>
        <p:nvSpPr>
          <p:cNvPr id="7" name="Rectangle 13"/>
          <p:cNvSpPr>
            <a:spLocks noGrp="1" noChangeArrowheads="1"/>
          </p:cNvSpPr>
          <p:nvPr>
            <p:ph type="ftr" sz="quarter" idx="11"/>
          </p:nvPr>
        </p:nvSpPr>
        <p:spPr>
          <a:ln/>
        </p:spPr>
        <p:txBody>
          <a:bodyPr/>
          <a:lstStyle>
            <a:lvl1pPr>
              <a:defRPr/>
            </a:lvl1pPr>
          </a:lstStyle>
          <a:p>
            <a:pPr>
              <a:defRPr/>
            </a:pPr>
            <a:endParaRPr lang="en-US"/>
          </a:p>
        </p:txBody>
      </p:sp>
      <p:sp>
        <p:nvSpPr>
          <p:cNvPr id="8" name="Rectangle 14"/>
          <p:cNvSpPr>
            <a:spLocks noGrp="1" noChangeArrowheads="1"/>
          </p:cNvSpPr>
          <p:nvPr>
            <p:ph type="sldNum" sz="quarter" idx="12"/>
          </p:nvPr>
        </p:nvSpPr>
        <p:spPr>
          <a:ln/>
        </p:spPr>
        <p:txBody>
          <a:bodyPr/>
          <a:lstStyle>
            <a:lvl1pPr>
              <a:defRPr/>
            </a:lvl1pPr>
          </a:lstStyle>
          <a:p>
            <a:pPr>
              <a:defRPr/>
            </a:pPr>
            <a:fld id="{71A4A40B-D8ED-47CE-BB7C-E2AFEECC3226}" type="slidenum">
              <a:rPr lang="en-US"/>
              <a:pPr>
                <a:defRPr/>
              </a:pPr>
              <a:t>‹#›</a:t>
            </a:fld>
            <a:endParaRPr lang="en-US"/>
          </a:p>
        </p:txBody>
      </p:sp>
    </p:spTree>
    <p:extLst>
      <p:ext uri="{BB962C8B-B14F-4D97-AF65-F5344CB8AC3E}">
        <p14:creationId xmlns:p14="http://schemas.microsoft.com/office/powerpoint/2010/main" val="1615465806"/>
      </p:ext>
    </p:extLst>
  </p:cSld>
  <p:clrMapOvr>
    <a:masterClrMapping/>
  </p:clrMapOvr>
  <p:transition>
    <p:plus/>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cSld name="Заголовок, текст и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609600"/>
            <a:ext cx="77724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685800" y="1981200"/>
            <a:ext cx="3810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иаграмма 3"/>
          <p:cNvSpPr>
            <a:spLocks noGrp="1"/>
          </p:cNvSpPr>
          <p:nvPr>
            <p:ph type="chart" sz="half" idx="2"/>
          </p:nvPr>
        </p:nvSpPr>
        <p:spPr>
          <a:xfrm>
            <a:off x="4648200" y="1981200"/>
            <a:ext cx="3810000" cy="4114800"/>
          </a:xfrm>
        </p:spPr>
        <p:txBody>
          <a:bodyPr/>
          <a:lstStyle/>
          <a:p>
            <a:pPr lvl="0"/>
            <a:endParaRPr lang="ru-RU" noProof="0" smtClean="0"/>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145FDC77-52B0-4A82-B8D8-9944618E216D}" type="slidenum">
              <a:rPr lang="en-US"/>
              <a:pPr>
                <a:defRPr/>
              </a:pPr>
              <a:t>‹#›</a:t>
            </a:fld>
            <a:endParaRPr lang="en-US"/>
          </a:p>
        </p:txBody>
      </p:sp>
    </p:spTree>
    <p:extLst>
      <p:ext uri="{BB962C8B-B14F-4D97-AF65-F5344CB8AC3E}">
        <p14:creationId xmlns:p14="http://schemas.microsoft.com/office/powerpoint/2010/main" val="3754914157"/>
      </p:ext>
    </p:extLst>
  </p:cSld>
  <p:clrMapOvr>
    <a:masterClrMapping/>
  </p:clrMapOvr>
  <p:transition>
    <p:plus/>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609600"/>
            <a:ext cx="77724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685800" y="1981200"/>
            <a:ext cx="7772400" cy="4114800"/>
          </a:xfrm>
        </p:spPr>
        <p:txBody>
          <a:bodyPr/>
          <a:lstStyle/>
          <a:p>
            <a:pPr lvl="0"/>
            <a:endParaRPr lang="ru-RU" noProof="0" smtClean="0"/>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13D55778-364F-43E4-8FEB-61A7EC053FA3}" type="slidenum">
              <a:rPr lang="en-US"/>
              <a:pPr>
                <a:defRPr/>
              </a:pPr>
              <a:t>‹#›</a:t>
            </a:fld>
            <a:endParaRPr lang="en-US"/>
          </a:p>
        </p:txBody>
      </p:sp>
    </p:spTree>
    <p:extLst>
      <p:ext uri="{BB962C8B-B14F-4D97-AF65-F5344CB8AC3E}">
        <p14:creationId xmlns:p14="http://schemas.microsoft.com/office/powerpoint/2010/main" val="447454422"/>
      </p:ext>
    </p:extLst>
  </p:cSld>
  <p:clrMapOvr>
    <a:masterClrMapping/>
  </p:clrMapOvr>
  <p:transition>
    <p:plus/>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chart">
  <p:cSld name="Заголовок и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609600"/>
            <a:ext cx="7772400" cy="1143000"/>
          </a:xfrm>
        </p:spPr>
        <p:txBody>
          <a:bodyPr/>
          <a:lstStyle/>
          <a:p>
            <a:r>
              <a:rPr lang="ru-RU" smtClean="0"/>
              <a:t>Образец заголовка</a:t>
            </a:r>
            <a:endParaRPr lang="ru-RU"/>
          </a:p>
        </p:txBody>
      </p:sp>
      <p:sp>
        <p:nvSpPr>
          <p:cNvPr id="3" name="Диаграмма 2"/>
          <p:cNvSpPr>
            <a:spLocks noGrp="1"/>
          </p:cNvSpPr>
          <p:nvPr>
            <p:ph type="chart" idx="1"/>
          </p:nvPr>
        </p:nvSpPr>
        <p:spPr>
          <a:xfrm>
            <a:off x="685800" y="1981200"/>
            <a:ext cx="7772400" cy="4114800"/>
          </a:xfrm>
        </p:spPr>
        <p:txBody>
          <a:bodyPr/>
          <a:lstStyle/>
          <a:p>
            <a:pPr lvl="0"/>
            <a:endParaRPr lang="ru-RU" noProof="0" smtClean="0"/>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D2308D05-5CDC-42FA-A083-D11921EABB41}" type="slidenum">
              <a:rPr lang="en-US"/>
              <a:pPr>
                <a:defRPr/>
              </a:pPr>
              <a:t>‹#›</a:t>
            </a:fld>
            <a:endParaRPr lang="en-US"/>
          </a:p>
        </p:txBody>
      </p:sp>
    </p:spTree>
    <p:extLst>
      <p:ext uri="{BB962C8B-B14F-4D97-AF65-F5344CB8AC3E}">
        <p14:creationId xmlns:p14="http://schemas.microsoft.com/office/powerpoint/2010/main" val="312259254"/>
      </p:ext>
    </p:extLst>
  </p:cSld>
  <p:clrMapOvr>
    <a:masterClrMapping/>
  </p:clrMapOvr>
  <p:transition>
    <p:plus/>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AndTx">
  <p:cSld name="Заголовок, два объекта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609600"/>
            <a:ext cx="7772400" cy="1143000"/>
          </a:xfrm>
        </p:spPr>
        <p:txBody>
          <a:bodyPr/>
          <a:lstStyle/>
          <a:p>
            <a:r>
              <a:rPr lang="ru-RU" smtClean="0"/>
              <a:t>Образец заголовка</a:t>
            </a:r>
            <a:endParaRPr lang="ru-RU"/>
          </a:p>
        </p:txBody>
      </p:sp>
      <p:sp>
        <p:nvSpPr>
          <p:cNvPr id="3" name="Содержимое 2"/>
          <p:cNvSpPr>
            <a:spLocks noGrp="1"/>
          </p:cNvSpPr>
          <p:nvPr>
            <p:ph sz="quarter" idx="1"/>
          </p:nvPr>
        </p:nvSpPr>
        <p:spPr>
          <a:xfrm>
            <a:off x="685800" y="1981200"/>
            <a:ext cx="3810000" cy="1981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685800" y="4114800"/>
            <a:ext cx="3810000" cy="1981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half" idx="3"/>
          </p:nvPr>
        </p:nvSpPr>
        <p:spPr>
          <a:xfrm>
            <a:off x="4648200" y="1981200"/>
            <a:ext cx="3810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Rectangle 12"/>
          <p:cNvSpPr>
            <a:spLocks noGrp="1" noChangeArrowheads="1"/>
          </p:cNvSpPr>
          <p:nvPr>
            <p:ph type="dt" sz="half" idx="10"/>
          </p:nvPr>
        </p:nvSpPr>
        <p:spPr>
          <a:ln/>
        </p:spPr>
        <p:txBody>
          <a:bodyPr/>
          <a:lstStyle>
            <a:lvl1pPr>
              <a:defRPr/>
            </a:lvl1pPr>
          </a:lstStyle>
          <a:p>
            <a:pPr>
              <a:defRPr/>
            </a:pPr>
            <a:endParaRPr lang="en-US"/>
          </a:p>
        </p:txBody>
      </p:sp>
      <p:sp>
        <p:nvSpPr>
          <p:cNvPr id="7" name="Rectangle 13"/>
          <p:cNvSpPr>
            <a:spLocks noGrp="1" noChangeArrowheads="1"/>
          </p:cNvSpPr>
          <p:nvPr>
            <p:ph type="ftr" sz="quarter" idx="11"/>
          </p:nvPr>
        </p:nvSpPr>
        <p:spPr>
          <a:ln/>
        </p:spPr>
        <p:txBody>
          <a:bodyPr/>
          <a:lstStyle>
            <a:lvl1pPr>
              <a:defRPr/>
            </a:lvl1pPr>
          </a:lstStyle>
          <a:p>
            <a:pPr>
              <a:defRPr/>
            </a:pPr>
            <a:endParaRPr lang="en-US"/>
          </a:p>
        </p:txBody>
      </p:sp>
      <p:sp>
        <p:nvSpPr>
          <p:cNvPr id="8" name="Rectangle 14"/>
          <p:cNvSpPr>
            <a:spLocks noGrp="1" noChangeArrowheads="1"/>
          </p:cNvSpPr>
          <p:nvPr>
            <p:ph type="sldNum" sz="quarter" idx="12"/>
          </p:nvPr>
        </p:nvSpPr>
        <p:spPr>
          <a:ln/>
        </p:spPr>
        <p:txBody>
          <a:bodyPr/>
          <a:lstStyle>
            <a:lvl1pPr>
              <a:defRPr/>
            </a:lvl1pPr>
          </a:lstStyle>
          <a:p>
            <a:pPr>
              <a:defRPr/>
            </a:pPr>
            <a:fld id="{17218CB8-2071-4E69-A7BC-A6D99CA60256}" type="slidenum">
              <a:rPr lang="en-US"/>
              <a:pPr>
                <a:defRPr/>
              </a:pPr>
              <a:t>‹#›</a:t>
            </a:fld>
            <a:endParaRPr lang="en-US"/>
          </a:p>
        </p:txBody>
      </p:sp>
    </p:spTree>
    <p:extLst>
      <p:ext uri="{BB962C8B-B14F-4D97-AF65-F5344CB8AC3E}">
        <p14:creationId xmlns:p14="http://schemas.microsoft.com/office/powerpoint/2010/main" val="2740576867"/>
      </p:ext>
    </p:extLst>
  </p:cSld>
  <p:clrMapOvr>
    <a:masterClrMapping/>
  </p:clrMapOvr>
  <p:transition>
    <p:plus/>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fourObj">
  <p:cSld name="Заголовок и четыре объекта">
    <p:spTree>
      <p:nvGrpSpPr>
        <p:cNvPr id="1" name=""/>
        <p:cNvGrpSpPr/>
        <p:nvPr/>
      </p:nvGrpSpPr>
      <p:grpSpPr>
        <a:xfrm>
          <a:off x="0" y="0"/>
          <a:ext cx="0" cy="0"/>
          <a:chOff x="0" y="0"/>
          <a:chExt cx="0" cy="0"/>
        </a:xfrm>
      </p:grpSpPr>
      <p:sp>
        <p:nvSpPr>
          <p:cNvPr id="2" name="Заголовок 1"/>
          <p:cNvSpPr>
            <a:spLocks noGrp="1"/>
          </p:cNvSpPr>
          <p:nvPr>
            <p:ph type="title" sz="quarter"/>
          </p:nvPr>
        </p:nvSpPr>
        <p:spPr>
          <a:xfrm>
            <a:off x="685800" y="609600"/>
            <a:ext cx="7772400" cy="1143000"/>
          </a:xfrm>
        </p:spPr>
        <p:txBody>
          <a:bodyPr/>
          <a:lstStyle/>
          <a:p>
            <a:r>
              <a:rPr lang="ru-RU" smtClean="0"/>
              <a:t>Образец заголовка</a:t>
            </a:r>
            <a:endParaRPr lang="ru-RU"/>
          </a:p>
        </p:txBody>
      </p:sp>
      <p:sp>
        <p:nvSpPr>
          <p:cNvPr id="3" name="Содержимое 2"/>
          <p:cNvSpPr>
            <a:spLocks noGrp="1"/>
          </p:cNvSpPr>
          <p:nvPr>
            <p:ph sz="quarter" idx="1"/>
          </p:nvPr>
        </p:nvSpPr>
        <p:spPr>
          <a:xfrm>
            <a:off x="685800" y="1981200"/>
            <a:ext cx="3810000" cy="1981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1981200"/>
            <a:ext cx="3810000" cy="1981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685800" y="4114800"/>
            <a:ext cx="3810000" cy="1981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Содержимое 5"/>
          <p:cNvSpPr>
            <a:spLocks noGrp="1"/>
          </p:cNvSpPr>
          <p:nvPr>
            <p:ph sz="quarter" idx="4"/>
          </p:nvPr>
        </p:nvSpPr>
        <p:spPr>
          <a:xfrm>
            <a:off x="4648200" y="4114800"/>
            <a:ext cx="3810000" cy="1981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2"/>
          <p:cNvSpPr>
            <a:spLocks noGrp="1" noChangeArrowheads="1"/>
          </p:cNvSpPr>
          <p:nvPr>
            <p:ph type="dt" sz="half" idx="10"/>
          </p:nvPr>
        </p:nvSpPr>
        <p:spPr>
          <a:ln/>
        </p:spPr>
        <p:txBody>
          <a:bodyPr/>
          <a:lstStyle>
            <a:lvl1pPr>
              <a:defRPr/>
            </a:lvl1pPr>
          </a:lstStyle>
          <a:p>
            <a:pPr>
              <a:defRPr/>
            </a:pPr>
            <a:endParaRPr lang="en-US"/>
          </a:p>
        </p:txBody>
      </p:sp>
      <p:sp>
        <p:nvSpPr>
          <p:cNvPr id="8" name="Rectangle 13"/>
          <p:cNvSpPr>
            <a:spLocks noGrp="1" noChangeArrowheads="1"/>
          </p:cNvSpPr>
          <p:nvPr>
            <p:ph type="ftr" sz="quarter" idx="11"/>
          </p:nvPr>
        </p:nvSpPr>
        <p:spPr>
          <a:ln/>
        </p:spPr>
        <p:txBody>
          <a:bodyPr/>
          <a:lstStyle>
            <a:lvl1pPr>
              <a:defRPr/>
            </a:lvl1pPr>
          </a:lstStyle>
          <a:p>
            <a:pPr>
              <a:defRPr/>
            </a:pPr>
            <a:endParaRPr lang="en-US"/>
          </a:p>
        </p:txBody>
      </p:sp>
      <p:sp>
        <p:nvSpPr>
          <p:cNvPr id="9" name="Rectangle 14"/>
          <p:cNvSpPr>
            <a:spLocks noGrp="1" noChangeArrowheads="1"/>
          </p:cNvSpPr>
          <p:nvPr>
            <p:ph type="sldNum" sz="quarter" idx="12"/>
          </p:nvPr>
        </p:nvSpPr>
        <p:spPr>
          <a:ln/>
        </p:spPr>
        <p:txBody>
          <a:bodyPr/>
          <a:lstStyle>
            <a:lvl1pPr>
              <a:defRPr/>
            </a:lvl1pPr>
          </a:lstStyle>
          <a:p>
            <a:pPr>
              <a:defRPr/>
            </a:pPr>
            <a:fld id="{07EA81DA-590A-46B7-A752-84BB03466C58}" type="slidenum">
              <a:rPr lang="en-US"/>
              <a:pPr>
                <a:defRPr/>
              </a:pPr>
              <a:t>‹#›</a:t>
            </a:fld>
            <a:endParaRPr lang="en-US"/>
          </a:p>
        </p:txBody>
      </p:sp>
    </p:spTree>
    <p:extLst>
      <p:ext uri="{BB962C8B-B14F-4D97-AF65-F5344CB8AC3E}">
        <p14:creationId xmlns:p14="http://schemas.microsoft.com/office/powerpoint/2010/main" val="712200637"/>
      </p:ext>
    </p:extLst>
  </p:cSld>
  <p:clrMapOvr>
    <a:masterClrMapping/>
  </p:clrMapOvr>
  <p:transition>
    <p:plus/>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uk-UA"/>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28A94F93-7124-4B3C-B231-26D24BA3F8BE}" type="slidenum">
              <a:rPr lang="ru-RU"/>
              <a:pPr>
                <a:defRPr/>
              </a:pPr>
              <a:t>‹#›</a:t>
            </a:fld>
            <a:endParaRPr lang="ru-RU"/>
          </a:p>
        </p:txBody>
      </p:sp>
    </p:spTree>
    <p:extLst>
      <p:ext uri="{BB962C8B-B14F-4D97-AF65-F5344CB8AC3E}">
        <p14:creationId xmlns:p14="http://schemas.microsoft.com/office/powerpoint/2010/main" val="6581583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11731968-29FD-4E79-AEBA-1D62483AB2B1}" type="slidenum">
              <a:rPr lang="ru-RU"/>
              <a:pPr>
                <a:defRPr/>
              </a:pPr>
              <a:t>‹#›</a:t>
            </a:fld>
            <a:endParaRPr lang="ru-RU"/>
          </a:p>
        </p:txBody>
      </p:sp>
    </p:spTree>
    <p:extLst>
      <p:ext uri="{BB962C8B-B14F-4D97-AF65-F5344CB8AC3E}">
        <p14:creationId xmlns:p14="http://schemas.microsoft.com/office/powerpoint/2010/main" val="1224799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F96B05D8-9CBA-45F5-8D16-BDAC64FB6217}" type="slidenum">
              <a:rPr lang="en-US" smtClean="0"/>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870697201"/>
      </p:ext>
    </p:extLst>
  </p:cSld>
  <p:clrMapOvr>
    <a:masterClrMapping/>
  </p:clrMapOvr>
  <p:transition>
    <p:plus/>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F4094B99-3416-4DF9-88CC-91A5F8298545}" type="slidenum">
              <a:rPr lang="ru-RU"/>
              <a:pPr>
                <a:defRPr/>
              </a:pPr>
              <a:t>‹#›</a:t>
            </a:fld>
            <a:endParaRPr lang="ru-RU"/>
          </a:p>
        </p:txBody>
      </p:sp>
    </p:spTree>
    <p:extLst>
      <p:ext uri="{BB962C8B-B14F-4D97-AF65-F5344CB8AC3E}">
        <p14:creationId xmlns:p14="http://schemas.microsoft.com/office/powerpoint/2010/main" val="42800991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11A28FBD-70A5-4601-9C42-4EB18A8B5E47}" type="slidenum">
              <a:rPr lang="ru-RU"/>
              <a:pPr>
                <a:defRPr/>
              </a:pPr>
              <a:t>‹#›</a:t>
            </a:fld>
            <a:endParaRPr lang="ru-RU"/>
          </a:p>
        </p:txBody>
      </p:sp>
    </p:spTree>
    <p:extLst>
      <p:ext uri="{BB962C8B-B14F-4D97-AF65-F5344CB8AC3E}">
        <p14:creationId xmlns:p14="http://schemas.microsoft.com/office/powerpoint/2010/main" val="2617445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B148AE4D-6AA3-494B-A2CF-A0F793DB6E91}" type="slidenum">
              <a:rPr lang="ru-RU"/>
              <a:pPr>
                <a:defRPr/>
              </a:pPr>
              <a:t>‹#›</a:t>
            </a:fld>
            <a:endParaRPr lang="ru-RU"/>
          </a:p>
        </p:txBody>
      </p:sp>
    </p:spTree>
    <p:extLst>
      <p:ext uri="{BB962C8B-B14F-4D97-AF65-F5344CB8AC3E}">
        <p14:creationId xmlns:p14="http://schemas.microsoft.com/office/powerpoint/2010/main" val="39303061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8212230B-3F08-4125-BABD-620561B0486A}" type="slidenum">
              <a:rPr lang="ru-RU"/>
              <a:pPr>
                <a:defRPr/>
              </a:pPr>
              <a:t>‹#›</a:t>
            </a:fld>
            <a:endParaRPr lang="ru-RU"/>
          </a:p>
        </p:txBody>
      </p:sp>
    </p:spTree>
    <p:extLst>
      <p:ext uri="{BB962C8B-B14F-4D97-AF65-F5344CB8AC3E}">
        <p14:creationId xmlns:p14="http://schemas.microsoft.com/office/powerpoint/2010/main" val="2137802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BF35D840-B46C-437F-B7CE-A78BBC5457E6}" type="slidenum">
              <a:rPr lang="ru-RU"/>
              <a:pPr>
                <a:defRPr/>
              </a:pPr>
              <a:t>‹#›</a:t>
            </a:fld>
            <a:endParaRPr lang="ru-RU"/>
          </a:p>
        </p:txBody>
      </p:sp>
    </p:spTree>
    <p:extLst>
      <p:ext uri="{BB962C8B-B14F-4D97-AF65-F5344CB8AC3E}">
        <p14:creationId xmlns:p14="http://schemas.microsoft.com/office/powerpoint/2010/main" val="14995760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F1C7D75A-2747-4B7F-899F-A992773BCBF9}" type="slidenum">
              <a:rPr lang="ru-RU"/>
              <a:pPr>
                <a:defRPr/>
              </a:pPr>
              <a:t>‹#›</a:t>
            </a:fld>
            <a:endParaRPr lang="ru-RU"/>
          </a:p>
        </p:txBody>
      </p:sp>
    </p:spTree>
    <p:extLst>
      <p:ext uri="{BB962C8B-B14F-4D97-AF65-F5344CB8AC3E}">
        <p14:creationId xmlns:p14="http://schemas.microsoft.com/office/powerpoint/2010/main" val="5387457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uk-UA"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9C739158-B876-458D-9ADB-E97570FB982F}" type="slidenum">
              <a:rPr lang="ru-RU"/>
              <a:pPr>
                <a:defRPr/>
              </a:pPr>
              <a:t>‹#›</a:t>
            </a:fld>
            <a:endParaRPr lang="ru-RU"/>
          </a:p>
        </p:txBody>
      </p:sp>
    </p:spTree>
    <p:extLst>
      <p:ext uri="{BB962C8B-B14F-4D97-AF65-F5344CB8AC3E}">
        <p14:creationId xmlns:p14="http://schemas.microsoft.com/office/powerpoint/2010/main" val="15085683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B433B665-CD57-492D-9307-3CE515CA88BF}" type="slidenum">
              <a:rPr lang="ru-RU"/>
              <a:pPr>
                <a:defRPr/>
              </a:pPr>
              <a:t>‹#›</a:t>
            </a:fld>
            <a:endParaRPr lang="ru-RU"/>
          </a:p>
        </p:txBody>
      </p:sp>
    </p:spTree>
    <p:extLst>
      <p:ext uri="{BB962C8B-B14F-4D97-AF65-F5344CB8AC3E}">
        <p14:creationId xmlns:p14="http://schemas.microsoft.com/office/powerpoint/2010/main" val="36101066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363E46C-9FCA-48BD-9FA5-7465899E2BC7}" type="slidenum">
              <a:rPr lang="ru-RU"/>
              <a:pPr>
                <a:defRPr/>
              </a:pPr>
              <a:t>‹#›</a:t>
            </a:fld>
            <a:endParaRPr lang="ru-RU"/>
          </a:p>
        </p:txBody>
      </p:sp>
    </p:spTree>
    <p:extLst>
      <p:ext uri="{BB962C8B-B14F-4D97-AF65-F5344CB8AC3E}">
        <p14:creationId xmlns:p14="http://schemas.microsoft.com/office/powerpoint/2010/main" val="4117650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797FDA74-A544-4AB8-BB66-16DB63D13316}" type="slidenum">
              <a:rPr lang="en-US" smtClean="0"/>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921625286"/>
      </p:ext>
    </p:extLst>
  </p:cSld>
  <p:clrMapOvr>
    <a:masterClrMapping/>
  </p:clrMapOvr>
  <p:transition>
    <p:plus/>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E1DE6043-1620-4C70-9588-79B81852480E}" type="slidenum">
              <a:rPr lang="en-US" smtClean="0"/>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346157392"/>
      </p:ext>
    </p:extLst>
  </p:cSld>
  <p:clrMapOvr>
    <a:masterClrMapping/>
  </p:clrMapOvr>
  <p:transition>
    <p:plus/>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939F148E-CDE3-4E71-B40A-E7B391C680AE}" type="slidenum">
              <a:rPr lang="en-US" smtClean="0"/>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293907326"/>
      </p:ext>
    </p:extLst>
  </p:cSld>
  <p:clrMapOvr>
    <a:masterClrMapping/>
  </p:clrMapOvr>
  <p:transition>
    <p:plus/>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F9768D07-C433-4035-BCEA-BE708BA6CC79}" type="slidenum">
              <a:rPr lang="en-US" smtClean="0"/>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657280018"/>
      </p:ext>
    </p:extLst>
  </p:cSld>
  <p:clrMapOvr>
    <a:masterClrMapping/>
  </p:clrMapOvr>
  <p:transition>
    <p:plus/>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CFD06071-EEC3-44D8-A2D3-ECD3795A0DEF}" type="slidenum">
              <a:rPr lang="en-US" smtClean="0"/>
              <a:pPr>
                <a:defRPr/>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507841120"/>
      </p:ext>
    </p:extLst>
  </p:cSld>
  <p:clrMapOvr>
    <a:masterClrMapping/>
  </p:clrMapOvr>
  <p:transition>
    <p:plus/>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1FE6B2A3-B7D3-42BA-8469-354E0C3E9AD4}" type="slidenum">
              <a:rPr lang="en-US" smtClean="0"/>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093095227"/>
      </p:ext>
    </p:extLst>
  </p:cSld>
  <p:clrMapOvr>
    <a:masterClrMapping/>
  </p:clrMapOvr>
  <p:transition>
    <p:plus/>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uk-UA"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F7059489-9764-4C96-B738-AFFCE9DD20BE}" type="slidenum">
              <a:rPr lang="en-US" smtClean="0"/>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9614556"/>
      </p:ext>
    </p:extLst>
  </p:cSld>
  <p:clrMapOvr>
    <a:masterClrMapping/>
  </p:clrMapOvr>
  <p:transition>
    <p:plus/>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pPr>
              <a:defRPr/>
            </a:pPr>
            <a:endParaRPr lang="en-US"/>
          </a:p>
        </p:txBody>
      </p:sp>
      <p:sp>
        <p:nvSpPr>
          <p:cNvPr id="14339"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pPr>
              <a:defRPr/>
            </a:pPr>
            <a:fld id="{4E2ADCCA-0ADE-485E-9652-324C4C833E4E}" type="slidenum">
              <a:rPr lang="en-US" smtClean="0"/>
              <a:pPr>
                <a:defRPr/>
              </a:pPr>
              <a:t>‹#›</a:t>
            </a:fld>
            <a:endParaRPr lang="en-US"/>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uk-UA" altLang="uk-UA" sz="2400">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sz="2400">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sz="2400">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uk-UA" smtClean="0"/>
              <a:t>Образец заголовка</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uk-UA" smtClean="0"/>
              <a:t>Образец текста</a:t>
            </a:r>
          </a:p>
          <a:p>
            <a:pPr lvl="1"/>
            <a:r>
              <a:rPr lang="ru-RU" altLang="uk-UA" smtClean="0"/>
              <a:t>Второй уровень</a:t>
            </a:r>
          </a:p>
          <a:p>
            <a:pPr lvl="2"/>
            <a:r>
              <a:rPr lang="ru-RU" altLang="uk-UA" smtClean="0"/>
              <a:t>Третий уровень</a:t>
            </a:r>
          </a:p>
          <a:p>
            <a:pPr lvl="3"/>
            <a:r>
              <a:rPr lang="ru-RU" altLang="uk-UA" smtClean="0"/>
              <a:t>Четвертый уровень</a:t>
            </a:r>
          </a:p>
          <a:p>
            <a:pPr lvl="4"/>
            <a:r>
              <a:rPr lang="ru-RU" altLang="uk-UA" smtClean="0"/>
              <a:t>Пятый уровень</a:t>
            </a:r>
          </a:p>
        </p:txBody>
      </p:sp>
      <p:sp>
        <p:nvSpPr>
          <p:cNvPr id="14352"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 id="2147483710" r:id="rId17"/>
  </p:sldLayoutIdLst>
  <p:transition>
    <p:plus/>
  </p:transition>
  <p:timing>
    <p:tnLst>
      <p:par>
        <p:cTn id="1" dur="indefinite" restart="never" nodeType="tmRoot"/>
      </p:par>
    </p:tnLst>
  </p:timing>
  <p:txStyles>
    <p:title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Arial" charset="0"/>
        </a:defRPr>
      </a:lvl2pPr>
      <a:lvl3pPr algn="l" rtl="0" eaLnBrk="1" fontAlgn="base" hangingPunct="1">
        <a:spcBef>
          <a:spcPct val="0"/>
        </a:spcBef>
        <a:spcAft>
          <a:spcPct val="0"/>
        </a:spcAft>
        <a:defRPr sz="4400">
          <a:solidFill>
            <a:schemeClr val="tx1"/>
          </a:solidFill>
          <a:latin typeface="Arial" charset="0"/>
        </a:defRPr>
      </a:lvl3pPr>
      <a:lvl4pPr algn="l" rtl="0" eaLnBrk="1" fontAlgn="base" hangingPunct="1">
        <a:spcBef>
          <a:spcPct val="0"/>
        </a:spcBef>
        <a:spcAft>
          <a:spcPct val="0"/>
        </a:spcAft>
        <a:defRPr sz="4400">
          <a:solidFill>
            <a:schemeClr val="tx1"/>
          </a:solidFill>
          <a:latin typeface="Arial" charset="0"/>
        </a:defRPr>
      </a:lvl4pPr>
      <a:lvl5pPr algn="l" rtl="0" eaLnBrk="1" fontAlgn="base" hangingPunct="1">
        <a:spcBef>
          <a:spcPct val="0"/>
        </a:spcBef>
        <a:spcAft>
          <a:spcPct val="0"/>
        </a:spcAft>
        <a:defRPr sz="4400">
          <a:solidFill>
            <a:schemeClr val="tx1"/>
          </a:solidFill>
          <a:latin typeface="Arial" charset="0"/>
        </a:defRPr>
      </a:lvl5pPr>
      <a:lvl6pPr marL="457200" algn="l" rtl="0" eaLnBrk="1" fontAlgn="base" hangingPunct="1">
        <a:spcBef>
          <a:spcPct val="0"/>
        </a:spcBef>
        <a:spcAft>
          <a:spcPct val="0"/>
        </a:spcAft>
        <a:defRPr sz="4400">
          <a:solidFill>
            <a:schemeClr val="tx1"/>
          </a:solidFill>
          <a:latin typeface="Arial" charset="0"/>
        </a:defRPr>
      </a:lvl6pPr>
      <a:lvl7pPr marL="914400" algn="l" rtl="0" eaLnBrk="1" fontAlgn="base" hangingPunct="1">
        <a:spcBef>
          <a:spcPct val="0"/>
        </a:spcBef>
        <a:spcAft>
          <a:spcPct val="0"/>
        </a:spcAft>
        <a:defRPr sz="4400">
          <a:solidFill>
            <a:schemeClr val="tx1"/>
          </a:solidFill>
          <a:latin typeface="Arial" charset="0"/>
        </a:defRPr>
      </a:lvl7pPr>
      <a:lvl8pPr marL="1371600" algn="l" rtl="0" eaLnBrk="1" fontAlgn="base" hangingPunct="1">
        <a:spcBef>
          <a:spcPct val="0"/>
        </a:spcBef>
        <a:spcAft>
          <a:spcPct val="0"/>
        </a:spcAft>
        <a:defRPr sz="4400">
          <a:solidFill>
            <a:schemeClr val="tx1"/>
          </a:solidFill>
          <a:latin typeface="Arial" charset="0"/>
        </a:defRPr>
      </a:lvl8pPr>
      <a:lvl9pPr marL="1828800" algn="l" rtl="0" eaLnBrk="1" fontAlgn="base" hangingPunct="1">
        <a:spcBef>
          <a:spcPct val="0"/>
        </a:spcBef>
        <a:spcAft>
          <a:spcPct val="0"/>
        </a:spcAft>
        <a:defRPr sz="4400">
          <a:solidFill>
            <a:schemeClr val="tx1"/>
          </a:solidFill>
          <a:latin typeface="Arial" charset="0"/>
        </a:defRPr>
      </a:lvl9pPr>
    </p:titleStyle>
    <p:bodyStyle>
      <a:lvl1pPr marL="342900" indent="-342900" algn="l" rtl="0" eaLnBrk="1" fontAlgn="base" hangingPunct="1">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1" fontAlgn="base" hangingPunct="1">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uk-UA" smtClean="0"/>
              <a:t>Образец заголовка</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uk-UA" smtClean="0"/>
              <a:t>Образец текста</a:t>
            </a:r>
          </a:p>
          <a:p>
            <a:pPr lvl="1"/>
            <a:r>
              <a:rPr lang="ru-RU" altLang="uk-UA" smtClean="0"/>
              <a:t>Второй уровень</a:t>
            </a:r>
          </a:p>
          <a:p>
            <a:pPr lvl="2"/>
            <a:r>
              <a:rPr lang="ru-RU" altLang="uk-UA" smtClean="0"/>
              <a:t>Третий уровень</a:t>
            </a:r>
          </a:p>
          <a:p>
            <a:pPr lvl="3"/>
            <a:r>
              <a:rPr lang="ru-RU" altLang="uk-UA" smtClean="0"/>
              <a:t>Четвертый уровень</a:t>
            </a:r>
          </a:p>
          <a:p>
            <a:pPr lvl="4"/>
            <a:r>
              <a:rPr lang="ru-RU" altLang="uk-UA" smtClean="0"/>
              <a:t>Пятый уровень</a:t>
            </a:r>
          </a:p>
        </p:txBody>
      </p:sp>
      <p:sp>
        <p:nvSpPr>
          <p:cNvPr id="2560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ru-RU"/>
          </a:p>
        </p:txBody>
      </p:sp>
      <p:sp>
        <p:nvSpPr>
          <p:cNvPr id="2560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ru-RU"/>
          </a:p>
        </p:txBody>
      </p:sp>
      <p:sp>
        <p:nvSpPr>
          <p:cNvPr id="2560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771EBE18-EFE1-4B8B-B839-981F269813C9}"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8"/>
          <p:cNvSpPr>
            <a:spLocks noChangeArrowheads="1"/>
          </p:cNvSpPr>
          <p:nvPr/>
        </p:nvSpPr>
        <p:spPr bwMode="auto">
          <a:xfrm>
            <a:off x="544513" y="1049338"/>
            <a:ext cx="82105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800">
                <a:solidFill>
                  <a:schemeClr val="tx1"/>
                </a:solidFill>
                <a:latin typeface="Arial Black" pitchFamily="34" charset="0"/>
                <a:cs typeface="Arial" charset="0"/>
              </a:defRPr>
            </a:lvl1pPr>
            <a:lvl2pPr marL="742950" indent="-285750" eaLnBrk="0" hangingPunct="0">
              <a:defRPr sz="2800">
                <a:solidFill>
                  <a:schemeClr val="tx1"/>
                </a:solidFill>
                <a:latin typeface="Arial Black" pitchFamily="34" charset="0"/>
                <a:cs typeface="Arial" charset="0"/>
              </a:defRPr>
            </a:lvl2pPr>
            <a:lvl3pPr marL="1143000" indent="-228600" eaLnBrk="0" hangingPunct="0">
              <a:defRPr sz="2800">
                <a:solidFill>
                  <a:schemeClr val="tx1"/>
                </a:solidFill>
                <a:latin typeface="Arial Black" pitchFamily="34" charset="0"/>
                <a:cs typeface="Arial" charset="0"/>
              </a:defRPr>
            </a:lvl3pPr>
            <a:lvl4pPr marL="1600200" indent="-228600" eaLnBrk="0" hangingPunct="0">
              <a:defRPr sz="2800">
                <a:solidFill>
                  <a:schemeClr val="tx1"/>
                </a:solidFill>
                <a:latin typeface="Arial Black" pitchFamily="34" charset="0"/>
                <a:cs typeface="Arial" charset="0"/>
              </a:defRPr>
            </a:lvl4pPr>
            <a:lvl5pPr marL="2057400" indent="-228600" eaLnBrk="0" hangingPunct="0">
              <a:defRPr sz="2800">
                <a:solidFill>
                  <a:schemeClr val="tx1"/>
                </a:solidFill>
                <a:latin typeface="Arial Black" pitchFamily="34" charset="0"/>
                <a:cs typeface="Arial" charset="0"/>
              </a:defRPr>
            </a:lvl5pPr>
            <a:lvl6pPr marL="2514600" indent="-228600" algn="ctr" eaLnBrk="0" fontAlgn="base" hangingPunct="0">
              <a:spcBef>
                <a:spcPct val="0"/>
              </a:spcBef>
              <a:spcAft>
                <a:spcPct val="0"/>
              </a:spcAft>
              <a:defRPr sz="2800">
                <a:solidFill>
                  <a:schemeClr val="tx1"/>
                </a:solidFill>
                <a:latin typeface="Arial Black" pitchFamily="34" charset="0"/>
                <a:cs typeface="Arial" charset="0"/>
              </a:defRPr>
            </a:lvl6pPr>
            <a:lvl7pPr marL="2971800" indent="-228600" algn="ctr" eaLnBrk="0" fontAlgn="base" hangingPunct="0">
              <a:spcBef>
                <a:spcPct val="0"/>
              </a:spcBef>
              <a:spcAft>
                <a:spcPct val="0"/>
              </a:spcAft>
              <a:defRPr sz="2800">
                <a:solidFill>
                  <a:schemeClr val="tx1"/>
                </a:solidFill>
                <a:latin typeface="Arial Black" pitchFamily="34" charset="0"/>
                <a:cs typeface="Arial" charset="0"/>
              </a:defRPr>
            </a:lvl7pPr>
            <a:lvl8pPr marL="3429000" indent="-228600" algn="ctr" eaLnBrk="0" fontAlgn="base" hangingPunct="0">
              <a:spcBef>
                <a:spcPct val="0"/>
              </a:spcBef>
              <a:spcAft>
                <a:spcPct val="0"/>
              </a:spcAft>
              <a:defRPr sz="2800">
                <a:solidFill>
                  <a:schemeClr val="tx1"/>
                </a:solidFill>
                <a:latin typeface="Arial Black" pitchFamily="34" charset="0"/>
                <a:cs typeface="Arial" charset="0"/>
              </a:defRPr>
            </a:lvl8pPr>
            <a:lvl9pPr marL="3886200" indent="-228600" algn="ctr" eaLnBrk="0" fontAlgn="base" hangingPunct="0">
              <a:spcBef>
                <a:spcPct val="0"/>
              </a:spcBef>
              <a:spcAft>
                <a:spcPct val="0"/>
              </a:spcAft>
              <a:defRPr sz="2800">
                <a:solidFill>
                  <a:schemeClr val="tx1"/>
                </a:solidFill>
                <a:latin typeface="Arial Black" pitchFamily="34" charset="0"/>
                <a:cs typeface="Arial" charset="0"/>
              </a:defRPr>
            </a:lvl9pPr>
          </a:lstStyle>
          <a:p>
            <a:pPr eaLnBrk="1" hangingPunct="1"/>
            <a:r>
              <a:rPr lang="en-US" altLang="uk-UA" b="1"/>
              <a:t>THE PHILOSOPHICAL CONCEPT OF MAN</a:t>
            </a:r>
            <a:r>
              <a:rPr lang="en-US" altLang="uk-UA"/>
              <a:t> </a:t>
            </a:r>
          </a:p>
        </p:txBody>
      </p:sp>
      <p:sp>
        <p:nvSpPr>
          <p:cNvPr id="3075" name="Rectangle 9"/>
          <p:cNvSpPr>
            <a:spLocks noChangeArrowheads="1"/>
          </p:cNvSpPr>
          <p:nvPr/>
        </p:nvSpPr>
        <p:spPr bwMode="auto">
          <a:xfrm>
            <a:off x="2411760" y="2420888"/>
            <a:ext cx="5760938"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sz="2800">
                <a:solidFill>
                  <a:schemeClr val="tx1"/>
                </a:solidFill>
                <a:latin typeface="Arial Black" pitchFamily="34" charset="0"/>
                <a:cs typeface="Arial" charset="0"/>
              </a:defRPr>
            </a:lvl1pPr>
            <a:lvl2pPr marL="742950" indent="-285750" eaLnBrk="0" hangingPunct="0">
              <a:defRPr sz="2800">
                <a:solidFill>
                  <a:schemeClr val="tx1"/>
                </a:solidFill>
                <a:latin typeface="Arial Black" pitchFamily="34" charset="0"/>
                <a:cs typeface="Arial" charset="0"/>
              </a:defRPr>
            </a:lvl2pPr>
            <a:lvl3pPr marL="1143000" indent="-228600" eaLnBrk="0" hangingPunct="0">
              <a:defRPr sz="2800">
                <a:solidFill>
                  <a:schemeClr val="tx1"/>
                </a:solidFill>
                <a:latin typeface="Arial Black" pitchFamily="34" charset="0"/>
                <a:cs typeface="Arial" charset="0"/>
              </a:defRPr>
            </a:lvl3pPr>
            <a:lvl4pPr marL="1600200" indent="-228600" eaLnBrk="0" hangingPunct="0">
              <a:defRPr sz="2800">
                <a:solidFill>
                  <a:schemeClr val="tx1"/>
                </a:solidFill>
                <a:latin typeface="Arial Black" pitchFamily="34" charset="0"/>
                <a:cs typeface="Arial" charset="0"/>
              </a:defRPr>
            </a:lvl4pPr>
            <a:lvl5pPr marL="2057400" indent="-228600" eaLnBrk="0" hangingPunct="0">
              <a:defRPr sz="2800">
                <a:solidFill>
                  <a:schemeClr val="tx1"/>
                </a:solidFill>
                <a:latin typeface="Arial Black" pitchFamily="34" charset="0"/>
                <a:cs typeface="Arial" charset="0"/>
              </a:defRPr>
            </a:lvl5pPr>
            <a:lvl6pPr marL="2514600" indent="-228600" algn="ctr" eaLnBrk="0" fontAlgn="base" hangingPunct="0">
              <a:spcBef>
                <a:spcPct val="0"/>
              </a:spcBef>
              <a:spcAft>
                <a:spcPct val="0"/>
              </a:spcAft>
              <a:defRPr sz="2800">
                <a:solidFill>
                  <a:schemeClr val="tx1"/>
                </a:solidFill>
                <a:latin typeface="Arial Black" pitchFamily="34" charset="0"/>
                <a:cs typeface="Arial" charset="0"/>
              </a:defRPr>
            </a:lvl6pPr>
            <a:lvl7pPr marL="2971800" indent="-228600" algn="ctr" eaLnBrk="0" fontAlgn="base" hangingPunct="0">
              <a:spcBef>
                <a:spcPct val="0"/>
              </a:spcBef>
              <a:spcAft>
                <a:spcPct val="0"/>
              </a:spcAft>
              <a:defRPr sz="2800">
                <a:solidFill>
                  <a:schemeClr val="tx1"/>
                </a:solidFill>
                <a:latin typeface="Arial Black" pitchFamily="34" charset="0"/>
                <a:cs typeface="Arial" charset="0"/>
              </a:defRPr>
            </a:lvl7pPr>
            <a:lvl8pPr marL="3429000" indent="-228600" algn="ctr" eaLnBrk="0" fontAlgn="base" hangingPunct="0">
              <a:spcBef>
                <a:spcPct val="0"/>
              </a:spcBef>
              <a:spcAft>
                <a:spcPct val="0"/>
              </a:spcAft>
              <a:defRPr sz="2800">
                <a:solidFill>
                  <a:schemeClr val="tx1"/>
                </a:solidFill>
                <a:latin typeface="Arial Black" pitchFamily="34" charset="0"/>
                <a:cs typeface="Arial" charset="0"/>
              </a:defRPr>
            </a:lvl8pPr>
            <a:lvl9pPr marL="3886200" indent="-228600" algn="ctr" eaLnBrk="0" fontAlgn="base" hangingPunct="0">
              <a:spcBef>
                <a:spcPct val="0"/>
              </a:spcBef>
              <a:spcAft>
                <a:spcPct val="0"/>
              </a:spcAft>
              <a:defRPr sz="2800">
                <a:solidFill>
                  <a:schemeClr val="tx1"/>
                </a:solidFill>
                <a:latin typeface="Arial Black" pitchFamily="34" charset="0"/>
                <a:cs typeface="Arial" charset="0"/>
              </a:defRPr>
            </a:lvl9pPr>
          </a:lstStyle>
          <a:p>
            <a:pPr algn="l" eaLnBrk="1" hangingPunct="1">
              <a:buFontTx/>
              <a:buAutoNum type="arabicPeriod"/>
            </a:pPr>
            <a:r>
              <a:rPr lang="en-US" altLang="uk-UA" sz="2400" b="1" dirty="0"/>
              <a:t>The problem of human being in </a:t>
            </a:r>
            <a:r>
              <a:rPr lang="uk-UA" altLang="uk-UA" sz="2400" b="1" dirty="0"/>
              <a:t>    </a:t>
            </a:r>
          </a:p>
          <a:p>
            <a:pPr algn="l" eaLnBrk="1" hangingPunct="1"/>
            <a:r>
              <a:rPr lang="uk-UA" altLang="uk-UA" sz="2400" b="1" dirty="0"/>
              <a:t> </a:t>
            </a:r>
            <a:r>
              <a:rPr lang="en-US" altLang="uk-UA" sz="2400" b="1" dirty="0"/>
              <a:t>the history of philosophy</a:t>
            </a:r>
            <a:endParaRPr lang="uk-UA" altLang="uk-UA" sz="2400" b="1" dirty="0"/>
          </a:p>
          <a:p>
            <a:pPr algn="l" eaLnBrk="1" hangingPunct="1"/>
            <a:r>
              <a:rPr lang="en-US" altLang="uk-UA" sz="2400" b="1" dirty="0"/>
              <a:t>2. Man as a biosocial being.</a:t>
            </a:r>
            <a:endParaRPr lang="ru-RU" altLang="uk-UA" sz="2400" dirty="0"/>
          </a:p>
          <a:p>
            <a:pPr algn="l" eaLnBrk="1" hangingPunct="1"/>
            <a:r>
              <a:rPr lang="uk-UA" altLang="uk-UA" sz="2400" b="1" dirty="0">
                <a:latin typeface="Arial" charset="0"/>
              </a:rPr>
              <a:t>3</a:t>
            </a:r>
            <a:r>
              <a:rPr lang="en-US" altLang="uk-UA" sz="2400" b="1" dirty="0"/>
              <a:t>. Man </a:t>
            </a:r>
            <a:r>
              <a:rPr lang="en-US" altLang="uk-UA" sz="2400" b="1" dirty="0">
                <a:latin typeface="Arial" charset="0"/>
              </a:rPr>
              <a:t>as a Personality.</a:t>
            </a:r>
          </a:p>
        </p:txBody>
      </p:sp>
    </p:spTree>
  </p:cSld>
  <p:clrMapOvr>
    <a:masterClrMapping/>
  </p:clrMapOvr>
  <p:transition>
    <p:plu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uk-UA" smtClean="0"/>
              <a:t>Kant</a:t>
            </a:r>
            <a:endParaRPr lang="ru-RU" altLang="uk-UA" smtClean="0"/>
          </a:p>
        </p:txBody>
      </p:sp>
      <p:sp>
        <p:nvSpPr>
          <p:cNvPr id="12291" name="Rectangle 3"/>
          <p:cNvSpPr>
            <a:spLocks noGrp="1" noChangeArrowheads="1"/>
          </p:cNvSpPr>
          <p:nvPr>
            <p:ph idx="1"/>
          </p:nvPr>
        </p:nvSpPr>
        <p:spPr>
          <a:xfrm>
            <a:off x="179388" y="1700213"/>
            <a:ext cx="8569325" cy="4395787"/>
          </a:xfrm>
        </p:spPr>
        <p:txBody>
          <a:bodyPr/>
          <a:lstStyle/>
          <a:p>
            <a:pPr eaLnBrk="1" hangingPunct="1"/>
            <a:r>
              <a:rPr lang="en-US" altLang="uk-UA" sz="4000" b="1" u="sng" smtClean="0"/>
              <a:t>physiological anthropology</a:t>
            </a:r>
            <a:r>
              <a:rPr lang="en-US" altLang="uk-UA" sz="4000" b="1" smtClean="0"/>
              <a:t> should study what nature makes of man;</a:t>
            </a:r>
          </a:p>
          <a:p>
            <a:pPr eaLnBrk="1" hangingPunct="1"/>
            <a:r>
              <a:rPr lang="en-US" altLang="uk-UA" sz="4000" b="1" u="sng" smtClean="0"/>
              <a:t>pragmatic anthropology</a:t>
            </a:r>
            <a:r>
              <a:rPr lang="en-US" altLang="uk-UA" sz="4000" b="1" smtClean="0"/>
              <a:t> is concerned with what man, as a freely acting being, does, can or should make of himself.</a:t>
            </a:r>
            <a:endParaRPr lang="ru-RU" altLang="uk-UA" sz="4000" b="1" smtClean="0"/>
          </a:p>
        </p:txBody>
      </p:sp>
    </p:spTree>
  </p:cSld>
  <p:clrMapOvr>
    <a:masterClrMapping/>
  </p:clrMapOvr>
  <p:transition>
    <p:plus/>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330"/>
          <p:cNvSpPr>
            <a:spLocks noGrp="1" noChangeArrowheads="1"/>
          </p:cNvSpPr>
          <p:nvPr>
            <p:ph type="title"/>
          </p:nvPr>
        </p:nvSpPr>
        <p:spPr>
          <a:xfrm>
            <a:off x="323850" y="1268413"/>
            <a:ext cx="8351838" cy="4176712"/>
          </a:xfrm>
          <a:noFill/>
        </p:spPr>
        <p:txBody>
          <a:bodyPr/>
          <a:lstStyle/>
          <a:p>
            <a:pPr eaLnBrk="1" hangingPunct="1"/>
            <a:r>
              <a:rPr lang="en-US" altLang="uk-UA" sz="4000" b="1" u="sng" smtClean="0"/>
              <a:t>Feuerbach (19 century)</a:t>
            </a:r>
            <a:r>
              <a:rPr lang="en-US" altLang="uk-UA" sz="4000" b="1" smtClean="0"/>
              <a:t> achieved an anthropological reorientation of philosophy centering it on man. </a:t>
            </a:r>
            <a:endParaRPr lang="ru-RU" altLang="uk-UA" sz="4000" b="1" smtClean="0"/>
          </a:p>
        </p:txBody>
      </p:sp>
    </p:spTree>
  </p:cSld>
  <p:clrMapOvr>
    <a:masterClrMapping/>
  </p:clrMapOvr>
  <p:transition>
    <p:plu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97"/>
          <p:cNvSpPr>
            <a:spLocks noGrp="1" noChangeArrowheads="1"/>
          </p:cNvSpPr>
          <p:nvPr>
            <p:ph type="title"/>
          </p:nvPr>
        </p:nvSpPr>
        <p:spPr>
          <a:xfrm>
            <a:off x="827088" y="620713"/>
            <a:ext cx="7631112" cy="5184775"/>
          </a:xfrm>
          <a:noFill/>
        </p:spPr>
        <p:txBody>
          <a:bodyPr/>
          <a:lstStyle/>
          <a:p>
            <a:pPr eaLnBrk="1" hangingPunct="1"/>
            <a:r>
              <a:rPr lang="en-US" altLang="uk-UA" b="1" smtClean="0"/>
              <a:t>According to </a:t>
            </a:r>
            <a:r>
              <a:rPr lang="en-US" altLang="uk-UA" b="1" u="sng" smtClean="0"/>
              <a:t>Nietzsche (</a:t>
            </a:r>
            <a:r>
              <a:rPr lang="en-US" altLang="uk-UA" sz="3600" b="1" u="sng" smtClean="0"/>
              <a:t>19 century</a:t>
            </a:r>
            <a:r>
              <a:rPr lang="en-US" altLang="uk-UA" b="1" u="sng" smtClean="0"/>
              <a:t>)</a:t>
            </a:r>
            <a:r>
              <a:rPr lang="en-US" altLang="uk-UA" b="1" smtClean="0"/>
              <a:t>, man is determined by the play of vital forces and attractions and not by the reason.</a:t>
            </a:r>
            <a:r>
              <a:rPr lang="en-US" altLang="uk-UA" smtClean="0"/>
              <a:t> </a:t>
            </a:r>
            <a:endParaRPr lang="ru-RU" altLang="uk-UA" smtClean="0"/>
          </a:p>
        </p:txBody>
      </p:sp>
    </p:spTree>
  </p:cSld>
  <p:clrMapOvr>
    <a:masterClrMapping/>
  </p:clrMapOvr>
  <p:transition>
    <p:plu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23850" y="765175"/>
            <a:ext cx="8132763" cy="4679950"/>
          </a:xfrm>
        </p:spPr>
        <p:txBody>
          <a:bodyPr/>
          <a:lstStyle/>
          <a:p>
            <a:pPr eaLnBrk="1" hangingPunct="1"/>
            <a:r>
              <a:rPr lang="en-US" altLang="uk-UA" b="1" u="sng" smtClean="0"/>
              <a:t>Existentialism</a:t>
            </a:r>
            <a:r>
              <a:rPr lang="en-US" altLang="uk-UA" b="1" smtClean="0"/>
              <a:t> and </a:t>
            </a:r>
            <a:r>
              <a:rPr lang="en-US" altLang="uk-UA" b="1" u="sng" smtClean="0"/>
              <a:t>personalism</a:t>
            </a:r>
            <a:r>
              <a:rPr lang="en-US" altLang="uk-UA" b="1" smtClean="0"/>
              <a:t> Individuality is a part of the natural and social whole.</a:t>
            </a:r>
            <a:br>
              <a:rPr lang="en-US" altLang="uk-UA" b="1" smtClean="0"/>
            </a:br>
            <a:r>
              <a:rPr lang="en-US" altLang="uk-UA" b="1" smtClean="0"/>
              <a:t>Personality is a unique spiritual self-determination (existence).</a:t>
            </a:r>
            <a:r>
              <a:rPr lang="en-US" altLang="uk-UA" smtClean="0"/>
              <a:t> </a:t>
            </a:r>
            <a:endParaRPr lang="ru-RU" altLang="uk-UA" smtClean="0"/>
          </a:p>
        </p:txBody>
      </p:sp>
    </p:spTree>
  </p:cSld>
  <p:clrMapOvr>
    <a:masterClrMapping/>
  </p:clrMapOvr>
  <p:transition>
    <p:plu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85"/>
          <p:cNvSpPr>
            <a:spLocks noGrp="1" noChangeArrowheads="1"/>
          </p:cNvSpPr>
          <p:nvPr>
            <p:ph type="title"/>
          </p:nvPr>
        </p:nvSpPr>
        <p:spPr>
          <a:xfrm>
            <a:off x="539750" y="609600"/>
            <a:ext cx="7918450" cy="5556250"/>
          </a:xfrm>
          <a:noFill/>
        </p:spPr>
        <p:txBody>
          <a:bodyPr/>
          <a:lstStyle/>
          <a:p>
            <a:pPr eaLnBrk="1" hangingPunct="1"/>
            <a:r>
              <a:rPr lang="en-US" altLang="uk-UA" b="1" u="sng" smtClean="0"/>
              <a:t>Marxism </a:t>
            </a:r>
            <a:br>
              <a:rPr lang="en-US" altLang="uk-UA" b="1" u="sng" smtClean="0"/>
            </a:br>
            <a:r>
              <a:rPr lang="en-US" altLang="uk-UA" b="1" smtClean="0"/>
              <a:t>Human being is the product and subject of labour activity. The essence of man is the ensemble of the social relations.</a:t>
            </a:r>
            <a:r>
              <a:rPr lang="en-US" altLang="uk-UA" smtClean="0"/>
              <a:t> </a:t>
            </a:r>
            <a:endParaRPr lang="ru-RU" altLang="uk-UA" smtClean="0"/>
          </a:p>
        </p:txBody>
      </p:sp>
    </p:spTree>
  </p:cSld>
  <p:clrMapOvr>
    <a:masterClrMapping/>
  </p:clrMapOvr>
  <p:transition>
    <p:plus/>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39750" y="260350"/>
            <a:ext cx="7916863" cy="5976938"/>
          </a:xfrm>
        </p:spPr>
        <p:txBody>
          <a:bodyPr/>
          <a:lstStyle/>
          <a:p>
            <a:pPr eaLnBrk="1" hangingPunct="1"/>
            <a:r>
              <a:rPr lang="en-US" altLang="uk-UA" b="1" u="sng" smtClean="0"/>
              <a:t>Anthroposociogenesis</a:t>
            </a:r>
            <a:r>
              <a:rPr lang="en-US" altLang="uk-UA" b="1" smtClean="0"/>
              <a:t> is the simultaneous and interconnected process of the appearance of man and society.</a:t>
            </a:r>
            <a:br>
              <a:rPr lang="en-US" altLang="uk-UA" b="1" smtClean="0"/>
            </a:br>
            <a:r>
              <a:rPr lang="en-US" altLang="uk-UA" b="1" smtClean="0"/>
              <a:t/>
            </a:r>
            <a:br>
              <a:rPr lang="en-US" altLang="uk-UA" b="1" smtClean="0"/>
            </a:br>
            <a:endParaRPr lang="ru-RU" altLang="uk-UA" b="1" smtClean="0"/>
          </a:p>
        </p:txBody>
      </p:sp>
    </p:spTree>
  </p:cSld>
  <p:clrMapOvr>
    <a:masterClrMapping/>
  </p:clrMapOvr>
  <p:transition>
    <p:plu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82" name="Text Box 26"/>
          <p:cNvSpPr txBox="1">
            <a:spLocks noChangeArrowheads="1"/>
          </p:cNvSpPr>
          <p:nvPr/>
        </p:nvSpPr>
        <p:spPr bwMode="auto">
          <a:xfrm>
            <a:off x="1763713" y="2349500"/>
            <a:ext cx="23764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Black" pitchFamily="34" charset="0"/>
                <a:cs typeface="Arial" charset="0"/>
              </a:defRPr>
            </a:lvl1pPr>
            <a:lvl2pPr marL="742950" indent="-285750" eaLnBrk="0" hangingPunct="0">
              <a:defRPr sz="2800">
                <a:solidFill>
                  <a:schemeClr val="tx1"/>
                </a:solidFill>
                <a:latin typeface="Arial Black" pitchFamily="34" charset="0"/>
                <a:cs typeface="Arial" charset="0"/>
              </a:defRPr>
            </a:lvl2pPr>
            <a:lvl3pPr marL="1143000" indent="-228600" eaLnBrk="0" hangingPunct="0">
              <a:defRPr sz="2800">
                <a:solidFill>
                  <a:schemeClr val="tx1"/>
                </a:solidFill>
                <a:latin typeface="Arial Black" pitchFamily="34" charset="0"/>
                <a:cs typeface="Arial" charset="0"/>
              </a:defRPr>
            </a:lvl3pPr>
            <a:lvl4pPr marL="1600200" indent="-228600" eaLnBrk="0" hangingPunct="0">
              <a:defRPr sz="2800">
                <a:solidFill>
                  <a:schemeClr val="tx1"/>
                </a:solidFill>
                <a:latin typeface="Arial Black" pitchFamily="34" charset="0"/>
                <a:cs typeface="Arial" charset="0"/>
              </a:defRPr>
            </a:lvl4pPr>
            <a:lvl5pPr marL="2057400" indent="-228600" eaLnBrk="0" hangingPunct="0">
              <a:defRPr sz="2800">
                <a:solidFill>
                  <a:schemeClr val="tx1"/>
                </a:solidFill>
                <a:latin typeface="Arial Black" pitchFamily="34" charset="0"/>
                <a:cs typeface="Arial" charset="0"/>
              </a:defRPr>
            </a:lvl5pPr>
            <a:lvl6pPr marL="2514600" indent="-228600" algn="ctr" eaLnBrk="0" fontAlgn="base" hangingPunct="0">
              <a:spcBef>
                <a:spcPct val="0"/>
              </a:spcBef>
              <a:spcAft>
                <a:spcPct val="0"/>
              </a:spcAft>
              <a:defRPr sz="2800">
                <a:solidFill>
                  <a:schemeClr val="tx1"/>
                </a:solidFill>
                <a:latin typeface="Arial Black" pitchFamily="34" charset="0"/>
                <a:cs typeface="Arial" charset="0"/>
              </a:defRPr>
            </a:lvl6pPr>
            <a:lvl7pPr marL="2971800" indent="-228600" algn="ctr" eaLnBrk="0" fontAlgn="base" hangingPunct="0">
              <a:spcBef>
                <a:spcPct val="0"/>
              </a:spcBef>
              <a:spcAft>
                <a:spcPct val="0"/>
              </a:spcAft>
              <a:defRPr sz="2800">
                <a:solidFill>
                  <a:schemeClr val="tx1"/>
                </a:solidFill>
                <a:latin typeface="Arial Black" pitchFamily="34" charset="0"/>
                <a:cs typeface="Arial" charset="0"/>
              </a:defRPr>
            </a:lvl7pPr>
            <a:lvl8pPr marL="3429000" indent="-228600" algn="ctr" eaLnBrk="0" fontAlgn="base" hangingPunct="0">
              <a:spcBef>
                <a:spcPct val="0"/>
              </a:spcBef>
              <a:spcAft>
                <a:spcPct val="0"/>
              </a:spcAft>
              <a:defRPr sz="2800">
                <a:solidFill>
                  <a:schemeClr val="tx1"/>
                </a:solidFill>
                <a:latin typeface="Arial Black" pitchFamily="34" charset="0"/>
                <a:cs typeface="Arial" charset="0"/>
              </a:defRPr>
            </a:lvl8pPr>
            <a:lvl9pPr marL="3886200" indent="-228600" algn="ctr" eaLnBrk="0" fontAlgn="base" hangingPunct="0">
              <a:spcBef>
                <a:spcPct val="0"/>
              </a:spcBef>
              <a:spcAft>
                <a:spcPct val="0"/>
              </a:spcAft>
              <a:defRPr sz="2800">
                <a:solidFill>
                  <a:schemeClr val="tx1"/>
                </a:solidFill>
                <a:latin typeface="Arial Black" pitchFamily="34" charset="0"/>
                <a:cs typeface="Arial" charset="0"/>
              </a:defRPr>
            </a:lvl9pPr>
          </a:lstStyle>
          <a:p>
            <a:pPr algn="l" eaLnBrk="1" hangingPunct="1">
              <a:spcBef>
                <a:spcPct val="50000"/>
              </a:spcBef>
            </a:pPr>
            <a:endParaRPr lang="ru-RU" altLang="uk-UA" sz="1800"/>
          </a:p>
        </p:txBody>
      </p:sp>
      <p:sp>
        <p:nvSpPr>
          <p:cNvPr id="18435" name="Rectangle 28"/>
          <p:cNvSpPr>
            <a:spLocks noChangeArrowheads="1"/>
          </p:cNvSpPr>
          <p:nvPr/>
        </p:nvSpPr>
        <p:spPr bwMode="auto">
          <a:xfrm>
            <a:off x="2195513" y="765175"/>
            <a:ext cx="6337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Black" pitchFamily="34" charset="0"/>
                <a:cs typeface="Arial" charset="0"/>
              </a:defRPr>
            </a:lvl1pPr>
            <a:lvl2pPr marL="742950" indent="-285750" eaLnBrk="0" hangingPunct="0">
              <a:defRPr sz="2800">
                <a:solidFill>
                  <a:schemeClr val="tx1"/>
                </a:solidFill>
                <a:latin typeface="Arial Black" pitchFamily="34" charset="0"/>
                <a:cs typeface="Arial" charset="0"/>
              </a:defRPr>
            </a:lvl2pPr>
            <a:lvl3pPr marL="1143000" indent="-228600" eaLnBrk="0" hangingPunct="0">
              <a:defRPr sz="2800">
                <a:solidFill>
                  <a:schemeClr val="tx1"/>
                </a:solidFill>
                <a:latin typeface="Arial Black" pitchFamily="34" charset="0"/>
                <a:cs typeface="Arial" charset="0"/>
              </a:defRPr>
            </a:lvl3pPr>
            <a:lvl4pPr marL="1600200" indent="-228600" eaLnBrk="0" hangingPunct="0">
              <a:defRPr sz="2800">
                <a:solidFill>
                  <a:schemeClr val="tx1"/>
                </a:solidFill>
                <a:latin typeface="Arial Black" pitchFamily="34" charset="0"/>
                <a:cs typeface="Arial" charset="0"/>
              </a:defRPr>
            </a:lvl4pPr>
            <a:lvl5pPr marL="2057400" indent="-228600" eaLnBrk="0" hangingPunct="0">
              <a:defRPr sz="2800">
                <a:solidFill>
                  <a:schemeClr val="tx1"/>
                </a:solidFill>
                <a:latin typeface="Arial Black" pitchFamily="34" charset="0"/>
                <a:cs typeface="Arial" charset="0"/>
              </a:defRPr>
            </a:lvl5pPr>
            <a:lvl6pPr marL="2514600" indent="-228600" algn="ctr" eaLnBrk="0" fontAlgn="base" hangingPunct="0">
              <a:spcBef>
                <a:spcPct val="0"/>
              </a:spcBef>
              <a:spcAft>
                <a:spcPct val="0"/>
              </a:spcAft>
              <a:defRPr sz="2800">
                <a:solidFill>
                  <a:schemeClr val="tx1"/>
                </a:solidFill>
                <a:latin typeface="Arial Black" pitchFamily="34" charset="0"/>
                <a:cs typeface="Arial" charset="0"/>
              </a:defRPr>
            </a:lvl6pPr>
            <a:lvl7pPr marL="2971800" indent="-228600" algn="ctr" eaLnBrk="0" fontAlgn="base" hangingPunct="0">
              <a:spcBef>
                <a:spcPct val="0"/>
              </a:spcBef>
              <a:spcAft>
                <a:spcPct val="0"/>
              </a:spcAft>
              <a:defRPr sz="2800">
                <a:solidFill>
                  <a:schemeClr val="tx1"/>
                </a:solidFill>
                <a:latin typeface="Arial Black" pitchFamily="34" charset="0"/>
                <a:cs typeface="Arial" charset="0"/>
              </a:defRPr>
            </a:lvl7pPr>
            <a:lvl8pPr marL="3429000" indent="-228600" algn="ctr" eaLnBrk="0" fontAlgn="base" hangingPunct="0">
              <a:spcBef>
                <a:spcPct val="0"/>
              </a:spcBef>
              <a:spcAft>
                <a:spcPct val="0"/>
              </a:spcAft>
              <a:defRPr sz="2800">
                <a:solidFill>
                  <a:schemeClr val="tx1"/>
                </a:solidFill>
                <a:latin typeface="Arial Black" pitchFamily="34" charset="0"/>
                <a:cs typeface="Arial" charset="0"/>
              </a:defRPr>
            </a:lvl8pPr>
            <a:lvl9pPr marL="3886200" indent="-228600" algn="ctr" eaLnBrk="0" fontAlgn="base" hangingPunct="0">
              <a:spcBef>
                <a:spcPct val="0"/>
              </a:spcBef>
              <a:spcAft>
                <a:spcPct val="0"/>
              </a:spcAft>
              <a:defRPr sz="2800">
                <a:solidFill>
                  <a:schemeClr val="tx1"/>
                </a:solidFill>
                <a:latin typeface="Arial Black" pitchFamily="34" charset="0"/>
                <a:cs typeface="Arial" charset="0"/>
              </a:defRPr>
            </a:lvl9pPr>
          </a:lstStyle>
          <a:p>
            <a:pPr algn="l" eaLnBrk="1" hangingPunct="1"/>
            <a:r>
              <a:rPr lang="ru-RU" altLang="uk-UA" sz="1800" b="1"/>
              <a:t>.</a:t>
            </a:r>
            <a:r>
              <a:rPr lang="ru-RU" altLang="uk-UA" sz="1800"/>
              <a:t>  </a:t>
            </a:r>
          </a:p>
        </p:txBody>
      </p:sp>
      <p:sp>
        <p:nvSpPr>
          <p:cNvPr id="18436" name="Rectangle 40"/>
          <p:cNvSpPr>
            <a:spLocks noGrp="1" noChangeArrowheads="1"/>
          </p:cNvSpPr>
          <p:nvPr>
            <p:ph type="title"/>
          </p:nvPr>
        </p:nvSpPr>
        <p:spPr/>
        <p:txBody>
          <a:bodyPr/>
          <a:lstStyle/>
          <a:p>
            <a:pPr eaLnBrk="1" hangingPunct="1"/>
            <a:r>
              <a:rPr lang="en-US" altLang="uk-UA" sz="3200" smtClean="0"/>
              <a:t>Human organism has many features in common with the higher animals.</a:t>
            </a:r>
            <a:endParaRPr lang="ru-RU" altLang="uk-UA" sz="3200" smtClean="0"/>
          </a:p>
        </p:txBody>
      </p:sp>
      <p:sp>
        <p:nvSpPr>
          <p:cNvPr id="18437" name="Rectangle 41"/>
          <p:cNvSpPr>
            <a:spLocks noGrp="1" noChangeArrowheads="1"/>
          </p:cNvSpPr>
          <p:nvPr>
            <p:ph idx="1"/>
          </p:nvPr>
        </p:nvSpPr>
        <p:spPr>
          <a:xfrm>
            <a:off x="250825" y="1844675"/>
            <a:ext cx="8207375" cy="4251325"/>
          </a:xfrm>
        </p:spPr>
        <p:txBody>
          <a:bodyPr/>
          <a:lstStyle/>
          <a:p>
            <a:pPr eaLnBrk="1" hangingPunct="1"/>
            <a:r>
              <a:rPr lang="en-US" altLang="uk-UA" smtClean="0"/>
              <a:t>Man got ahead of the mammals thanks to the intensive development and differentiation of the </a:t>
            </a:r>
            <a:r>
              <a:rPr lang="en-US" altLang="uk-UA" b="1" i="1" smtClean="0"/>
              <a:t>cerebral cortex.</a:t>
            </a:r>
            <a:r>
              <a:rPr lang="en-US" altLang="uk-UA" smtClean="0"/>
              <a:t> </a:t>
            </a:r>
          </a:p>
          <a:p>
            <a:pPr eaLnBrk="1" hangingPunct="1"/>
            <a:r>
              <a:rPr lang="en-US" altLang="uk-UA" smtClean="0"/>
              <a:t>The characteristic anatomical and physiological features of the human being are </a:t>
            </a:r>
            <a:r>
              <a:rPr lang="en-US" altLang="uk-UA" b="1" i="1" smtClean="0"/>
              <a:t>erect posture</a:t>
            </a:r>
            <a:r>
              <a:rPr lang="en-US" altLang="uk-UA" smtClean="0"/>
              <a:t>, free </a:t>
            </a:r>
            <a:r>
              <a:rPr lang="en-US" altLang="uk-UA" i="1" smtClean="0"/>
              <a:t>upper extremities,</a:t>
            </a:r>
            <a:r>
              <a:rPr lang="en-US" altLang="uk-UA" smtClean="0"/>
              <a:t> adapted for using and making tools, and advanced development of the means of communication. </a:t>
            </a:r>
            <a:endParaRPr lang="ru-RU" altLang="uk-UA" smtClean="0"/>
          </a:p>
          <a:p>
            <a:pPr eaLnBrk="1" hangingPunct="1"/>
            <a:endParaRPr lang="ru-RU" altLang="uk-UA" b="1"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nodePh="1">
                                  <p:stCondLst>
                                    <p:cond delay="0"/>
                                  </p:stCondLst>
                                  <p:endCondLst>
                                    <p:cond evt="begin" delay="0">
                                      <p:tn val="5"/>
                                    </p:cond>
                                  </p:endCondLst>
                                  <p:childTnLst>
                                    <p:set>
                                      <p:cBhvr>
                                        <p:cTn id="6" dur="1" fill="hold">
                                          <p:stCondLst>
                                            <p:cond delay="0"/>
                                          </p:stCondLst>
                                        </p:cTn>
                                        <p:tgtEl>
                                          <p:spTgt spid="706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8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0"/>
          <p:cNvSpPr>
            <a:spLocks noGrp="1" noChangeArrowheads="1"/>
          </p:cNvSpPr>
          <p:nvPr>
            <p:ph type="title"/>
          </p:nvPr>
        </p:nvSpPr>
        <p:spPr>
          <a:xfrm>
            <a:off x="1042988" y="-571500"/>
            <a:ext cx="7556500" cy="184150"/>
          </a:xfrm>
        </p:spPr>
        <p:txBody>
          <a:bodyPr/>
          <a:lstStyle/>
          <a:p>
            <a:pPr algn="l" eaLnBrk="1" hangingPunct="1"/>
            <a:endParaRPr lang="ru-RU" altLang="uk-UA" sz="3200" b="1" smtClean="0"/>
          </a:p>
        </p:txBody>
      </p:sp>
      <p:sp>
        <p:nvSpPr>
          <p:cNvPr id="19459" name="Rectangle 23"/>
          <p:cNvSpPr>
            <a:spLocks noGrp="1" noChangeArrowheads="1"/>
          </p:cNvSpPr>
          <p:nvPr>
            <p:ph idx="1"/>
          </p:nvPr>
        </p:nvSpPr>
        <p:spPr>
          <a:xfrm>
            <a:off x="395288" y="620713"/>
            <a:ext cx="8569325" cy="5619750"/>
          </a:xfrm>
        </p:spPr>
        <p:txBody>
          <a:bodyPr/>
          <a:lstStyle/>
          <a:p>
            <a:pPr eaLnBrk="1" hangingPunct="1"/>
            <a:r>
              <a:rPr lang="en-US" altLang="uk-UA" sz="3600" smtClean="0"/>
              <a:t>At a certain level of anthropogenesis, under the influence of labour activity and communication, biological development became what is, in effect, the historical development of social systems. </a:t>
            </a:r>
            <a:r>
              <a:rPr lang="ru-RU" altLang="uk-UA" sz="3600" smtClean="0"/>
              <a:t/>
            </a:r>
            <a:br>
              <a:rPr lang="ru-RU" altLang="uk-UA" sz="3600" smtClean="0"/>
            </a:br>
            <a:r>
              <a:rPr lang="en-US" altLang="uk-UA" sz="3600" smtClean="0"/>
              <a:t/>
            </a:r>
            <a:br>
              <a:rPr lang="en-US" altLang="uk-UA" sz="3600" smtClean="0"/>
            </a:br>
            <a:r>
              <a:rPr lang="en-US" altLang="uk-UA" sz="3600" smtClean="0"/>
              <a:t>Human hand is simultaneously a reason and a result of the development of the human brain</a:t>
            </a:r>
          </a:p>
        </p:txBody>
      </p:sp>
    </p:spTree>
  </p:cSld>
  <p:clrMapOvr>
    <a:masterClrMapping/>
  </p:clrMapOvr>
  <p:transition>
    <p:plus/>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95288" y="476250"/>
            <a:ext cx="8137525" cy="6022975"/>
          </a:xfrm>
        </p:spPr>
        <p:txBody>
          <a:bodyPr/>
          <a:lstStyle/>
          <a:p>
            <a:pPr algn="l" eaLnBrk="1" hangingPunct="1"/>
            <a:r>
              <a:rPr lang="en-US" altLang="uk-UA" sz="4000" b="1" smtClean="0"/>
              <a:t>Birth gives man existence as a </a:t>
            </a:r>
            <a:r>
              <a:rPr lang="en-US" altLang="uk-UA" sz="4000" b="1" u="sng" smtClean="0"/>
              <a:t>natural individual.</a:t>
            </a:r>
            <a:br>
              <a:rPr lang="en-US" altLang="uk-UA" sz="4000" b="1" u="sng" smtClean="0"/>
            </a:br>
            <a:r>
              <a:rPr lang="en-US" altLang="uk-UA" sz="4000" b="1" smtClean="0"/>
              <a:t>Although he/she comes into the world with insufficiently formed anatomical and physiological systems, they are genetically programmed as uniquely human.</a:t>
            </a:r>
            <a:r>
              <a:rPr lang="en-US" altLang="uk-UA" sz="4800" b="1" smtClean="0"/>
              <a:t> </a:t>
            </a:r>
            <a:r>
              <a:rPr lang="ru-RU" altLang="uk-UA" sz="4800" b="1" smtClean="0"/>
              <a:t/>
            </a:r>
            <a:br>
              <a:rPr lang="ru-RU" altLang="uk-UA" sz="4800" b="1" smtClean="0"/>
            </a:br>
            <a:endParaRPr lang="ru-RU" altLang="uk-UA" sz="4800" b="1" smtClean="0"/>
          </a:p>
        </p:txBody>
      </p:sp>
    </p:spTree>
  </p:cSld>
  <p:clrMapOvr>
    <a:masterClrMapping/>
  </p:clrMapOvr>
  <p:transition>
    <p:plus/>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971550" y="692150"/>
            <a:ext cx="7561263" cy="1296988"/>
          </a:xfrm>
        </p:spPr>
        <p:txBody>
          <a:bodyPr/>
          <a:lstStyle/>
          <a:p>
            <a:pPr eaLnBrk="1" hangingPunct="1"/>
            <a:r>
              <a:rPr lang="en-US" altLang="uk-UA" sz="4800" smtClean="0"/>
              <a:t/>
            </a:r>
            <a:br>
              <a:rPr lang="en-US" altLang="uk-UA" sz="4800" smtClean="0"/>
            </a:br>
            <a:endParaRPr lang="ru-RU" altLang="uk-UA" sz="4800" smtClean="0"/>
          </a:p>
        </p:txBody>
      </p:sp>
      <p:sp>
        <p:nvSpPr>
          <p:cNvPr id="21507" name="Rectangle 3"/>
          <p:cNvSpPr>
            <a:spLocks noGrp="1" noChangeArrowheads="1"/>
          </p:cNvSpPr>
          <p:nvPr>
            <p:ph idx="1"/>
          </p:nvPr>
        </p:nvSpPr>
        <p:spPr>
          <a:xfrm>
            <a:off x="179388" y="476250"/>
            <a:ext cx="8496300" cy="5759450"/>
          </a:xfrm>
        </p:spPr>
        <p:txBody>
          <a:bodyPr/>
          <a:lstStyle/>
          <a:p>
            <a:pPr marL="95250" indent="-95250" eaLnBrk="1" hangingPunct="1">
              <a:lnSpc>
                <a:spcPct val="80000"/>
              </a:lnSpc>
            </a:pPr>
            <a:r>
              <a:rPr lang="en-US" altLang="uk-UA" b="1" smtClean="0"/>
              <a:t>The newborn child is not a "tabula rasa" (clean slate) on which the environment draws its fanciful spiritual patterns.</a:t>
            </a:r>
            <a:endParaRPr lang="ru-RU" altLang="uk-UA" b="1" smtClean="0"/>
          </a:p>
        </p:txBody>
      </p:sp>
      <p:sp>
        <p:nvSpPr>
          <p:cNvPr id="21508" name="Rectangle 47"/>
          <p:cNvSpPr>
            <a:spLocks noChangeArrowheads="1"/>
          </p:cNvSpPr>
          <p:nvPr/>
        </p:nvSpPr>
        <p:spPr bwMode="auto">
          <a:xfrm>
            <a:off x="468313" y="2205038"/>
            <a:ext cx="7991475" cy="476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Black" pitchFamily="34" charset="0"/>
                <a:cs typeface="Arial" charset="0"/>
              </a:defRPr>
            </a:lvl1pPr>
            <a:lvl2pPr marL="742950" indent="-285750" eaLnBrk="0" hangingPunct="0">
              <a:defRPr sz="2800">
                <a:solidFill>
                  <a:schemeClr val="tx1"/>
                </a:solidFill>
                <a:latin typeface="Arial Black" pitchFamily="34" charset="0"/>
                <a:cs typeface="Arial" charset="0"/>
              </a:defRPr>
            </a:lvl2pPr>
            <a:lvl3pPr marL="1143000" indent="-228600" eaLnBrk="0" hangingPunct="0">
              <a:defRPr sz="2800">
                <a:solidFill>
                  <a:schemeClr val="tx1"/>
                </a:solidFill>
                <a:latin typeface="Arial Black" pitchFamily="34" charset="0"/>
                <a:cs typeface="Arial" charset="0"/>
              </a:defRPr>
            </a:lvl3pPr>
            <a:lvl4pPr marL="1600200" indent="-228600" eaLnBrk="0" hangingPunct="0">
              <a:defRPr sz="2800">
                <a:solidFill>
                  <a:schemeClr val="tx1"/>
                </a:solidFill>
                <a:latin typeface="Arial Black" pitchFamily="34" charset="0"/>
                <a:cs typeface="Arial" charset="0"/>
              </a:defRPr>
            </a:lvl4pPr>
            <a:lvl5pPr marL="2057400" indent="-228600" eaLnBrk="0" hangingPunct="0">
              <a:defRPr sz="2800">
                <a:solidFill>
                  <a:schemeClr val="tx1"/>
                </a:solidFill>
                <a:latin typeface="Arial Black" pitchFamily="34" charset="0"/>
                <a:cs typeface="Arial" charset="0"/>
              </a:defRPr>
            </a:lvl5pPr>
            <a:lvl6pPr marL="2514600" indent="-228600" algn="ctr" eaLnBrk="0" fontAlgn="base" hangingPunct="0">
              <a:spcBef>
                <a:spcPct val="0"/>
              </a:spcBef>
              <a:spcAft>
                <a:spcPct val="0"/>
              </a:spcAft>
              <a:defRPr sz="2800">
                <a:solidFill>
                  <a:schemeClr val="tx1"/>
                </a:solidFill>
                <a:latin typeface="Arial Black" pitchFamily="34" charset="0"/>
                <a:cs typeface="Arial" charset="0"/>
              </a:defRPr>
            </a:lvl6pPr>
            <a:lvl7pPr marL="2971800" indent="-228600" algn="ctr" eaLnBrk="0" fontAlgn="base" hangingPunct="0">
              <a:spcBef>
                <a:spcPct val="0"/>
              </a:spcBef>
              <a:spcAft>
                <a:spcPct val="0"/>
              </a:spcAft>
              <a:defRPr sz="2800">
                <a:solidFill>
                  <a:schemeClr val="tx1"/>
                </a:solidFill>
                <a:latin typeface="Arial Black" pitchFamily="34" charset="0"/>
                <a:cs typeface="Arial" charset="0"/>
              </a:defRPr>
            </a:lvl7pPr>
            <a:lvl8pPr marL="3429000" indent="-228600" algn="ctr" eaLnBrk="0" fontAlgn="base" hangingPunct="0">
              <a:spcBef>
                <a:spcPct val="0"/>
              </a:spcBef>
              <a:spcAft>
                <a:spcPct val="0"/>
              </a:spcAft>
              <a:defRPr sz="2800">
                <a:solidFill>
                  <a:schemeClr val="tx1"/>
                </a:solidFill>
                <a:latin typeface="Arial Black" pitchFamily="34" charset="0"/>
                <a:cs typeface="Arial" charset="0"/>
              </a:defRPr>
            </a:lvl8pPr>
            <a:lvl9pPr marL="3886200" indent="-228600" algn="ctr" eaLnBrk="0" fontAlgn="base" hangingPunct="0">
              <a:spcBef>
                <a:spcPct val="0"/>
              </a:spcBef>
              <a:spcAft>
                <a:spcPct val="0"/>
              </a:spcAft>
              <a:defRPr sz="2800">
                <a:solidFill>
                  <a:schemeClr val="tx1"/>
                </a:solidFill>
                <a:latin typeface="Arial Black" pitchFamily="34" charset="0"/>
                <a:cs typeface="Arial" charset="0"/>
              </a:defRPr>
            </a:lvl9pPr>
          </a:lstStyle>
          <a:p>
            <a:pPr algn="l" eaLnBrk="1" hangingPunct="1">
              <a:lnSpc>
                <a:spcPct val="80000"/>
              </a:lnSpc>
              <a:spcBef>
                <a:spcPct val="50000"/>
              </a:spcBef>
            </a:pPr>
            <a:r>
              <a:rPr lang="en-US" altLang="uk-UA" sz="3600" b="1">
                <a:latin typeface="Times New Roman" pitchFamily="18" charset="0"/>
              </a:rPr>
              <a:t>Heredity equips the child not only with instincts. He/she is from the very beginning the possessor of a special ability, the ability to </a:t>
            </a:r>
            <a:r>
              <a:rPr lang="en-US" altLang="uk-UA" sz="3600" b="1" i="1">
                <a:latin typeface="Times New Roman" pitchFamily="18" charset="0"/>
              </a:rPr>
              <a:t>imitate </a:t>
            </a:r>
            <a:r>
              <a:rPr lang="en-US" altLang="uk-UA" sz="3600" b="1">
                <a:latin typeface="Times New Roman" pitchFamily="18" charset="0"/>
              </a:rPr>
              <a:t>adults, their actions, the noises they make. He/she has an inherent curiosity, an ability to enjoy bright objects. He/she is capable of being upset, disappointed, experiencing fear and joy.</a:t>
            </a:r>
            <a:endParaRPr lang="ru-RU" altLang="uk-UA" sz="3600" b="1">
              <a:latin typeface="Times New Roman" pitchFamily="18" charset="0"/>
            </a:endParaRPr>
          </a:p>
          <a:p>
            <a:pPr algn="l" eaLnBrk="1" hangingPunct="1">
              <a:lnSpc>
                <a:spcPct val="80000"/>
              </a:lnSpc>
              <a:spcBef>
                <a:spcPct val="50000"/>
              </a:spcBef>
            </a:pPr>
            <a:endParaRPr lang="ru-RU" altLang="uk-UA" sz="3600">
              <a:latin typeface="Times New Roman" pitchFamily="18" charset="0"/>
            </a:endParaRPr>
          </a:p>
        </p:txBody>
      </p:sp>
    </p:spTree>
  </p:cSld>
  <p:clrMapOvr>
    <a:masterClrMapping/>
  </p:clrMapOvr>
  <p:transition>
    <p:plu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333375"/>
            <a:ext cx="7772400" cy="1079500"/>
          </a:xfrm>
        </p:spPr>
        <p:txBody>
          <a:bodyPr/>
          <a:lstStyle/>
          <a:p>
            <a:pPr eaLnBrk="1" hangingPunct="1"/>
            <a:r>
              <a:rPr lang="en-US" altLang="uk-UA" b="1" smtClean="0"/>
              <a:t>In ancient philosophy</a:t>
            </a:r>
            <a:endParaRPr lang="ru-RU" altLang="uk-UA" b="1" smtClean="0"/>
          </a:p>
        </p:txBody>
      </p:sp>
      <p:sp>
        <p:nvSpPr>
          <p:cNvPr id="7171" name="Rectangle 3"/>
          <p:cNvSpPr>
            <a:spLocks noGrp="1" noChangeArrowheads="1"/>
          </p:cNvSpPr>
          <p:nvPr>
            <p:ph idx="1"/>
          </p:nvPr>
        </p:nvSpPr>
        <p:spPr>
          <a:xfrm>
            <a:off x="468313" y="1268413"/>
            <a:ext cx="8137525" cy="5184775"/>
          </a:xfrm>
        </p:spPr>
        <p:txBody>
          <a:bodyPr/>
          <a:lstStyle/>
          <a:p>
            <a:pPr indent="12700" eaLnBrk="1" hangingPunct="1">
              <a:buFontTx/>
              <a:buNone/>
            </a:pPr>
            <a:endParaRPr lang="en-US" altLang="uk-UA" sz="2400" smtClean="0">
              <a:latin typeface="Arial" charset="0"/>
            </a:endParaRPr>
          </a:p>
          <a:p>
            <a:pPr indent="12700" eaLnBrk="1" hangingPunct="1"/>
            <a:r>
              <a:rPr lang="en-US" altLang="uk-UA" sz="4000" b="1" smtClean="0"/>
              <a:t>man was thought of as a "small world" in the general composition of the universe, as a reflection and symbol of the universe understood as a spiritualized organism. </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500"/>
                                        <p:tgtEl>
                                          <p:spTgt spid="7170"/>
                                        </p:tgtEl>
                                      </p:cBhvr>
                                    </p:animEffect>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animEffect transition="in" filter="fade">
                                      <p:cBhvr>
                                        <p:cTn id="11" dur="500"/>
                                        <p:tgtEl>
                                          <p:spTgt spid="71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9" name="Rectangle 5"/>
          <p:cNvSpPr>
            <a:spLocks noGrp="1" noChangeArrowheads="1"/>
          </p:cNvSpPr>
          <p:nvPr>
            <p:ph type="title"/>
          </p:nvPr>
        </p:nvSpPr>
        <p:spPr>
          <a:xfrm>
            <a:off x="468313" y="476250"/>
            <a:ext cx="8245475" cy="5616575"/>
          </a:xfrm>
        </p:spPr>
        <p:txBody>
          <a:bodyPr/>
          <a:lstStyle/>
          <a:p>
            <a:pPr algn="l" eaLnBrk="1" hangingPunct="1"/>
            <a:r>
              <a:rPr lang="en-US" altLang="uk-UA" sz="4000" b="1" smtClean="0"/>
              <a:t>The </a:t>
            </a:r>
            <a:r>
              <a:rPr lang="en-US" altLang="uk-UA" sz="4000" b="1" u="sng" smtClean="0"/>
              <a:t>essence of man</a:t>
            </a:r>
            <a:r>
              <a:rPr lang="en-US" altLang="uk-UA" sz="4000" b="1" smtClean="0"/>
              <a:t> comprises both the spiritual sphere, the sphere of the mind, and his bodily organization, but it is not confined to this. Man becomes aware of himself as a part of the social whole.</a:t>
            </a:r>
            <a:endParaRPr lang="ru-RU" altLang="uk-UA" sz="4000" b="1"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2709"/>
                                        </p:tgtEl>
                                        <p:attrNameLst>
                                          <p:attrName>style.visibility</p:attrName>
                                        </p:attrNameLst>
                                      </p:cBhvr>
                                      <p:to>
                                        <p:strVal val="visible"/>
                                      </p:to>
                                    </p:set>
                                    <p:animEffect transition="in" filter="fade">
                                      <p:cBhvr>
                                        <p:cTn id="7" dur="500"/>
                                        <p:tgtEl>
                                          <p:spTgt spid="727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179388" y="620713"/>
            <a:ext cx="8713787" cy="5976937"/>
          </a:xfrm>
        </p:spPr>
        <p:txBody>
          <a:bodyPr/>
          <a:lstStyle/>
          <a:p>
            <a:pPr algn="l" eaLnBrk="1" hangingPunct="1"/>
            <a:r>
              <a:rPr lang="en-US" altLang="uk-UA" sz="3200" b="1" smtClean="0"/>
              <a:t>A human being is a biosocial being and represents the highest level of development of all living organisms on earth, the subject of labour, of the social forms of life, communication and consciousness.</a:t>
            </a:r>
            <a:r>
              <a:rPr lang="en-US" altLang="uk-UA" sz="4000" smtClean="0"/>
              <a:t> </a:t>
            </a:r>
            <a:br>
              <a:rPr lang="en-US" altLang="uk-UA" sz="4000" smtClean="0"/>
            </a:br>
            <a:endParaRPr lang="ru-RU" altLang="uk-UA" sz="4000" smtClean="0"/>
          </a:p>
        </p:txBody>
      </p:sp>
      <p:sp>
        <p:nvSpPr>
          <p:cNvPr id="80908" name="Rectangle 12"/>
          <p:cNvSpPr>
            <a:spLocks noGrp="1" noChangeArrowheads="1"/>
          </p:cNvSpPr>
          <p:nvPr>
            <p:ph type="body" sz="half" idx="3"/>
          </p:nvPr>
        </p:nvSpPr>
        <p:spPr>
          <a:xfrm>
            <a:off x="250825" y="333375"/>
            <a:ext cx="8713788" cy="6048375"/>
          </a:xfrm>
        </p:spPr>
        <p:txBody>
          <a:bodyPr/>
          <a:lstStyle/>
          <a:p>
            <a:pPr eaLnBrk="1" hangingPunct="1">
              <a:buFontTx/>
              <a:buNone/>
            </a:pPr>
            <a:r>
              <a:rPr lang="en-US" altLang="uk-UA" smtClean="0"/>
              <a:t>    </a:t>
            </a:r>
            <a:r>
              <a:rPr lang="ru-RU" altLang="uk-UA" smtClean="0"/>
              <a:t>	</a:t>
            </a:r>
            <a:endParaRPr lang="ru-RU" altLang="uk-UA" sz="2800" b="1" smtClean="0">
              <a:latin typeface="Arial" charset="0"/>
            </a:endParaRP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0898"/>
                                        </p:tgtEl>
                                        <p:attrNameLst>
                                          <p:attrName>style.visibility</p:attrName>
                                        </p:attrNameLst>
                                      </p:cBhvr>
                                      <p:to>
                                        <p:strVal val="visible"/>
                                      </p:to>
                                    </p:set>
                                    <p:animEffect transition="in" filter="fade">
                                      <p:cBhvr>
                                        <p:cTn id="7" dur="500"/>
                                        <p:tgtEl>
                                          <p:spTgt spid="80898"/>
                                        </p:tgtEl>
                                      </p:cBhvr>
                                    </p:animEffect>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0908">
                                            <p:txEl>
                                              <p:pRg st="0" end="0"/>
                                            </p:txEl>
                                          </p:spTgt>
                                        </p:tgtEl>
                                        <p:attrNameLst>
                                          <p:attrName>style.visibility</p:attrName>
                                        </p:attrNameLst>
                                      </p:cBhvr>
                                      <p:to>
                                        <p:strVal val="visible"/>
                                      </p:to>
                                    </p:set>
                                    <p:animEffect transition="in" filter="fade">
                                      <p:cBhvr>
                                        <p:cTn id="11" dur="500"/>
                                        <p:tgtEl>
                                          <p:spTgt spid="8090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p:bldP spid="80908"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uk-UA" smtClean="0"/>
              <a:t>For various cognitive or practical purposes</a:t>
            </a:r>
            <a:endParaRPr lang="ru-RU" altLang="uk-UA" smtClean="0"/>
          </a:p>
        </p:txBody>
      </p:sp>
      <p:sp>
        <p:nvSpPr>
          <p:cNvPr id="24579" name="Rectangle 3"/>
          <p:cNvSpPr>
            <a:spLocks noGrp="1" noChangeArrowheads="1"/>
          </p:cNvSpPr>
          <p:nvPr>
            <p:ph idx="1"/>
          </p:nvPr>
        </p:nvSpPr>
        <p:spPr/>
        <p:txBody>
          <a:bodyPr/>
          <a:lstStyle/>
          <a:p>
            <a:pPr eaLnBrk="1" hangingPunct="1"/>
            <a:r>
              <a:rPr lang="en-US" altLang="uk-UA" sz="4000" smtClean="0"/>
              <a:t>we may stress man's biological or social aspects, but we must always remember their </a:t>
            </a:r>
            <a:r>
              <a:rPr lang="en-US" altLang="uk-UA" sz="4000" b="1" i="1" u="sng" smtClean="0"/>
              <a:t>essential unity.</a:t>
            </a:r>
            <a:endParaRPr lang="ru-RU" altLang="uk-UA" sz="4000" b="1" i="1" u="sng" smtClean="0"/>
          </a:p>
        </p:txBody>
      </p:sp>
    </p:spTree>
  </p:cSld>
  <p:clrMapOvr>
    <a:masterClrMapping/>
  </p:clrMapOvr>
  <p:transition>
    <p:plus/>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9" name="Rectangle 5"/>
          <p:cNvSpPr>
            <a:spLocks noGrp="1" noChangeArrowheads="1"/>
          </p:cNvSpPr>
          <p:nvPr>
            <p:ph type="title"/>
          </p:nvPr>
        </p:nvSpPr>
        <p:spPr>
          <a:xfrm>
            <a:off x="179388" y="188913"/>
            <a:ext cx="8964612" cy="6669087"/>
          </a:xfrm>
        </p:spPr>
        <p:txBody>
          <a:bodyPr/>
          <a:lstStyle/>
          <a:p>
            <a:pPr eaLnBrk="1" hangingPunct="1"/>
            <a:r>
              <a:rPr lang="en-US" altLang="uk-UA" b="1" u="sng" smtClean="0"/>
              <a:t>Biological vulgarization</a:t>
            </a:r>
            <a:r>
              <a:rPr lang="en-US" altLang="uk-UA" b="1" smtClean="0"/>
              <a:t> is an exaggeration of the role of the biological aspects of human life. For example, </a:t>
            </a:r>
            <a:r>
              <a:rPr lang="en-US" altLang="uk-UA" sz="4000" b="1" smtClean="0"/>
              <a:t>psychoanalysis</a:t>
            </a:r>
            <a:r>
              <a:rPr lang="en-US" altLang="uk-UA" b="1" smtClean="0"/>
              <a:t>, Feuerbach’s anthropological materialism, racism, sociobiology.</a:t>
            </a:r>
            <a:r>
              <a:rPr lang="en-US" altLang="uk-UA" b="1" u="sng" smtClean="0"/>
              <a:t/>
            </a:r>
            <a:br>
              <a:rPr lang="en-US" altLang="uk-UA" b="1" u="sng" smtClean="0"/>
            </a:br>
            <a:endParaRPr lang="ru-RU" altLang="uk-UA" b="1" smtClean="0"/>
          </a:p>
        </p:txBody>
      </p:sp>
      <p:sp>
        <p:nvSpPr>
          <p:cNvPr id="77835" name="Rectangle 11"/>
          <p:cNvSpPr>
            <a:spLocks noGrp="1" noChangeArrowheads="1"/>
          </p:cNvSpPr>
          <p:nvPr>
            <p:ph type="body" sz="half" idx="3"/>
          </p:nvPr>
        </p:nvSpPr>
        <p:spPr>
          <a:xfrm>
            <a:off x="4716463" y="1125538"/>
            <a:ext cx="4176712" cy="5265737"/>
          </a:xfrm>
        </p:spPr>
        <p:txBody>
          <a:bodyPr/>
          <a:lstStyle/>
          <a:p>
            <a:pPr eaLnBrk="1" hangingPunct="1">
              <a:lnSpc>
                <a:spcPct val="95000"/>
              </a:lnSpc>
              <a:buFontTx/>
              <a:buNone/>
            </a:pPr>
            <a:r>
              <a:rPr lang="ru-RU" altLang="uk-UA" sz="2800" smtClean="0"/>
              <a:t>    </a:t>
            </a:r>
            <a:endParaRPr lang="ru-RU" altLang="uk-UA" sz="2800" b="1" smtClean="0">
              <a:latin typeface="Arial" charset="0"/>
            </a:endParaRP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7829"/>
                                        </p:tgtEl>
                                        <p:attrNameLst>
                                          <p:attrName>style.visibility</p:attrName>
                                        </p:attrNameLst>
                                      </p:cBhvr>
                                      <p:to>
                                        <p:strVal val="visible"/>
                                      </p:to>
                                    </p:set>
                                    <p:animEffect transition="in" filter="fade">
                                      <p:cBhvr>
                                        <p:cTn id="7" dur="500"/>
                                        <p:tgtEl>
                                          <p:spTgt spid="77829"/>
                                        </p:tgtEl>
                                      </p:cBhvr>
                                    </p:animEffect>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7835">
                                            <p:txEl>
                                              <p:pRg st="0" end="0"/>
                                            </p:txEl>
                                          </p:spTgt>
                                        </p:tgtEl>
                                        <p:attrNameLst>
                                          <p:attrName>style.visibility</p:attrName>
                                        </p:attrNameLst>
                                      </p:cBhvr>
                                      <p:to>
                                        <p:strVal val="visible"/>
                                      </p:to>
                                    </p:set>
                                    <p:animEffect transition="in" filter="fade">
                                      <p:cBhvr>
                                        <p:cTn id="11" dur="500"/>
                                        <p:tgtEl>
                                          <p:spTgt spid="778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9" grpId="0"/>
      <p:bldP spid="7783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062" name="Rectangle 70"/>
          <p:cNvSpPr>
            <a:spLocks noGrp="1" noChangeArrowheads="1"/>
          </p:cNvSpPr>
          <p:nvPr>
            <p:ph type="title"/>
          </p:nvPr>
        </p:nvSpPr>
        <p:spPr>
          <a:xfrm>
            <a:off x="179388" y="333375"/>
            <a:ext cx="8785225" cy="6119813"/>
          </a:xfrm>
        </p:spPr>
        <p:txBody>
          <a:bodyPr/>
          <a:lstStyle/>
          <a:p>
            <a:pPr eaLnBrk="1" hangingPunct="1"/>
            <a:r>
              <a:rPr lang="en-US" altLang="uk-UA" sz="4000" b="1" u="sng" smtClean="0"/>
              <a:t>Sociological  vulgarization</a:t>
            </a:r>
            <a:r>
              <a:rPr lang="en-US" altLang="uk-UA" sz="4000" b="1" smtClean="0"/>
              <a:t> is an exaggeration of the role of the social aspects of human life. Vulgar sociologism ignores the significance of the biological principle in man. </a:t>
            </a:r>
            <a:br>
              <a:rPr lang="en-US" altLang="uk-UA" sz="4000" b="1" smtClean="0"/>
            </a:br>
            <a:r>
              <a:rPr lang="en-US" altLang="uk-UA" sz="4000" b="1" smtClean="0"/>
              <a:t>For example, behaviorism, Marxism as a concept of </a:t>
            </a:r>
            <a:r>
              <a:rPr lang="en-US" altLang="uk-UA" sz="4000" b="1" i="1" smtClean="0"/>
              <a:t>homo-economicus</a:t>
            </a:r>
            <a:r>
              <a:rPr lang="en-US" altLang="uk-UA" sz="4000" b="1" smtClean="0"/>
              <a:t>.</a:t>
            </a:r>
            <a:endParaRPr lang="ru-RU" altLang="uk-UA" sz="4000" b="1"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5062"/>
                                        </p:tgtEl>
                                        <p:attrNameLst>
                                          <p:attrName>style.visibility</p:attrName>
                                        </p:attrNameLst>
                                      </p:cBhvr>
                                      <p:to>
                                        <p:strVal val="visible"/>
                                      </p:to>
                                    </p:set>
                                    <p:animEffect transition="in" filter="fade">
                                      <p:cBhvr>
                                        <p:cTn id="7" dur="500"/>
                                        <p:tgtEl>
                                          <p:spTgt spid="850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06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179388" y="476250"/>
            <a:ext cx="8713787" cy="5976938"/>
          </a:xfrm>
        </p:spPr>
        <p:txBody>
          <a:bodyPr/>
          <a:lstStyle/>
          <a:p>
            <a:pPr algn="l" eaLnBrk="1" hangingPunct="1"/>
            <a:r>
              <a:rPr lang="en-US" altLang="uk-UA" sz="3600" b="1" i="1" u="sng" smtClean="0"/>
              <a:t>The concept "personality"</a:t>
            </a:r>
            <a:r>
              <a:rPr lang="en-US" altLang="uk-UA" sz="4800" b="1" smtClean="0"/>
              <a:t> </a:t>
            </a:r>
            <a:r>
              <a:rPr lang="en-US" altLang="uk-UA" sz="3600" smtClean="0"/>
              <a:t>is</a:t>
            </a:r>
            <a:r>
              <a:rPr lang="en-US" altLang="uk-UA" sz="4800" smtClean="0"/>
              <a:t> </a:t>
            </a:r>
            <a:r>
              <a:rPr lang="en-US" altLang="uk-UA" sz="3600" smtClean="0"/>
              <a:t>connected mainly with human social and psychological aspects, such as his/her sense of dignity, his/her self-appraisal, his/her value orientations, beliefs, the principles by which he/she lives, his/her moral, aesthetic, socio-political and other social positions</a:t>
            </a:r>
            <a:r>
              <a:rPr lang="en-US" altLang="uk-UA" sz="3600" b="1" smtClean="0"/>
              <a:t>. </a:t>
            </a:r>
            <a:endParaRPr lang="ru-RU" altLang="uk-UA" sz="4800"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7042"/>
                                        </p:tgtEl>
                                        <p:attrNameLst>
                                          <p:attrName>style.visibility</p:attrName>
                                        </p:attrNameLst>
                                      </p:cBhvr>
                                      <p:to>
                                        <p:strVal val="visible"/>
                                      </p:to>
                                    </p:set>
                                    <p:animEffect transition="in" filter="fade">
                                      <p:cBhvr>
                                        <p:cTn id="7" dur="500"/>
                                        <p:tgtEl>
                                          <p:spTgt spid="870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uk-UA" smtClean="0"/>
              <a:t>It is </a:t>
            </a:r>
            <a:r>
              <a:rPr lang="en-US" altLang="uk-UA" b="1" i="1" smtClean="0"/>
              <a:t>connected</a:t>
            </a:r>
            <a:r>
              <a:rPr lang="en-US" altLang="uk-UA" smtClean="0"/>
              <a:t> also with</a:t>
            </a:r>
            <a:endParaRPr lang="ru-RU" altLang="uk-UA" smtClean="0"/>
          </a:p>
        </p:txBody>
      </p:sp>
      <p:sp>
        <p:nvSpPr>
          <p:cNvPr id="28675" name="Rectangle 3"/>
          <p:cNvSpPr>
            <a:spLocks noGrp="1" noChangeArrowheads="1"/>
          </p:cNvSpPr>
          <p:nvPr>
            <p:ph idx="1"/>
          </p:nvPr>
        </p:nvSpPr>
        <p:spPr>
          <a:xfrm>
            <a:off x="250825" y="1484313"/>
            <a:ext cx="8642350" cy="4611687"/>
          </a:xfrm>
        </p:spPr>
        <p:txBody>
          <a:bodyPr/>
          <a:lstStyle/>
          <a:p>
            <a:pPr eaLnBrk="1" hangingPunct="1"/>
            <a:r>
              <a:rPr lang="en-US" altLang="uk-UA" sz="3600" smtClean="0"/>
              <a:t>his/her convictions and ideals, and also the character, the special features of his/her intellect, the style and independence of his/her thinking, the specific nature of emotional make-up, his/her willpower, cast of mind and feelings, and his/her social status.</a:t>
            </a:r>
            <a:endParaRPr lang="ru-RU" altLang="uk-UA" sz="3600" smtClean="0"/>
          </a:p>
        </p:txBody>
      </p:sp>
    </p:spTree>
  </p:cSld>
  <p:clrMapOvr>
    <a:masterClrMapping/>
  </p:clrMapOvr>
  <p:transition>
    <p:plus/>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5" name="Rectangle 5"/>
          <p:cNvSpPr>
            <a:spLocks noGrp="1" noChangeArrowheads="1"/>
          </p:cNvSpPr>
          <p:nvPr>
            <p:ph type="title" sz="quarter"/>
          </p:nvPr>
        </p:nvSpPr>
        <p:spPr>
          <a:xfrm>
            <a:off x="323850" y="260350"/>
            <a:ext cx="8640763" cy="6264275"/>
          </a:xfrm>
        </p:spPr>
        <p:txBody>
          <a:bodyPr/>
          <a:lstStyle/>
          <a:p>
            <a:pPr algn="l" eaLnBrk="1" hangingPunct="1"/>
            <a:r>
              <a:rPr lang="en-US" altLang="uk-UA" sz="3600" b="1" i="1" u="sng" smtClean="0"/>
              <a:t>Personality</a:t>
            </a:r>
            <a:r>
              <a:rPr lang="en-US" altLang="uk-UA" sz="3600" b="1" smtClean="0"/>
              <a:t> </a:t>
            </a:r>
            <a:r>
              <a:rPr lang="en-US" altLang="uk-UA" sz="3600" smtClean="0"/>
              <a:t>is the sum-total of everything that a person may call his own.</a:t>
            </a:r>
            <a:br>
              <a:rPr lang="en-US" altLang="uk-UA" sz="3600" smtClean="0"/>
            </a:br>
            <a:r>
              <a:rPr lang="en-US" altLang="uk-UA" sz="3600" smtClean="0"/>
              <a:t> How does a person describe him/herself as a personality? He does this by relating him/herself to what he does or has done, by telling us with whom he/she is associated. Hence the principle: "Tell me who your friends are and I will tell you what you are."</a:t>
            </a:r>
            <a:endParaRPr lang="ru-RU" altLang="uk-UA" sz="3600"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2165"/>
                                        </p:tgtEl>
                                        <p:attrNameLst>
                                          <p:attrName>style.visibility</p:attrName>
                                        </p:attrNameLst>
                                      </p:cBhvr>
                                      <p:to>
                                        <p:strVal val="visible"/>
                                      </p:to>
                                    </p:set>
                                    <p:animEffect transition="in" filter="fade">
                                      <p:cBhvr>
                                        <p:cTn id="7" dur="500"/>
                                        <p:tgtEl>
                                          <p:spTgt spid="921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971550" y="692150"/>
            <a:ext cx="7921625" cy="4824413"/>
          </a:xfrm>
        </p:spPr>
        <p:txBody>
          <a:bodyPr/>
          <a:lstStyle/>
          <a:p>
            <a:pPr algn="l" eaLnBrk="1" hangingPunct="1"/>
            <a:r>
              <a:rPr lang="en-US" altLang="uk-UA" sz="3200" smtClean="0"/>
              <a:t>The fullness of the personality is expressed in its</a:t>
            </a:r>
            <a:r>
              <a:rPr lang="en-US" altLang="uk-UA" sz="3200" b="1" smtClean="0"/>
              <a:t> </a:t>
            </a:r>
            <a:r>
              <a:rPr lang="en-US" altLang="uk-UA" sz="3600" b="1" i="1" u="sng" smtClean="0"/>
              <a:t>individuality</a:t>
            </a:r>
            <a:r>
              <a:rPr lang="en-US" altLang="uk-UA" sz="3200" smtClean="0"/>
              <a:t>, </a:t>
            </a:r>
            <a:br>
              <a:rPr lang="en-US" altLang="uk-UA" sz="3200" smtClean="0"/>
            </a:br>
            <a:r>
              <a:rPr lang="en-US" altLang="uk-UA" sz="3200" smtClean="0"/>
              <a:t>in its uniqueness, its unrepeatability. </a:t>
            </a:r>
            <a:endParaRPr lang="ru-RU" altLang="uk-UA"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9090"/>
                                        </p:tgtEl>
                                        <p:attrNameLst>
                                          <p:attrName>style.visibility</p:attrName>
                                        </p:attrNameLst>
                                      </p:cBhvr>
                                      <p:to>
                                        <p:strVal val="visible"/>
                                      </p:to>
                                    </p:set>
                                    <p:animEffect transition="in" filter="fade">
                                      <p:cBhvr>
                                        <p:cTn id="7" dur="500"/>
                                        <p:tgtEl>
                                          <p:spTgt spid="890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uk-UA" sz="3600" smtClean="0"/>
              <a:t>Personality in general is an abstraction,</a:t>
            </a:r>
            <a:endParaRPr lang="ru-RU" altLang="uk-UA" sz="3600" smtClean="0"/>
          </a:p>
        </p:txBody>
      </p:sp>
      <p:sp>
        <p:nvSpPr>
          <p:cNvPr id="31747" name="Rectangle 3"/>
          <p:cNvSpPr>
            <a:spLocks noGrp="1" noChangeArrowheads="1"/>
          </p:cNvSpPr>
          <p:nvPr>
            <p:ph idx="1"/>
          </p:nvPr>
        </p:nvSpPr>
        <p:spPr/>
        <p:txBody>
          <a:bodyPr/>
          <a:lstStyle/>
          <a:p>
            <a:pPr eaLnBrk="1" hangingPunct="1"/>
            <a:r>
              <a:rPr lang="en-US" altLang="uk-UA" sz="2400" smtClean="0"/>
              <a:t> </a:t>
            </a:r>
            <a:r>
              <a:rPr lang="en-US" altLang="uk-UA" sz="3600" smtClean="0"/>
              <a:t>which is concretized in real </a:t>
            </a:r>
            <a:r>
              <a:rPr lang="en-US" altLang="uk-UA" sz="3600" b="1" i="1" u="sng" smtClean="0"/>
              <a:t>individuals</a:t>
            </a:r>
            <a:r>
              <a:rPr lang="en-US" altLang="uk-UA" sz="3600" smtClean="0"/>
              <a:t>, in separate, single rational beings with all the distinctive properties of their mentality and physique, the colour of their skin, hair, eyes, and so on.</a:t>
            </a:r>
            <a:endParaRPr lang="ru-RU" altLang="uk-UA" sz="3600" smtClean="0"/>
          </a:p>
        </p:txBody>
      </p:sp>
    </p:spTree>
  </p:cSld>
  <p:clrMapOvr>
    <a:masterClrMapping/>
  </p:clrMapOvr>
  <p:transition>
    <p:plus/>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uk-UA" sz="4800" b="1" smtClean="0"/>
              <a:t/>
            </a:r>
            <a:br>
              <a:rPr lang="en-US" altLang="uk-UA" sz="4800" b="1" smtClean="0"/>
            </a:br>
            <a:r>
              <a:rPr lang="en-US" altLang="uk-UA" sz="4800" b="1" smtClean="0"/>
              <a:t/>
            </a:r>
            <a:br>
              <a:rPr lang="en-US" altLang="uk-UA" sz="4800" b="1" smtClean="0"/>
            </a:br>
            <a:r>
              <a:rPr lang="en-US" altLang="uk-UA" sz="4800" b="1" smtClean="0"/>
              <a:t/>
            </a:r>
            <a:br>
              <a:rPr lang="en-US" altLang="uk-UA" sz="4800" b="1" smtClean="0"/>
            </a:br>
            <a:r>
              <a:rPr lang="en-US" altLang="uk-UA" sz="4800" b="1" smtClean="0"/>
              <a:t>Aristotle, for example,</a:t>
            </a:r>
            <a:endParaRPr lang="ru-RU" altLang="uk-UA" sz="4800" b="1" smtClean="0"/>
          </a:p>
        </p:txBody>
      </p:sp>
      <p:sp>
        <p:nvSpPr>
          <p:cNvPr id="5123" name="Rectangle 3"/>
          <p:cNvSpPr>
            <a:spLocks noGrp="1" noChangeArrowheads="1"/>
          </p:cNvSpPr>
          <p:nvPr>
            <p:ph idx="1"/>
          </p:nvPr>
        </p:nvSpPr>
        <p:spPr/>
        <p:txBody>
          <a:bodyPr/>
          <a:lstStyle/>
          <a:p>
            <a:pPr eaLnBrk="1" hangingPunct="1"/>
            <a:endParaRPr lang="en-US" altLang="uk-UA" sz="4000" b="1" smtClean="0"/>
          </a:p>
          <a:p>
            <a:pPr eaLnBrk="1" hangingPunct="1"/>
            <a:r>
              <a:rPr lang="en-US" altLang="uk-UA" sz="4000" b="1" smtClean="0"/>
              <a:t>understood man as a social animal endowed with a "reasoning soul".</a:t>
            </a:r>
            <a:r>
              <a:rPr lang="en-US" altLang="uk-UA" sz="2400" smtClean="0"/>
              <a:t> </a:t>
            </a:r>
            <a:r>
              <a:rPr lang="ru-RU" altLang="uk-UA" sz="2400" smtClean="0">
                <a:latin typeface="Arial" charset="0"/>
              </a:rPr>
              <a:t> </a:t>
            </a:r>
          </a:p>
          <a:p>
            <a:pPr eaLnBrk="1" hangingPunct="1"/>
            <a:endParaRPr lang="ru-RU" altLang="uk-UA" smtClean="0"/>
          </a:p>
        </p:txBody>
      </p:sp>
    </p:spTree>
  </p:cSld>
  <p:clrMapOvr>
    <a:masterClrMapping/>
  </p:clrMapOvr>
  <p:transition>
    <p:plus/>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323850" y="404813"/>
            <a:ext cx="7920038" cy="2087562"/>
          </a:xfrm>
        </p:spPr>
        <p:txBody>
          <a:bodyPr/>
          <a:lstStyle/>
          <a:p>
            <a:pPr eaLnBrk="1" hangingPunct="1"/>
            <a:r>
              <a:rPr lang="en-US" altLang="uk-UA" sz="3200" smtClean="0"/>
              <a:t>The human being as a personality is a self-appraising being. Without this ability it would be very difficult or even impossible for anyone to assert his/her identity in life.</a:t>
            </a:r>
            <a:r>
              <a:rPr lang="ru-RU" altLang="uk-UA" sz="4000" smtClean="0"/>
              <a:t> </a:t>
            </a:r>
          </a:p>
        </p:txBody>
      </p:sp>
      <p:sp>
        <p:nvSpPr>
          <p:cNvPr id="98307" name="Rectangle 3"/>
          <p:cNvSpPr>
            <a:spLocks noGrp="1" noChangeArrowheads="1"/>
          </p:cNvSpPr>
          <p:nvPr>
            <p:ph idx="1"/>
          </p:nvPr>
        </p:nvSpPr>
        <p:spPr>
          <a:xfrm>
            <a:off x="684213" y="3284538"/>
            <a:ext cx="8135937" cy="3384550"/>
          </a:xfrm>
        </p:spPr>
        <p:txBody>
          <a:bodyPr/>
          <a:lstStyle/>
          <a:p>
            <a:pPr marL="1752600" lvl="3" indent="-381000" eaLnBrk="1" hangingPunct="1">
              <a:lnSpc>
                <a:spcPct val="90000"/>
              </a:lnSpc>
              <a:buClr>
                <a:srgbClr val="FFFF00"/>
              </a:buClr>
              <a:buFontTx/>
              <a:buNone/>
            </a:pPr>
            <a:r>
              <a:rPr lang="en-US" altLang="uk-UA" sz="3200" b="1" smtClean="0"/>
              <a:t>A correct appraisal leads to inner harmony, ensuring a reasonable self-confidence, an incorrect one, to constant conflict.</a:t>
            </a:r>
            <a:endParaRPr lang="ru-RU" altLang="uk-UA" sz="3200" b="1"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8306"/>
                                        </p:tgtEl>
                                        <p:attrNameLst>
                                          <p:attrName>style.visibility</p:attrName>
                                        </p:attrNameLst>
                                      </p:cBhvr>
                                      <p:to>
                                        <p:strVal val="visible"/>
                                      </p:to>
                                    </p:set>
                                    <p:animEffect transition="in" filter="fade">
                                      <p:cBhvr>
                                        <p:cTn id="7" dur="500"/>
                                        <p:tgtEl>
                                          <p:spTgt spid="98306"/>
                                        </p:tgtEl>
                                      </p:cBhvr>
                                    </p:animEffect>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98307">
                                            <p:txEl>
                                              <p:pRg st="0" end="0"/>
                                            </p:txEl>
                                          </p:spTgt>
                                        </p:tgtEl>
                                        <p:attrNameLst>
                                          <p:attrName>style.visibility</p:attrName>
                                        </p:attrNameLst>
                                      </p:cBhvr>
                                      <p:to>
                                        <p:strVal val="visible"/>
                                      </p:to>
                                    </p:set>
                                    <p:animEffect transition="in" filter="fade">
                                      <p:cBhvr>
                                        <p:cTn id="11" dur="500"/>
                                        <p:tgtEl>
                                          <p:spTgt spid="983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6" grpId="0"/>
      <p:bldP spid="9830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755650" y="404813"/>
            <a:ext cx="7772400" cy="1511300"/>
          </a:xfrm>
        </p:spPr>
        <p:txBody>
          <a:bodyPr/>
          <a:lstStyle/>
          <a:p>
            <a:pPr eaLnBrk="1" hangingPunct="1"/>
            <a:r>
              <a:rPr lang="en-US" altLang="uk-UA" sz="3200" b="1" smtClean="0"/>
              <a:t>In the theory of the transmigration </a:t>
            </a:r>
            <a:r>
              <a:rPr lang="en-US" altLang="uk-UA" sz="4000" b="1" smtClean="0"/>
              <a:t>of souls </a:t>
            </a:r>
            <a:endParaRPr lang="ru-RU" altLang="uk-UA" sz="4000" b="1" smtClean="0"/>
          </a:p>
        </p:txBody>
      </p:sp>
      <p:sp>
        <p:nvSpPr>
          <p:cNvPr id="64515" name="Rectangle 3"/>
          <p:cNvSpPr>
            <a:spLocks noGrp="1" noChangeArrowheads="1"/>
          </p:cNvSpPr>
          <p:nvPr>
            <p:ph idx="1"/>
          </p:nvPr>
        </p:nvSpPr>
        <p:spPr>
          <a:xfrm>
            <a:off x="358775" y="2178050"/>
            <a:ext cx="8605838" cy="4679950"/>
          </a:xfrm>
        </p:spPr>
        <p:txBody>
          <a:bodyPr/>
          <a:lstStyle/>
          <a:p>
            <a:pPr marL="609600" indent="-609600" eaLnBrk="1" hangingPunct="1">
              <a:lnSpc>
                <a:spcPct val="80000"/>
              </a:lnSpc>
              <a:buClr>
                <a:srgbClr val="FFFF00"/>
              </a:buClr>
              <a:buFont typeface="Wingdings" pitchFamily="2" charset="2"/>
              <a:buNone/>
            </a:pPr>
            <a:endParaRPr lang="uk-UA" altLang="uk-UA" sz="2800" b="1" smtClean="0"/>
          </a:p>
          <a:p>
            <a:pPr marL="609600" indent="-609600" eaLnBrk="1" hangingPunct="1">
              <a:lnSpc>
                <a:spcPct val="80000"/>
              </a:lnSpc>
              <a:buClr>
                <a:srgbClr val="FFFF00"/>
              </a:buClr>
              <a:buFont typeface="Wingdings" pitchFamily="2" charset="2"/>
              <a:buNone/>
            </a:pPr>
            <a:r>
              <a:rPr lang="en-US" altLang="uk-UA" sz="3600" b="1" smtClean="0"/>
              <a:t>evolved by </a:t>
            </a:r>
            <a:r>
              <a:rPr lang="en-US" altLang="uk-UA" sz="3600" b="1" u="sng" smtClean="0"/>
              <a:t>Indian philosophers</a:t>
            </a:r>
            <a:r>
              <a:rPr lang="en-US" altLang="uk-UA" sz="3600" b="1" smtClean="0"/>
              <a:t> the  borderline between living creatures (plants, animals, man and gods) is mobile. </a:t>
            </a:r>
          </a:p>
          <a:p>
            <a:pPr marL="609600" indent="-609600" eaLnBrk="1" hangingPunct="1">
              <a:lnSpc>
                <a:spcPct val="80000"/>
              </a:lnSpc>
              <a:buClr>
                <a:srgbClr val="FFFF00"/>
              </a:buClr>
              <a:buFont typeface="Wingdings" pitchFamily="2" charset="2"/>
              <a:buNone/>
            </a:pPr>
            <a:r>
              <a:rPr lang="en-US" altLang="uk-UA" sz="3600" b="1" smtClean="0"/>
              <a:t>      </a:t>
            </a:r>
          </a:p>
          <a:p>
            <a:pPr marL="609600" indent="-609600" eaLnBrk="1" hangingPunct="1">
              <a:lnSpc>
                <a:spcPct val="80000"/>
              </a:lnSpc>
              <a:buClr>
                <a:srgbClr val="FFFF00"/>
              </a:buClr>
              <a:buFont typeface="Wingdings" pitchFamily="2" charset="2"/>
              <a:buNone/>
            </a:pPr>
            <a:r>
              <a:rPr lang="en-US" altLang="uk-UA" sz="3600" b="1" smtClean="0"/>
              <a:t>      Man tries to break out of the fetters of empirical existence with its law of karma, or what we should call "fate".</a:t>
            </a:r>
            <a:r>
              <a:rPr lang="en-US" altLang="uk-UA" sz="3600" smtClean="0"/>
              <a:t> </a:t>
            </a:r>
            <a:endParaRPr lang="ru-RU" altLang="uk-UA" sz="3600" smtClean="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4514"/>
                                        </p:tgtEl>
                                        <p:attrNameLst>
                                          <p:attrName>style.visibility</p:attrName>
                                        </p:attrNameLst>
                                      </p:cBhvr>
                                      <p:to>
                                        <p:strVal val="visible"/>
                                      </p:to>
                                    </p:set>
                                    <p:animEffect transition="in" filter="fade">
                                      <p:cBhvr>
                                        <p:cTn id="7" dur="1000"/>
                                        <p:tgtEl>
                                          <p:spTgt spid="64514"/>
                                        </p:tgtEl>
                                      </p:cBhvr>
                                    </p:animEffect>
                                  </p:childTnLst>
                                </p:cTn>
                              </p:par>
                            </p:childTnLst>
                          </p:cTn>
                        </p:par>
                        <p:par>
                          <p:cTn id="8" fill="hold" nodeType="afterGroup">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64515">
                                            <p:txEl>
                                              <p:pRg st="1" end="1"/>
                                            </p:txEl>
                                          </p:spTgt>
                                        </p:tgtEl>
                                        <p:attrNameLst>
                                          <p:attrName>style.visibility</p:attrName>
                                        </p:attrNameLst>
                                      </p:cBhvr>
                                      <p:to>
                                        <p:strVal val="visible"/>
                                      </p:to>
                                    </p:set>
                                    <p:animEffect transition="in" filter="fade">
                                      <p:cBhvr>
                                        <p:cTn id="11" dur="500"/>
                                        <p:tgtEl>
                                          <p:spTgt spid="64515">
                                            <p:txEl>
                                              <p:pRg st="1" end="1"/>
                                            </p:txEl>
                                          </p:spTgt>
                                        </p:tgtEl>
                                      </p:cBhvr>
                                    </p:animEffect>
                                  </p:childTnLst>
                                </p:cTn>
                              </p:par>
                            </p:childTnLst>
                          </p:cTn>
                        </p:par>
                        <p:par>
                          <p:cTn id="12" fill="hold" nodeType="afterGroup">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64515">
                                            <p:txEl>
                                              <p:pRg st="2" end="2"/>
                                            </p:txEl>
                                          </p:spTgt>
                                        </p:tgtEl>
                                        <p:attrNameLst>
                                          <p:attrName>style.visibility</p:attrName>
                                        </p:attrNameLst>
                                      </p:cBhvr>
                                      <p:to>
                                        <p:strVal val="visible"/>
                                      </p:to>
                                    </p:set>
                                    <p:animEffect transition="in" filter="fade">
                                      <p:cBhvr>
                                        <p:cTn id="15" dur="500"/>
                                        <p:tgtEl>
                                          <p:spTgt spid="64515">
                                            <p:txEl>
                                              <p:pRg st="2" end="2"/>
                                            </p:txEl>
                                          </p:spTgt>
                                        </p:tgtEl>
                                      </p:cBhvr>
                                    </p:animEffect>
                                  </p:childTnLst>
                                </p:cTn>
                              </p:par>
                            </p:childTnLst>
                          </p:cTn>
                        </p:par>
                        <p:par>
                          <p:cTn id="16" fill="hold" nodeType="afterGroup">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64515">
                                            <p:txEl>
                                              <p:pRg st="3" end="3"/>
                                            </p:txEl>
                                          </p:spTgt>
                                        </p:tgtEl>
                                        <p:attrNameLst>
                                          <p:attrName>style.visibility</p:attrName>
                                        </p:attrNameLst>
                                      </p:cBhvr>
                                      <p:to>
                                        <p:strVal val="visible"/>
                                      </p:to>
                                    </p:set>
                                    <p:animEffect transition="in" filter="fade">
                                      <p:cBhvr>
                                        <p:cTn id="19" dur="500"/>
                                        <p:tgtEl>
                                          <p:spTgt spid="645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p:bldP spid="6451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95288" y="2708275"/>
            <a:ext cx="8497887" cy="676275"/>
          </a:xfrm>
        </p:spPr>
        <p:txBody>
          <a:bodyPr/>
          <a:lstStyle/>
          <a:p>
            <a:pPr algn="l" eaLnBrk="1" hangingPunct="1"/>
            <a:r>
              <a:rPr lang="en-US" altLang="uk-UA" sz="4000" b="1" smtClean="0"/>
              <a:t>In </a:t>
            </a:r>
            <a:r>
              <a:rPr lang="en-US" altLang="uk-UA" sz="4000" b="1" u="sng" smtClean="0"/>
              <a:t>Christianity</a:t>
            </a:r>
            <a:r>
              <a:rPr lang="en-US" altLang="uk-UA" sz="4000" b="1" smtClean="0"/>
              <a:t> the biblical notion of man as the "image and likeness of God", internally divided owing to the Fall, is combined with the theory of the unity of the divine and human natures in the personality of Christ and the consequent possibility of every individual's inner attaindivine</a:t>
            </a:r>
            <a:br>
              <a:rPr lang="en-US" altLang="uk-UA" sz="4000" b="1" smtClean="0"/>
            </a:br>
            <a:r>
              <a:rPr lang="en-US" altLang="uk-UA" sz="4000" b="1" smtClean="0"/>
              <a:t>ment of divine "grace".</a:t>
            </a:r>
            <a:r>
              <a:rPr lang="en-US" altLang="uk-UA" sz="4000" smtClean="0"/>
              <a:t> </a:t>
            </a:r>
            <a:endParaRPr lang="ru-RU" altLang="uk-UA" sz="4000" smtClean="0"/>
          </a:p>
        </p:txBody>
      </p:sp>
      <p:sp>
        <p:nvSpPr>
          <p:cNvPr id="7171" name="Rectangle 3"/>
          <p:cNvSpPr>
            <a:spLocks noGrp="1" noChangeArrowheads="1"/>
          </p:cNvSpPr>
          <p:nvPr>
            <p:ph idx="1"/>
          </p:nvPr>
        </p:nvSpPr>
        <p:spPr>
          <a:xfrm>
            <a:off x="0" y="836613"/>
            <a:ext cx="9144000" cy="6308725"/>
          </a:xfrm>
        </p:spPr>
        <p:txBody>
          <a:bodyPr/>
          <a:lstStyle/>
          <a:p>
            <a:pPr marL="177800" indent="-177800" eaLnBrk="1" hangingPunct="1">
              <a:lnSpc>
                <a:spcPct val="40000"/>
              </a:lnSpc>
              <a:buClr>
                <a:srgbClr val="FFFF00"/>
              </a:buClr>
              <a:buFont typeface="Wingdings" pitchFamily="2" charset="2"/>
              <a:buNone/>
            </a:pPr>
            <a:endParaRPr lang="ru-RU" altLang="uk-UA" smtClean="0">
              <a:solidFill>
                <a:srgbClr val="FFFFFF"/>
              </a:solidFill>
              <a:latin typeface="Arial" charset="0"/>
              <a:cs typeface="Arial" charset="0"/>
            </a:endParaRPr>
          </a:p>
          <a:p>
            <a:pPr marL="177800" indent="-177800" eaLnBrk="1" hangingPunct="1">
              <a:lnSpc>
                <a:spcPct val="40000"/>
              </a:lnSpc>
              <a:buClr>
                <a:srgbClr val="FFFF00"/>
              </a:buClr>
              <a:buFont typeface="Wingdings" pitchFamily="2" charset="2"/>
              <a:buNone/>
            </a:pPr>
            <a:r>
              <a:rPr lang="ru-RU" altLang="uk-UA" smtClean="0">
                <a:solidFill>
                  <a:srgbClr val="FFFFFF"/>
                </a:solidFill>
                <a:latin typeface="Arial" charset="0"/>
                <a:cs typeface="Arial" charset="0"/>
              </a:rPr>
              <a:t> </a:t>
            </a:r>
          </a:p>
        </p:txBody>
      </p:sp>
    </p:spTree>
  </p:cSld>
  <p:clrMapOvr>
    <a:masterClrMapping/>
  </p:clrMapOvr>
  <p:transition>
    <p:plu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9"/>
          <p:cNvSpPr>
            <a:spLocks noGrp="1" noChangeArrowheads="1"/>
          </p:cNvSpPr>
          <p:nvPr>
            <p:ph type="ctrTitle" idx="4294967295"/>
          </p:nvPr>
        </p:nvSpPr>
        <p:spPr>
          <a:xfrm>
            <a:off x="1443038" y="0"/>
            <a:ext cx="7700962" cy="908050"/>
          </a:xfrm>
        </p:spPr>
        <p:txBody>
          <a:bodyPr/>
          <a:lstStyle/>
          <a:p>
            <a:pPr eaLnBrk="1" hangingPunct="1"/>
            <a:r>
              <a:rPr lang="ru-RU" altLang="uk-UA" b="1" dirty="0" err="1" smtClean="0"/>
              <a:t>Islam</a:t>
            </a:r>
            <a:endParaRPr lang="ru-RU" altLang="uk-UA" b="1" dirty="0" smtClean="0"/>
          </a:p>
        </p:txBody>
      </p:sp>
      <p:sp>
        <p:nvSpPr>
          <p:cNvPr id="8195" name="Rectangle 20"/>
          <p:cNvSpPr>
            <a:spLocks noGrp="1" noChangeArrowheads="1"/>
          </p:cNvSpPr>
          <p:nvPr>
            <p:ph type="subTitle" idx="4294967295"/>
          </p:nvPr>
        </p:nvSpPr>
        <p:spPr>
          <a:xfrm>
            <a:off x="251520" y="836712"/>
            <a:ext cx="8820150" cy="5256212"/>
          </a:xfrm>
        </p:spPr>
        <p:txBody>
          <a:bodyPr/>
          <a:lstStyle/>
          <a:p>
            <a:pPr algn="l" eaLnBrk="1" hangingPunct="1"/>
            <a:r>
              <a:rPr lang="ru-RU" altLang="uk-UA" b="1" dirty="0" err="1" smtClean="0"/>
              <a:t>teaches</a:t>
            </a:r>
            <a:r>
              <a:rPr lang="ru-RU" altLang="uk-UA" b="1" dirty="0" smtClean="0"/>
              <a:t> </a:t>
            </a:r>
            <a:r>
              <a:rPr lang="ru-RU" altLang="uk-UA" b="1" dirty="0" err="1" smtClean="0"/>
              <a:t>that</a:t>
            </a:r>
            <a:r>
              <a:rPr lang="ru-RU" altLang="uk-UA" b="1" dirty="0" smtClean="0"/>
              <a:t> </a:t>
            </a:r>
            <a:r>
              <a:rPr lang="ru-RU" altLang="uk-UA" b="1" dirty="0" err="1" smtClean="0"/>
              <a:t>human</a:t>
            </a:r>
            <a:r>
              <a:rPr lang="ru-RU" altLang="uk-UA" b="1" dirty="0" smtClean="0"/>
              <a:t> </a:t>
            </a:r>
            <a:r>
              <a:rPr lang="ru-RU" altLang="uk-UA" b="1" dirty="0" err="1" smtClean="0"/>
              <a:t>beings</a:t>
            </a:r>
            <a:r>
              <a:rPr lang="ru-RU" altLang="uk-UA" b="1" dirty="0" smtClean="0"/>
              <a:t> </a:t>
            </a:r>
            <a:r>
              <a:rPr lang="ru-RU" altLang="uk-UA" b="1" dirty="0" err="1" smtClean="0"/>
              <a:t>are</a:t>
            </a:r>
            <a:r>
              <a:rPr lang="ru-RU" altLang="uk-UA" b="1" dirty="0" smtClean="0"/>
              <a:t> a </a:t>
            </a:r>
            <a:r>
              <a:rPr lang="ru-RU" altLang="uk-UA" b="1" dirty="0" err="1" smtClean="0"/>
              <a:t>unique</a:t>
            </a:r>
            <a:r>
              <a:rPr lang="ru-RU" altLang="uk-UA" b="1" dirty="0" smtClean="0"/>
              <a:t> </a:t>
            </a:r>
            <a:r>
              <a:rPr lang="ru-RU" altLang="uk-UA" b="1" dirty="0" err="1" smtClean="0"/>
              <a:t>life</a:t>
            </a:r>
            <a:r>
              <a:rPr lang="ru-RU" altLang="uk-UA" b="1" dirty="0" smtClean="0"/>
              <a:t> </a:t>
            </a:r>
            <a:r>
              <a:rPr lang="ru-RU" altLang="uk-UA" b="1" dirty="0" err="1" smtClean="0"/>
              <a:t>form</a:t>
            </a:r>
            <a:r>
              <a:rPr lang="ru-RU" altLang="uk-UA" b="1" dirty="0" smtClean="0"/>
              <a:t> </a:t>
            </a:r>
            <a:r>
              <a:rPr lang="ru-RU" altLang="uk-UA" b="1" dirty="0" err="1" smtClean="0"/>
              <a:t>that</a:t>
            </a:r>
            <a:r>
              <a:rPr lang="ru-RU" altLang="uk-UA" b="1" dirty="0" smtClean="0"/>
              <a:t> </a:t>
            </a:r>
            <a:r>
              <a:rPr lang="ru-RU" altLang="uk-UA" b="1" dirty="0" err="1" smtClean="0"/>
              <a:t>was</a:t>
            </a:r>
            <a:r>
              <a:rPr lang="ru-RU" altLang="uk-UA" b="1" dirty="0" smtClean="0"/>
              <a:t> </a:t>
            </a:r>
            <a:r>
              <a:rPr lang="ru-RU" altLang="uk-UA" b="1" dirty="0" err="1" smtClean="0"/>
              <a:t>created</a:t>
            </a:r>
            <a:r>
              <a:rPr lang="ru-RU" altLang="uk-UA" b="1" dirty="0" smtClean="0"/>
              <a:t> </a:t>
            </a:r>
            <a:r>
              <a:rPr lang="ru-RU" altLang="uk-UA" b="1" dirty="0" err="1" smtClean="0"/>
              <a:t>by</a:t>
            </a:r>
            <a:r>
              <a:rPr lang="ru-RU" altLang="uk-UA" b="1" dirty="0" smtClean="0"/>
              <a:t> </a:t>
            </a:r>
            <a:r>
              <a:rPr lang="ru-RU" altLang="uk-UA" b="1" dirty="0" err="1" smtClean="0"/>
              <a:t>Allah</a:t>
            </a:r>
            <a:r>
              <a:rPr lang="ru-RU" altLang="uk-UA" b="1" dirty="0" smtClean="0"/>
              <a:t> </a:t>
            </a:r>
            <a:r>
              <a:rPr lang="ru-RU" altLang="uk-UA" b="1" dirty="0" err="1" smtClean="0"/>
              <a:t>in</a:t>
            </a:r>
            <a:r>
              <a:rPr lang="ru-RU" altLang="uk-UA" b="1" dirty="0" smtClean="0"/>
              <a:t> a </a:t>
            </a:r>
            <a:r>
              <a:rPr lang="ru-RU" altLang="uk-UA" b="1" dirty="0" err="1" smtClean="0"/>
              <a:t>special</a:t>
            </a:r>
            <a:r>
              <a:rPr lang="ru-RU" altLang="uk-UA" b="1" dirty="0" smtClean="0"/>
              <a:t> </a:t>
            </a:r>
            <a:r>
              <a:rPr lang="ru-RU" altLang="uk-UA" b="1" dirty="0" err="1" smtClean="0"/>
              <a:t>way</a:t>
            </a:r>
            <a:r>
              <a:rPr lang="ru-RU" altLang="uk-UA" b="1" dirty="0" smtClean="0"/>
              <a:t>, </a:t>
            </a:r>
            <a:r>
              <a:rPr lang="ru-RU" altLang="uk-UA" b="1" dirty="0" err="1" smtClean="0"/>
              <a:t>with</a:t>
            </a:r>
            <a:r>
              <a:rPr lang="ru-RU" altLang="uk-UA" b="1" dirty="0" smtClean="0"/>
              <a:t> </a:t>
            </a:r>
            <a:r>
              <a:rPr lang="ru-RU" altLang="uk-UA" b="1" dirty="0" err="1" smtClean="0"/>
              <a:t>unique</a:t>
            </a:r>
            <a:r>
              <a:rPr lang="ru-RU" altLang="uk-UA" b="1" dirty="0" smtClean="0"/>
              <a:t> </a:t>
            </a:r>
            <a:r>
              <a:rPr lang="ru-RU" altLang="uk-UA" b="1" dirty="0" err="1" smtClean="0"/>
              <a:t>gifts</a:t>
            </a:r>
            <a:r>
              <a:rPr lang="ru-RU" altLang="uk-UA" b="1" dirty="0" smtClean="0"/>
              <a:t> </a:t>
            </a:r>
            <a:r>
              <a:rPr lang="ru-RU" altLang="uk-UA" b="1" dirty="0" err="1" smtClean="0"/>
              <a:t>and</a:t>
            </a:r>
            <a:r>
              <a:rPr lang="ru-RU" altLang="uk-UA" b="1" dirty="0" smtClean="0"/>
              <a:t> </a:t>
            </a:r>
            <a:r>
              <a:rPr lang="ru-RU" altLang="uk-UA" b="1" dirty="0" err="1" smtClean="0"/>
              <a:t>abilities</a:t>
            </a:r>
            <a:r>
              <a:rPr lang="ru-RU" altLang="uk-UA" b="1" dirty="0" smtClean="0"/>
              <a:t> </a:t>
            </a:r>
            <a:r>
              <a:rPr lang="ru-RU" altLang="uk-UA" b="1" dirty="0" err="1" smtClean="0"/>
              <a:t>unlike</a:t>
            </a:r>
            <a:r>
              <a:rPr lang="ru-RU" altLang="uk-UA" b="1" dirty="0" smtClean="0"/>
              <a:t> </a:t>
            </a:r>
            <a:r>
              <a:rPr lang="ru-RU" altLang="uk-UA" b="1" dirty="0" err="1" smtClean="0"/>
              <a:t>any</a:t>
            </a:r>
            <a:r>
              <a:rPr lang="ru-RU" altLang="uk-UA" b="1" dirty="0" smtClean="0"/>
              <a:t> </a:t>
            </a:r>
            <a:r>
              <a:rPr lang="ru-RU" altLang="uk-UA" b="1" dirty="0" err="1" smtClean="0"/>
              <a:t>other</a:t>
            </a:r>
            <a:r>
              <a:rPr lang="ru-RU" altLang="uk-UA" b="1" dirty="0" smtClean="0"/>
              <a:t>: a </a:t>
            </a:r>
            <a:r>
              <a:rPr lang="ru-RU" altLang="uk-UA" b="1" dirty="0" err="1" smtClean="0"/>
              <a:t>soul</a:t>
            </a:r>
            <a:r>
              <a:rPr lang="ru-RU" altLang="uk-UA" b="1" dirty="0" smtClean="0"/>
              <a:t> </a:t>
            </a:r>
            <a:r>
              <a:rPr lang="ru-RU" altLang="uk-UA" b="1" dirty="0" err="1" smtClean="0"/>
              <a:t>and</a:t>
            </a:r>
            <a:r>
              <a:rPr lang="ru-RU" altLang="uk-UA" b="1" dirty="0" smtClean="0"/>
              <a:t> </a:t>
            </a:r>
            <a:r>
              <a:rPr lang="ru-RU" altLang="uk-UA" b="1" dirty="0" err="1" smtClean="0"/>
              <a:t>conscience</a:t>
            </a:r>
            <a:r>
              <a:rPr lang="ru-RU" altLang="uk-UA" b="1" dirty="0" smtClean="0"/>
              <a:t>, </a:t>
            </a:r>
            <a:r>
              <a:rPr lang="ru-RU" altLang="uk-UA" b="1" dirty="0" err="1" smtClean="0"/>
              <a:t>knowledge</a:t>
            </a:r>
            <a:r>
              <a:rPr lang="ru-RU" altLang="uk-UA" b="1" dirty="0" smtClean="0"/>
              <a:t>, </a:t>
            </a:r>
            <a:r>
              <a:rPr lang="ru-RU" altLang="uk-UA" b="1" dirty="0" err="1" smtClean="0"/>
              <a:t>and</a:t>
            </a:r>
            <a:r>
              <a:rPr lang="ru-RU" altLang="uk-UA" b="1" dirty="0" smtClean="0"/>
              <a:t> </a:t>
            </a:r>
            <a:r>
              <a:rPr lang="ru-RU" altLang="uk-UA" b="1" dirty="0" err="1" smtClean="0"/>
              <a:t>free</a:t>
            </a:r>
            <a:r>
              <a:rPr lang="ru-RU" altLang="uk-UA" b="1" dirty="0" smtClean="0"/>
              <a:t> </a:t>
            </a:r>
            <a:r>
              <a:rPr lang="ru-RU" altLang="uk-UA" b="1" dirty="0" err="1" smtClean="0"/>
              <a:t>will</a:t>
            </a:r>
            <a:r>
              <a:rPr lang="ru-RU" altLang="uk-UA" b="1" dirty="0" smtClean="0"/>
              <a:t>. </a:t>
            </a:r>
          </a:p>
          <a:p>
            <a:pPr algn="l" eaLnBrk="1" hangingPunct="1"/>
            <a:endParaRPr lang="ru-RU" altLang="uk-UA" b="1" dirty="0" smtClean="0"/>
          </a:p>
          <a:p>
            <a:pPr algn="l" eaLnBrk="1" hangingPunct="1"/>
            <a:r>
              <a:rPr lang="ru-RU" altLang="uk-UA" b="1" u="sng" dirty="0" err="1" smtClean="0"/>
              <a:t>Muslims</a:t>
            </a:r>
            <a:r>
              <a:rPr lang="ru-RU" altLang="uk-UA" b="1" dirty="0" smtClean="0"/>
              <a:t> </a:t>
            </a:r>
            <a:r>
              <a:rPr lang="ru-RU" altLang="uk-UA" b="1" dirty="0" err="1" smtClean="0"/>
              <a:t>do</a:t>
            </a:r>
            <a:r>
              <a:rPr lang="ru-RU" altLang="uk-UA" b="1" dirty="0" smtClean="0"/>
              <a:t> </a:t>
            </a:r>
            <a:r>
              <a:rPr lang="ru-RU" altLang="uk-UA" b="1" dirty="0" err="1" smtClean="0"/>
              <a:t>not</a:t>
            </a:r>
            <a:r>
              <a:rPr lang="ru-RU" altLang="uk-UA" b="1" dirty="0" smtClean="0"/>
              <a:t> </a:t>
            </a:r>
            <a:r>
              <a:rPr lang="ru-RU" altLang="uk-UA" b="1" dirty="0" err="1" smtClean="0"/>
              <a:t>believe</a:t>
            </a:r>
            <a:r>
              <a:rPr lang="ru-RU" altLang="uk-UA" b="1" dirty="0" smtClean="0"/>
              <a:t> </a:t>
            </a:r>
            <a:r>
              <a:rPr lang="ru-RU" altLang="uk-UA" b="1" dirty="0" err="1" smtClean="0"/>
              <a:t>that</a:t>
            </a:r>
            <a:r>
              <a:rPr lang="ru-RU" altLang="uk-UA" b="1" dirty="0" smtClean="0"/>
              <a:t> </a:t>
            </a:r>
            <a:r>
              <a:rPr lang="ru-RU" altLang="uk-UA" b="1" dirty="0" err="1" smtClean="0"/>
              <a:t>human</a:t>
            </a:r>
            <a:r>
              <a:rPr lang="ru-RU" altLang="uk-UA" b="1" dirty="0" smtClean="0"/>
              <a:t> </a:t>
            </a:r>
            <a:r>
              <a:rPr lang="ru-RU" altLang="uk-UA" b="1" dirty="0" err="1" smtClean="0"/>
              <a:t>beings</a:t>
            </a:r>
            <a:r>
              <a:rPr lang="ru-RU" altLang="uk-UA" b="1" dirty="0" smtClean="0"/>
              <a:t> </a:t>
            </a:r>
            <a:r>
              <a:rPr lang="ru-RU" altLang="uk-UA" b="1" dirty="0" err="1" smtClean="0"/>
              <a:t>randomly</a:t>
            </a:r>
            <a:r>
              <a:rPr lang="ru-RU" altLang="uk-UA" b="1" dirty="0" smtClean="0"/>
              <a:t> </a:t>
            </a:r>
            <a:r>
              <a:rPr lang="ru-RU" altLang="uk-UA" b="1" dirty="0" err="1" smtClean="0"/>
              <a:t>evolved</a:t>
            </a:r>
            <a:r>
              <a:rPr lang="ru-RU" altLang="uk-UA" b="1" dirty="0" smtClean="0"/>
              <a:t> </a:t>
            </a:r>
            <a:r>
              <a:rPr lang="ru-RU" altLang="uk-UA" b="1" dirty="0" err="1" smtClean="0"/>
              <a:t>from</a:t>
            </a:r>
            <a:r>
              <a:rPr lang="ru-RU" altLang="uk-UA" b="1" dirty="0" smtClean="0"/>
              <a:t> </a:t>
            </a:r>
            <a:r>
              <a:rPr lang="ru-RU" altLang="uk-UA" b="1" dirty="0" err="1" smtClean="0"/>
              <a:t>apes</a:t>
            </a:r>
            <a:r>
              <a:rPr lang="ru-RU" altLang="uk-UA" b="1" dirty="0" smtClean="0"/>
              <a:t>. </a:t>
            </a:r>
          </a:p>
          <a:p>
            <a:pPr algn="l" eaLnBrk="1" hangingPunct="1"/>
            <a:r>
              <a:rPr lang="ru-RU" altLang="uk-UA" b="1" dirty="0" err="1" smtClean="0"/>
              <a:t>The</a:t>
            </a:r>
            <a:r>
              <a:rPr lang="ru-RU" altLang="uk-UA" b="1" dirty="0" smtClean="0"/>
              <a:t> </a:t>
            </a:r>
            <a:r>
              <a:rPr lang="ru-RU" altLang="uk-UA" b="1" dirty="0" err="1" smtClean="0"/>
              <a:t>life</a:t>
            </a:r>
            <a:r>
              <a:rPr lang="ru-RU" altLang="uk-UA" b="1" dirty="0" smtClean="0"/>
              <a:t> </a:t>
            </a:r>
            <a:r>
              <a:rPr lang="ru-RU" altLang="uk-UA" b="1" dirty="0" err="1" smtClean="0"/>
              <a:t>of</a:t>
            </a:r>
            <a:r>
              <a:rPr lang="ru-RU" altLang="uk-UA" b="1" dirty="0" smtClean="0"/>
              <a:t> </a:t>
            </a:r>
            <a:r>
              <a:rPr lang="ru-RU" altLang="uk-UA" b="1" dirty="0" err="1" smtClean="0"/>
              <a:t>human</a:t>
            </a:r>
            <a:r>
              <a:rPr lang="ru-RU" altLang="uk-UA" b="1" dirty="0" smtClean="0"/>
              <a:t> </a:t>
            </a:r>
            <a:r>
              <a:rPr lang="ru-RU" altLang="uk-UA" b="1" dirty="0" err="1" smtClean="0"/>
              <a:t>beings</a:t>
            </a:r>
            <a:r>
              <a:rPr lang="ru-RU" altLang="uk-UA" b="1" dirty="0" smtClean="0"/>
              <a:t> </a:t>
            </a:r>
            <a:r>
              <a:rPr lang="ru-RU" altLang="uk-UA" b="1" dirty="0" err="1" smtClean="0"/>
              <a:t>began</a:t>
            </a:r>
            <a:r>
              <a:rPr lang="ru-RU" altLang="uk-UA" b="1" dirty="0" smtClean="0"/>
              <a:t> </a:t>
            </a:r>
            <a:r>
              <a:rPr lang="ru-RU" altLang="uk-UA" b="1" dirty="0" err="1" smtClean="0"/>
              <a:t>with</a:t>
            </a:r>
            <a:r>
              <a:rPr lang="ru-RU" altLang="uk-UA" b="1" dirty="0" smtClean="0"/>
              <a:t> </a:t>
            </a:r>
            <a:r>
              <a:rPr lang="ru-RU" altLang="uk-UA" b="1" dirty="0" err="1" smtClean="0"/>
              <a:t>the</a:t>
            </a:r>
            <a:r>
              <a:rPr lang="ru-RU" altLang="uk-UA" b="1" dirty="0" smtClean="0"/>
              <a:t> </a:t>
            </a:r>
            <a:r>
              <a:rPr lang="ru-RU" altLang="uk-UA" b="1" dirty="0" err="1" smtClean="0"/>
              <a:t>creation</a:t>
            </a:r>
            <a:r>
              <a:rPr lang="ru-RU" altLang="uk-UA" b="1" dirty="0" smtClean="0"/>
              <a:t> </a:t>
            </a:r>
            <a:r>
              <a:rPr lang="ru-RU" altLang="uk-UA" b="1" dirty="0" err="1" smtClean="0"/>
              <a:t>of</a:t>
            </a:r>
            <a:r>
              <a:rPr lang="ru-RU" altLang="uk-UA" b="1" dirty="0" smtClean="0"/>
              <a:t> </a:t>
            </a:r>
            <a:r>
              <a:rPr lang="ru-RU" altLang="uk-UA" b="1" dirty="0" err="1" smtClean="0"/>
              <a:t>two</a:t>
            </a:r>
            <a:r>
              <a:rPr lang="ru-RU" altLang="uk-UA" b="1" dirty="0" smtClean="0"/>
              <a:t> </a:t>
            </a:r>
            <a:r>
              <a:rPr lang="ru-RU" altLang="uk-UA" b="1" dirty="0" err="1" smtClean="0"/>
              <a:t>people</a:t>
            </a:r>
            <a:r>
              <a:rPr lang="ru-RU" altLang="uk-UA" b="1" dirty="0" smtClean="0"/>
              <a:t>, a </a:t>
            </a:r>
            <a:r>
              <a:rPr lang="ru-RU" altLang="uk-UA" b="1" dirty="0" err="1" smtClean="0"/>
              <a:t>male</a:t>
            </a:r>
            <a:r>
              <a:rPr lang="ru-RU" altLang="uk-UA" b="1" dirty="0" smtClean="0"/>
              <a:t> </a:t>
            </a:r>
            <a:r>
              <a:rPr lang="ru-RU" altLang="uk-UA" b="1" dirty="0" err="1" smtClean="0"/>
              <a:t>and</a:t>
            </a:r>
            <a:r>
              <a:rPr lang="ru-RU" altLang="uk-UA" b="1" dirty="0" smtClean="0"/>
              <a:t> a </a:t>
            </a:r>
            <a:r>
              <a:rPr lang="ru-RU" altLang="uk-UA" b="1" dirty="0" err="1" smtClean="0"/>
              <a:t>female</a:t>
            </a:r>
            <a:r>
              <a:rPr lang="ru-RU" altLang="uk-UA" b="1" dirty="0" smtClean="0"/>
              <a:t> </a:t>
            </a:r>
            <a:r>
              <a:rPr lang="ru-RU" altLang="uk-UA" b="1" dirty="0" err="1" smtClean="0"/>
              <a:t>named</a:t>
            </a:r>
            <a:r>
              <a:rPr lang="ru-RU" altLang="uk-UA" b="1" dirty="0" smtClean="0"/>
              <a:t> </a:t>
            </a:r>
            <a:r>
              <a:rPr lang="ru-RU" altLang="uk-UA" b="1" dirty="0" err="1" smtClean="0"/>
              <a:t>Adam</a:t>
            </a:r>
            <a:r>
              <a:rPr lang="ru-RU" altLang="uk-UA" b="1" dirty="0" smtClean="0"/>
              <a:t> </a:t>
            </a:r>
            <a:r>
              <a:rPr lang="ru-RU" altLang="uk-UA" b="1" dirty="0" err="1" smtClean="0"/>
              <a:t>and</a:t>
            </a:r>
            <a:r>
              <a:rPr lang="ru-RU" altLang="uk-UA" b="1" dirty="0" smtClean="0"/>
              <a:t> </a:t>
            </a:r>
            <a:r>
              <a:rPr lang="ru-RU" altLang="uk-UA" b="1" dirty="0" err="1" smtClean="0"/>
              <a:t>Hawwa</a:t>
            </a:r>
            <a:r>
              <a:rPr lang="ru-RU" altLang="uk-UA" b="1" dirty="0" smtClean="0"/>
              <a:t> (</a:t>
            </a:r>
            <a:r>
              <a:rPr lang="ru-RU" altLang="uk-UA" b="1" dirty="0" err="1" smtClean="0"/>
              <a:t>Eve</a:t>
            </a:r>
            <a:r>
              <a:rPr lang="ru-RU" altLang="uk-UA" b="1" dirty="0" smtClean="0"/>
              <a:t>).</a:t>
            </a:r>
          </a:p>
        </p:txBody>
      </p:sp>
    </p:spTree>
  </p:cSld>
  <p:clrMapOvr>
    <a:masterClrMapping/>
  </p:clrMapOvr>
  <p:transition>
    <p:plu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95288" y="981075"/>
            <a:ext cx="7772400" cy="836613"/>
          </a:xfrm>
        </p:spPr>
        <p:txBody>
          <a:bodyPr/>
          <a:lstStyle/>
          <a:p>
            <a:pPr eaLnBrk="1" hangingPunct="1"/>
            <a:r>
              <a:rPr lang="en-US" altLang="uk-UA" sz="4000" b="1" smtClean="0"/>
              <a:t>The </a:t>
            </a:r>
            <a:r>
              <a:rPr lang="en-US" altLang="uk-UA" sz="4000" b="1" u="sng" smtClean="0"/>
              <a:t>Age of the Renaissance </a:t>
            </a:r>
            <a:br>
              <a:rPr lang="en-US" altLang="uk-UA" sz="4000" b="1" u="sng" smtClean="0"/>
            </a:br>
            <a:r>
              <a:rPr lang="en-US" altLang="uk-UA" sz="4000" b="1" smtClean="0"/>
              <a:t>(14-17 centuries)</a:t>
            </a:r>
            <a:br>
              <a:rPr lang="en-US" altLang="uk-UA" sz="4000" b="1" smtClean="0"/>
            </a:br>
            <a:endParaRPr lang="ru-RU" altLang="uk-UA" sz="4000" b="1" smtClean="0"/>
          </a:p>
        </p:txBody>
      </p:sp>
      <p:sp>
        <p:nvSpPr>
          <p:cNvPr id="9219" name="Rectangle 3"/>
          <p:cNvSpPr>
            <a:spLocks noGrp="1" noChangeArrowheads="1"/>
          </p:cNvSpPr>
          <p:nvPr>
            <p:ph idx="1"/>
          </p:nvPr>
        </p:nvSpPr>
        <p:spPr>
          <a:xfrm>
            <a:off x="684213" y="1844675"/>
            <a:ext cx="7488237" cy="5805488"/>
          </a:xfrm>
        </p:spPr>
        <p:txBody>
          <a:bodyPr/>
          <a:lstStyle/>
          <a:p>
            <a:pPr marL="177800" indent="-177800" eaLnBrk="1" hangingPunct="1"/>
            <a:r>
              <a:rPr lang="en-US" altLang="uk-UA" sz="4000" b="1" smtClean="0"/>
              <a:t>is totally inspired by the idea of human autonomy, of man's boundless creative abilities.</a:t>
            </a:r>
            <a:r>
              <a:rPr lang="en-US" altLang="uk-UA" sz="4000" smtClean="0"/>
              <a:t> </a:t>
            </a:r>
            <a:endParaRPr lang="ru-RU" altLang="uk-UA" sz="4000" smtClean="0"/>
          </a:p>
        </p:txBody>
      </p:sp>
    </p:spTree>
  </p:cSld>
  <p:clrMapOvr>
    <a:masterClrMapping/>
  </p:clrMapOvr>
  <p:transition>
    <p:plu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23850" y="1125538"/>
            <a:ext cx="8640763" cy="4175125"/>
          </a:xfrm>
        </p:spPr>
        <p:txBody>
          <a:bodyPr/>
          <a:lstStyle/>
          <a:p>
            <a:pPr algn="l" eaLnBrk="1" hangingPunct="1">
              <a:lnSpc>
                <a:spcPct val="80000"/>
              </a:lnSpc>
            </a:pPr>
            <a:r>
              <a:rPr lang="en-US" altLang="uk-UA" sz="4000" b="1" u="sng" smtClean="0"/>
              <a:t>Descartes (17 century)</a:t>
            </a:r>
            <a:r>
              <a:rPr lang="uk-UA" altLang="uk-UA" sz="4000" b="1" smtClean="0"/>
              <a:t> </a:t>
            </a:r>
            <a:r>
              <a:rPr lang="en-US" altLang="uk-UA" sz="4000" b="1" smtClean="0"/>
              <a:t>regarded the reason as the specific feature of man. Soul and body were understood dualistically. The body being regarded as a machine, similar to that of the animals, while the soul was identified with consciousness.</a:t>
            </a:r>
            <a:endParaRPr lang="ru-RU" altLang="uk-UA" sz="4000" b="1" smtClean="0"/>
          </a:p>
        </p:txBody>
      </p:sp>
      <p:sp>
        <p:nvSpPr>
          <p:cNvPr id="10243" name="Text Box 19"/>
          <p:cNvSpPr txBox="1">
            <a:spLocks noChangeArrowheads="1"/>
          </p:cNvSpPr>
          <p:nvPr/>
        </p:nvSpPr>
        <p:spPr bwMode="auto">
          <a:xfrm>
            <a:off x="1331913" y="1341438"/>
            <a:ext cx="457200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Black" pitchFamily="34" charset="0"/>
                <a:cs typeface="Arial" charset="0"/>
              </a:defRPr>
            </a:lvl1pPr>
            <a:lvl2pPr marL="742950" indent="-285750" eaLnBrk="0" hangingPunct="0">
              <a:defRPr sz="2800">
                <a:solidFill>
                  <a:schemeClr val="tx1"/>
                </a:solidFill>
                <a:latin typeface="Arial Black" pitchFamily="34" charset="0"/>
                <a:cs typeface="Arial" charset="0"/>
              </a:defRPr>
            </a:lvl2pPr>
            <a:lvl3pPr marL="1143000" indent="-228600" eaLnBrk="0" hangingPunct="0">
              <a:defRPr sz="2800">
                <a:solidFill>
                  <a:schemeClr val="tx1"/>
                </a:solidFill>
                <a:latin typeface="Arial Black" pitchFamily="34" charset="0"/>
                <a:cs typeface="Arial" charset="0"/>
              </a:defRPr>
            </a:lvl3pPr>
            <a:lvl4pPr marL="1600200" indent="-228600" eaLnBrk="0" hangingPunct="0">
              <a:defRPr sz="2800">
                <a:solidFill>
                  <a:schemeClr val="tx1"/>
                </a:solidFill>
                <a:latin typeface="Arial Black" pitchFamily="34" charset="0"/>
                <a:cs typeface="Arial" charset="0"/>
              </a:defRPr>
            </a:lvl4pPr>
            <a:lvl5pPr marL="2057400" indent="-228600" eaLnBrk="0" hangingPunct="0">
              <a:defRPr sz="2800">
                <a:solidFill>
                  <a:schemeClr val="tx1"/>
                </a:solidFill>
                <a:latin typeface="Arial Black" pitchFamily="34" charset="0"/>
                <a:cs typeface="Arial" charset="0"/>
              </a:defRPr>
            </a:lvl5pPr>
            <a:lvl6pPr marL="2514600" indent="-228600" algn="ctr" eaLnBrk="0" fontAlgn="base" hangingPunct="0">
              <a:spcBef>
                <a:spcPct val="0"/>
              </a:spcBef>
              <a:spcAft>
                <a:spcPct val="0"/>
              </a:spcAft>
              <a:defRPr sz="2800">
                <a:solidFill>
                  <a:schemeClr val="tx1"/>
                </a:solidFill>
                <a:latin typeface="Arial Black" pitchFamily="34" charset="0"/>
                <a:cs typeface="Arial" charset="0"/>
              </a:defRPr>
            </a:lvl6pPr>
            <a:lvl7pPr marL="2971800" indent="-228600" algn="ctr" eaLnBrk="0" fontAlgn="base" hangingPunct="0">
              <a:spcBef>
                <a:spcPct val="0"/>
              </a:spcBef>
              <a:spcAft>
                <a:spcPct val="0"/>
              </a:spcAft>
              <a:defRPr sz="2800">
                <a:solidFill>
                  <a:schemeClr val="tx1"/>
                </a:solidFill>
                <a:latin typeface="Arial Black" pitchFamily="34" charset="0"/>
                <a:cs typeface="Arial" charset="0"/>
              </a:defRPr>
            </a:lvl7pPr>
            <a:lvl8pPr marL="3429000" indent="-228600" algn="ctr" eaLnBrk="0" fontAlgn="base" hangingPunct="0">
              <a:spcBef>
                <a:spcPct val="0"/>
              </a:spcBef>
              <a:spcAft>
                <a:spcPct val="0"/>
              </a:spcAft>
              <a:defRPr sz="2800">
                <a:solidFill>
                  <a:schemeClr val="tx1"/>
                </a:solidFill>
                <a:latin typeface="Arial Black" pitchFamily="34" charset="0"/>
                <a:cs typeface="Arial" charset="0"/>
              </a:defRPr>
            </a:lvl8pPr>
            <a:lvl9pPr marL="3886200" indent="-228600" algn="ctr" eaLnBrk="0" fontAlgn="base" hangingPunct="0">
              <a:spcBef>
                <a:spcPct val="0"/>
              </a:spcBef>
              <a:spcAft>
                <a:spcPct val="0"/>
              </a:spcAft>
              <a:defRPr sz="2800">
                <a:solidFill>
                  <a:schemeClr val="tx1"/>
                </a:solidFill>
                <a:latin typeface="Arial Black" pitchFamily="34" charset="0"/>
                <a:cs typeface="Arial" charset="0"/>
              </a:defRPr>
            </a:lvl9pPr>
          </a:lstStyle>
          <a:p>
            <a:pPr algn="l" eaLnBrk="1" hangingPunct="1">
              <a:lnSpc>
                <a:spcPct val="60000"/>
              </a:lnSpc>
              <a:spcBef>
                <a:spcPct val="50000"/>
              </a:spcBef>
            </a:pPr>
            <a:endParaRPr lang="ru-RU" altLang="uk-UA" sz="1800">
              <a:solidFill>
                <a:srgbClr val="FFFF00"/>
              </a:solidFill>
              <a:latin typeface="Arial" charset="0"/>
            </a:endParaRPr>
          </a:p>
        </p:txBody>
      </p:sp>
      <p:sp>
        <p:nvSpPr>
          <p:cNvPr id="10244" name="Text Box 20"/>
          <p:cNvSpPr txBox="1">
            <a:spLocks noChangeArrowheads="1"/>
          </p:cNvSpPr>
          <p:nvPr/>
        </p:nvSpPr>
        <p:spPr bwMode="auto">
          <a:xfrm>
            <a:off x="6964363" y="2781300"/>
            <a:ext cx="43576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Black" pitchFamily="34" charset="0"/>
                <a:cs typeface="Arial" charset="0"/>
              </a:defRPr>
            </a:lvl1pPr>
            <a:lvl2pPr marL="742950" indent="-285750" eaLnBrk="0" hangingPunct="0">
              <a:defRPr sz="2800">
                <a:solidFill>
                  <a:schemeClr val="tx1"/>
                </a:solidFill>
                <a:latin typeface="Arial Black" pitchFamily="34" charset="0"/>
                <a:cs typeface="Arial" charset="0"/>
              </a:defRPr>
            </a:lvl2pPr>
            <a:lvl3pPr marL="1143000" indent="-228600" eaLnBrk="0" hangingPunct="0">
              <a:defRPr sz="2800">
                <a:solidFill>
                  <a:schemeClr val="tx1"/>
                </a:solidFill>
                <a:latin typeface="Arial Black" pitchFamily="34" charset="0"/>
                <a:cs typeface="Arial" charset="0"/>
              </a:defRPr>
            </a:lvl3pPr>
            <a:lvl4pPr marL="1600200" indent="-228600" eaLnBrk="0" hangingPunct="0">
              <a:defRPr sz="2800">
                <a:solidFill>
                  <a:schemeClr val="tx1"/>
                </a:solidFill>
                <a:latin typeface="Arial Black" pitchFamily="34" charset="0"/>
                <a:cs typeface="Arial" charset="0"/>
              </a:defRPr>
            </a:lvl4pPr>
            <a:lvl5pPr marL="2057400" indent="-228600" eaLnBrk="0" hangingPunct="0">
              <a:defRPr sz="2800">
                <a:solidFill>
                  <a:schemeClr val="tx1"/>
                </a:solidFill>
                <a:latin typeface="Arial Black" pitchFamily="34" charset="0"/>
                <a:cs typeface="Arial" charset="0"/>
              </a:defRPr>
            </a:lvl5pPr>
            <a:lvl6pPr marL="2514600" indent="-228600" algn="ctr" eaLnBrk="0" fontAlgn="base" hangingPunct="0">
              <a:spcBef>
                <a:spcPct val="0"/>
              </a:spcBef>
              <a:spcAft>
                <a:spcPct val="0"/>
              </a:spcAft>
              <a:defRPr sz="2800">
                <a:solidFill>
                  <a:schemeClr val="tx1"/>
                </a:solidFill>
                <a:latin typeface="Arial Black" pitchFamily="34" charset="0"/>
                <a:cs typeface="Arial" charset="0"/>
              </a:defRPr>
            </a:lvl6pPr>
            <a:lvl7pPr marL="2971800" indent="-228600" algn="ctr" eaLnBrk="0" fontAlgn="base" hangingPunct="0">
              <a:spcBef>
                <a:spcPct val="0"/>
              </a:spcBef>
              <a:spcAft>
                <a:spcPct val="0"/>
              </a:spcAft>
              <a:defRPr sz="2800">
                <a:solidFill>
                  <a:schemeClr val="tx1"/>
                </a:solidFill>
                <a:latin typeface="Arial Black" pitchFamily="34" charset="0"/>
                <a:cs typeface="Arial" charset="0"/>
              </a:defRPr>
            </a:lvl7pPr>
            <a:lvl8pPr marL="3429000" indent="-228600" algn="ctr" eaLnBrk="0" fontAlgn="base" hangingPunct="0">
              <a:spcBef>
                <a:spcPct val="0"/>
              </a:spcBef>
              <a:spcAft>
                <a:spcPct val="0"/>
              </a:spcAft>
              <a:defRPr sz="2800">
                <a:solidFill>
                  <a:schemeClr val="tx1"/>
                </a:solidFill>
                <a:latin typeface="Arial Black" pitchFamily="34" charset="0"/>
                <a:cs typeface="Arial" charset="0"/>
              </a:defRPr>
            </a:lvl8pPr>
            <a:lvl9pPr marL="3886200" indent="-228600" algn="ctr" eaLnBrk="0" fontAlgn="base" hangingPunct="0">
              <a:spcBef>
                <a:spcPct val="0"/>
              </a:spcBef>
              <a:spcAft>
                <a:spcPct val="0"/>
              </a:spcAft>
              <a:defRPr sz="2800">
                <a:solidFill>
                  <a:schemeClr val="tx1"/>
                </a:solidFill>
                <a:latin typeface="Arial Black" pitchFamily="34" charset="0"/>
                <a:cs typeface="Arial" charset="0"/>
              </a:defRPr>
            </a:lvl9pPr>
          </a:lstStyle>
          <a:p>
            <a:pPr algn="l" eaLnBrk="1" hangingPunct="1">
              <a:spcBef>
                <a:spcPct val="50000"/>
              </a:spcBef>
            </a:pPr>
            <a:endParaRPr lang="ru-RU" altLang="uk-UA" sz="1800"/>
          </a:p>
        </p:txBody>
      </p:sp>
    </p:spTree>
  </p:cSld>
  <p:clrMapOvr>
    <a:masterClrMapping/>
  </p:clrMapOvr>
  <p:transition>
    <p:plu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827088" y="476250"/>
            <a:ext cx="7700962" cy="5329238"/>
          </a:xfrm>
        </p:spPr>
        <p:txBody>
          <a:bodyPr/>
          <a:lstStyle/>
          <a:p>
            <a:pPr algn="l" eaLnBrk="1" hangingPunct="1">
              <a:lnSpc>
                <a:spcPct val="80000"/>
              </a:lnSpc>
            </a:pPr>
            <a:r>
              <a:rPr lang="en-US" altLang="uk-UA" sz="3600" b="1" smtClean="0"/>
              <a:t> </a:t>
            </a:r>
            <a:r>
              <a:rPr lang="en-US" altLang="uk-UA" sz="3600" b="1" u="sng" smtClean="0"/>
              <a:t>Kant</a:t>
            </a:r>
            <a:r>
              <a:rPr lang="en-US" altLang="uk-UA" sz="3600" b="1" smtClean="0"/>
              <a:t> (18 century)</a:t>
            </a:r>
            <a:br>
              <a:rPr lang="en-US" altLang="uk-UA" sz="3600" b="1" smtClean="0"/>
            </a:br>
            <a:r>
              <a:rPr lang="en-US" altLang="uk-UA" sz="3600" b="1" smtClean="0"/>
              <a:t> man is a being belonging to two different worlds:</a:t>
            </a:r>
            <a:br>
              <a:rPr lang="en-US" altLang="uk-UA" sz="3600" b="1" smtClean="0"/>
            </a:br>
            <a:r>
              <a:rPr lang="en-US" altLang="uk-UA" sz="3600" b="1" smtClean="0"/>
              <a:t> 1. the world of natural necessity </a:t>
            </a:r>
            <a:br>
              <a:rPr lang="en-US" altLang="uk-UA" sz="3600" b="1" smtClean="0"/>
            </a:br>
            <a:r>
              <a:rPr lang="en-US" altLang="uk-UA" sz="3600" b="1" smtClean="0"/>
              <a:t> 2.the world of moral freedom.</a:t>
            </a:r>
            <a:br>
              <a:rPr lang="en-US" altLang="uk-UA" sz="3600" b="1" smtClean="0"/>
            </a:br>
            <a:endParaRPr lang="ru-RU" altLang="uk-UA" sz="4000" smtClean="0"/>
          </a:p>
        </p:txBody>
      </p:sp>
      <p:sp>
        <p:nvSpPr>
          <p:cNvPr id="11267" name="Rectangle 3"/>
          <p:cNvSpPr>
            <a:spLocks noGrp="1" noChangeArrowheads="1"/>
          </p:cNvSpPr>
          <p:nvPr>
            <p:ph type="body" sz="half" idx="1"/>
          </p:nvPr>
        </p:nvSpPr>
        <p:spPr>
          <a:xfrm flipH="1" flipV="1">
            <a:off x="-252413" y="6858000"/>
            <a:ext cx="252413" cy="242888"/>
          </a:xfrm>
        </p:spPr>
        <p:txBody>
          <a:bodyPr/>
          <a:lstStyle/>
          <a:p>
            <a:pPr marL="177800" indent="-177800" eaLnBrk="1" hangingPunct="1">
              <a:lnSpc>
                <a:spcPct val="50000"/>
              </a:lnSpc>
              <a:buFontTx/>
              <a:buNone/>
            </a:pPr>
            <a:endParaRPr lang="ru-RU" altLang="uk-UA" sz="1800" smtClean="0">
              <a:latin typeface="Arial" charset="0"/>
              <a:cs typeface="Arial" charset="0"/>
            </a:endParaRPr>
          </a:p>
        </p:txBody>
      </p:sp>
      <p:sp>
        <p:nvSpPr>
          <p:cNvPr id="11268" name="Rectangle 4"/>
          <p:cNvSpPr>
            <a:spLocks noChangeArrowheads="1"/>
          </p:cNvSpPr>
          <p:nvPr/>
        </p:nvSpPr>
        <p:spPr bwMode="auto">
          <a:xfrm>
            <a:off x="395288" y="549275"/>
            <a:ext cx="8316912" cy="568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7800" indent="-177800" eaLnBrk="0" hangingPunct="0">
              <a:defRPr sz="2800">
                <a:solidFill>
                  <a:schemeClr val="tx1"/>
                </a:solidFill>
                <a:latin typeface="Arial Black" pitchFamily="34" charset="0"/>
                <a:cs typeface="Arial" charset="0"/>
              </a:defRPr>
            </a:lvl1pPr>
            <a:lvl2pPr marL="742950" indent="-285750" eaLnBrk="0" hangingPunct="0">
              <a:defRPr sz="2800">
                <a:solidFill>
                  <a:schemeClr val="tx1"/>
                </a:solidFill>
                <a:latin typeface="Arial Black" pitchFamily="34" charset="0"/>
                <a:cs typeface="Arial" charset="0"/>
              </a:defRPr>
            </a:lvl2pPr>
            <a:lvl3pPr marL="1143000" indent="-228600" eaLnBrk="0" hangingPunct="0">
              <a:defRPr sz="2800">
                <a:solidFill>
                  <a:schemeClr val="tx1"/>
                </a:solidFill>
                <a:latin typeface="Arial Black" pitchFamily="34" charset="0"/>
                <a:cs typeface="Arial" charset="0"/>
              </a:defRPr>
            </a:lvl3pPr>
            <a:lvl4pPr marL="1600200" indent="-228600" eaLnBrk="0" hangingPunct="0">
              <a:defRPr sz="2800">
                <a:solidFill>
                  <a:schemeClr val="tx1"/>
                </a:solidFill>
                <a:latin typeface="Arial Black" pitchFamily="34" charset="0"/>
                <a:cs typeface="Arial" charset="0"/>
              </a:defRPr>
            </a:lvl4pPr>
            <a:lvl5pPr marL="2057400" indent="-228600" eaLnBrk="0" hangingPunct="0">
              <a:defRPr sz="2800">
                <a:solidFill>
                  <a:schemeClr val="tx1"/>
                </a:solidFill>
                <a:latin typeface="Arial Black" pitchFamily="34" charset="0"/>
                <a:cs typeface="Arial" charset="0"/>
              </a:defRPr>
            </a:lvl5pPr>
            <a:lvl6pPr marL="2514600" indent="-228600" algn="ctr" eaLnBrk="0" fontAlgn="base" hangingPunct="0">
              <a:spcBef>
                <a:spcPct val="0"/>
              </a:spcBef>
              <a:spcAft>
                <a:spcPct val="0"/>
              </a:spcAft>
              <a:defRPr sz="2800">
                <a:solidFill>
                  <a:schemeClr val="tx1"/>
                </a:solidFill>
                <a:latin typeface="Arial Black" pitchFamily="34" charset="0"/>
                <a:cs typeface="Arial" charset="0"/>
              </a:defRPr>
            </a:lvl6pPr>
            <a:lvl7pPr marL="2971800" indent="-228600" algn="ctr" eaLnBrk="0" fontAlgn="base" hangingPunct="0">
              <a:spcBef>
                <a:spcPct val="0"/>
              </a:spcBef>
              <a:spcAft>
                <a:spcPct val="0"/>
              </a:spcAft>
              <a:defRPr sz="2800">
                <a:solidFill>
                  <a:schemeClr val="tx1"/>
                </a:solidFill>
                <a:latin typeface="Arial Black" pitchFamily="34" charset="0"/>
                <a:cs typeface="Arial" charset="0"/>
              </a:defRPr>
            </a:lvl7pPr>
            <a:lvl8pPr marL="3429000" indent="-228600" algn="ctr" eaLnBrk="0" fontAlgn="base" hangingPunct="0">
              <a:spcBef>
                <a:spcPct val="0"/>
              </a:spcBef>
              <a:spcAft>
                <a:spcPct val="0"/>
              </a:spcAft>
              <a:defRPr sz="2800">
                <a:solidFill>
                  <a:schemeClr val="tx1"/>
                </a:solidFill>
                <a:latin typeface="Arial Black" pitchFamily="34" charset="0"/>
                <a:cs typeface="Arial" charset="0"/>
              </a:defRPr>
            </a:lvl8pPr>
            <a:lvl9pPr marL="3886200" indent="-228600" algn="ctr" eaLnBrk="0" fontAlgn="base" hangingPunct="0">
              <a:spcBef>
                <a:spcPct val="0"/>
              </a:spcBef>
              <a:spcAft>
                <a:spcPct val="0"/>
              </a:spcAft>
              <a:defRPr sz="2800">
                <a:solidFill>
                  <a:schemeClr val="tx1"/>
                </a:solidFill>
                <a:latin typeface="Arial Black" pitchFamily="34" charset="0"/>
                <a:cs typeface="Arial" charset="0"/>
              </a:defRPr>
            </a:lvl9pPr>
          </a:lstStyle>
          <a:p>
            <a:pPr algn="l" eaLnBrk="1" hangingPunct="1">
              <a:lnSpc>
                <a:spcPct val="80000"/>
              </a:lnSpc>
              <a:spcBef>
                <a:spcPct val="20000"/>
              </a:spcBef>
              <a:buFontTx/>
              <a:buChar char="•"/>
            </a:pPr>
            <a:endParaRPr kumimoji="1" lang="ru-RU" altLang="uk-UA" sz="2000">
              <a:latin typeface="Arial" charset="0"/>
            </a:endParaRPr>
          </a:p>
          <a:p>
            <a:pPr algn="l" eaLnBrk="1" hangingPunct="1">
              <a:lnSpc>
                <a:spcPct val="80000"/>
              </a:lnSpc>
              <a:spcBef>
                <a:spcPct val="20000"/>
              </a:spcBef>
              <a:buFontTx/>
              <a:buChar char="•"/>
            </a:pPr>
            <a:endParaRPr kumimoji="1" lang="ru-RU" altLang="uk-UA" sz="2000">
              <a:latin typeface="Arial" charset="0"/>
            </a:endParaRPr>
          </a:p>
        </p:txBody>
      </p:sp>
    </p:spTree>
  </p:cSld>
  <p:clrMapOvr>
    <a:masterClrMapping/>
  </p:clrMapOvr>
  <p:transition>
    <p:plus/>
  </p:transition>
  <p:timing>
    <p:tnLst>
      <p:par>
        <p:cTn id="1" dur="indefinite" restart="never" nodeType="tmRoot"/>
      </p:par>
    </p:tnLst>
  </p:timing>
</p:sld>
</file>

<file path=ppt/theme/theme1.xml><?xml version="1.0" encoding="utf-8"?>
<a:theme xmlns:a="http://schemas.openxmlformats.org/drawingml/2006/main" name="Тема Анг для сайта">
  <a:themeElements>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Пиксел">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иксел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Пиксел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Пиксел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Пиксел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Пиксел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Пиксел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Пиксел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Пиксел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Пиксел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Пиксел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Пиксел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Тема Анг для сайта</Template>
  <TotalTime>4381</TotalTime>
  <Words>1020</Words>
  <Application>Microsoft Office PowerPoint</Application>
  <PresentationFormat>Экран (4:3)</PresentationFormat>
  <Paragraphs>64</Paragraphs>
  <Slides>30</Slides>
  <Notes>2</Notes>
  <HiddenSlides>0</HiddenSlides>
  <MMClips>0</MMClips>
  <ScaleCrop>false</ScaleCrop>
  <HeadingPairs>
    <vt:vector size="6" baseType="variant">
      <vt:variant>
        <vt:lpstr>Использованные шрифты</vt:lpstr>
      </vt:variant>
      <vt:variant>
        <vt:i4>4</vt:i4>
      </vt:variant>
      <vt:variant>
        <vt:lpstr>Тема</vt:lpstr>
      </vt:variant>
      <vt:variant>
        <vt:i4>2</vt:i4>
      </vt:variant>
      <vt:variant>
        <vt:lpstr>Заголовки слайдов</vt:lpstr>
      </vt:variant>
      <vt:variant>
        <vt:i4>30</vt:i4>
      </vt:variant>
    </vt:vector>
  </HeadingPairs>
  <TitlesOfParts>
    <vt:vector size="36" baseType="lpstr">
      <vt:lpstr>Arial Black</vt:lpstr>
      <vt:lpstr>Arial</vt:lpstr>
      <vt:lpstr>Times New Roman</vt:lpstr>
      <vt:lpstr>Wingdings</vt:lpstr>
      <vt:lpstr>Тема Анг для сайта</vt:lpstr>
      <vt:lpstr>Оформление по умолчанию</vt:lpstr>
      <vt:lpstr>Презентация PowerPoint</vt:lpstr>
      <vt:lpstr>In ancient philosophy</vt:lpstr>
      <vt:lpstr>   Aristotle, for example,</vt:lpstr>
      <vt:lpstr>In the theory of the transmigration of souls </vt:lpstr>
      <vt:lpstr>In Christianity the biblical notion of man as the "image and likeness of God", internally divided owing to the Fall, is combined with the theory of the unity of the divine and human natures in the personality of Christ and the consequent possibility of every individual's inner attaindivine ment of divine "grace". </vt:lpstr>
      <vt:lpstr>Islam</vt:lpstr>
      <vt:lpstr>The Age of the Renaissance  (14-17 centuries) </vt:lpstr>
      <vt:lpstr>Descartes (17 century) regarded the reason as the specific feature of man. Soul and body were understood dualistically. The body being regarded as a machine, similar to that of the animals, while the soul was identified with consciousness.</vt:lpstr>
      <vt:lpstr> Kant (18 century)  man is a being belonging to two different worlds:  1. the world of natural necessity   2.the world of moral freedom. </vt:lpstr>
      <vt:lpstr>Kant</vt:lpstr>
      <vt:lpstr>Feuerbach (19 century) achieved an anthropological reorientation of philosophy centering it on man. </vt:lpstr>
      <vt:lpstr>According to Nietzsche (19 century), man is determined by the play of vital forces and attractions and not by the reason. </vt:lpstr>
      <vt:lpstr>Existentialism and personalism Individuality is a part of the natural and social whole. Personality is a unique spiritual self-determination (existence). </vt:lpstr>
      <vt:lpstr>Marxism  Human being is the product and subject of labour activity. The essence of man is the ensemble of the social relations. </vt:lpstr>
      <vt:lpstr>Anthroposociogenesis is the simultaneous and interconnected process of the appearance of man and society.  </vt:lpstr>
      <vt:lpstr>Human organism has many features in common with the higher animals.</vt:lpstr>
      <vt:lpstr>Презентация PowerPoint</vt:lpstr>
      <vt:lpstr>Birth gives man existence as a natural individual. Although he/she comes into the world with insufficiently formed anatomical and physiological systems, they are genetically programmed as uniquely human.  </vt:lpstr>
      <vt:lpstr> </vt:lpstr>
      <vt:lpstr>The essence of man comprises both the spiritual sphere, the sphere of the mind, and his bodily organization, but it is not confined to this. Man becomes aware of himself as a part of the social whole.</vt:lpstr>
      <vt:lpstr>A human being is a biosocial being and represents the highest level of development of all living organisms on earth, the subject of labour, of the social forms of life, communication and consciousness.  </vt:lpstr>
      <vt:lpstr>For various cognitive or practical purposes</vt:lpstr>
      <vt:lpstr>Biological vulgarization is an exaggeration of the role of the biological aspects of human life. For example, psychoanalysis, Feuerbach’s anthropological materialism, racism, sociobiology. </vt:lpstr>
      <vt:lpstr>Sociological  vulgarization is an exaggeration of the role of the social aspects of human life. Vulgar sociologism ignores the significance of the biological principle in man.  For example, behaviorism, Marxism as a concept of homo-economicus.</vt:lpstr>
      <vt:lpstr>The concept "personality" is connected mainly with human social and psychological aspects, such as his/her sense of dignity, his/her self-appraisal, his/her value orientations, beliefs, the principles by which he/she lives, his/her moral, aesthetic, socio-political and other social positions. </vt:lpstr>
      <vt:lpstr>It is connected also with</vt:lpstr>
      <vt:lpstr>Personality is the sum-total of everything that a person may call his own.  How does a person describe him/herself as a personality? He does this by relating him/herself to what he does or has done, by telling us with whom he/she is associated. Hence the principle: "Tell me who your friends are and I will tell you what you are."</vt:lpstr>
      <vt:lpstr>The fullness of the personality is expressed in its individuality,  in its uniqueness, its unrepeatability. </vt:lpstr>
      <vt:lpstr>Personality in general is an abstraction,</vt:lpstr>
      <vt:lpstr>The human being as a personality is a self-appraising being. Without this ability it would be very difficult or even impossible for anyone to assert his/her identity in life.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дом</dc:creator>
  <cp:lastModifiedBy>Free</cp:lastModifiedBy>
  <cp:revision>119</cp:revision>
  <dcterms:created xsi:type="dcterms:W3CDTF">1601-01-01T00:00:00Z</dcterms:created>
  <dcterms:modified xsi:type="dcterms:W3CDTF">2016-05-10T04:35:19Z</dcterms:modified>
</cp:coreProperties>
</file>