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4" r:id="rId5"/>
    <p:sldId id="272" r:id="rId6"/>
    <p:sldId id="266" r:id="rId7"/>
    <p:sldId id="267" r:id="rId8"/>
    <p:sldId id="268" r:id="rId9"/>
    <p:sldId id="265" r:id="rId10"/>
    <p:sldId id="263" r:id="rId11"/>
    <p:sldId id="269" r:id="rId12"/>
    <p:sldId id="271" r:id="rId13"/>
    <p:sldId id="27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83A3D8-DE6A-47B8-B0E1-A6259AC438F8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71ADB3-46C7-4A6A-BBE6-ED220E129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3998" cy="2252674"/>
          </a:xfrm>
        </p:spPr>
        <p:txBody>
          <a:bodyPr>
            <a:noAutofit/>
          </a:bodyPr>
          <a:lstStyle/>
          <a:p>
            <a:r>
              <a:rPr lang="en-US" sz="2800" dirty="0" smtClean="0"/>
              <a:t>Lecture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“anatomy of</a:t>
            </a:r>
            <a:r>
              <a:rPr lang="ru-RU" sz="2800" dirty="0" smtClean="0"/>
              <a:t> </a:t>
            </a:r>
            <a:r>
              <a:rPr lang="en-US" sz="2800" dirty="0" smtClean="0"/>
              <a:t>male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en-US" sz="2800" smtClean="0"/>
              <a:t>reproductive </a:t>
            </a:r>
            <a:r>
              <a:rPr lang="en-US" sz="2800" dirty="0" smtClean="0"/>
              <a:t>system”</a:t>
            </a:r>
          </a:p>
          <a:p>
            <a:endParaRPr lang="en-US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757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human anatomy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4452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Lecturer: MD, PhD  Mr. Oleg Vovk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Formation of the coats of the testis</a:t>
            </a:r>
            <a:endParaRPr lang="ru-RU" dirty="0">
              <a:latin typeface="+mn-lt"/>
            </a:endParaRPr>
          </a:p>
        </p:txBody>
      </p:sp>
      <p:pic>
        <p:nvPicPr>
          <p:cNvPr id="16386" name="Picture 2" descr="http://www.ufrgs.br/imunovet/molecular_immunology/testicular_descen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343400" cy="3343275"/>
          </a:xfrm>
          <a:prstGeom prst="rect">
            <a:avLst/>
          </a:prstGeom>
          <a:noFill/>
        </p:spPr>
      </p:pic>
      <p:pic>
        <p:nvPicPr>
          <p:cNvPr id="16388" name="Picture 4" descr="http://www.ufrgs.br/imunovet/molecular_immunology/testicular_descen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3434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342256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penis &amp; scrotum</a:t>
            </a:r>
            <a:endParaRPr lang="ru-RU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1268760"/>
            <a:ext cx="3528392" cy="4996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707904" y="836712"/>
            <a:ext cx="5248275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 l="3175" t="8678"/>
          <a:stretch>
            <a:fillRect/>
          </a:stretch>
        </p:blipFill>
        <p:spPr bwMode="auto">
          <a:xfrm>
            <a:off x="4211960" y="3933056"/>
            <a:ext cx="4511002" cy="2740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internal structures of penis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68789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https://www.centerforreconstructiveurology.org/new/wp-content/uploads/2013/09/Penis-cross-section-anatomy_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1512" y="980728"/>
            <a:ext cx="4392488" cy="270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85036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657600"/>
            <a:ext cx="344805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male urethra</a:t>
            </a:r>
            <a:endParaRPr lang="ru-RU" dirty="0">
              <a:latin typeface="+mn-lt"/>
            </a:endParaRPr>
          </a:p>
        </p:txBody>
      </p:sp>
      <p:pic>
        <p:nvPicPr>
          <p:cNvPr id="23554" name="Picture 2" descr="http://3.bp.blogspot.com/-QSlVQ5GSGf4/TyQE1857ojI/AAAAAAAAAKs/c3BlaGrbFo8/s64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1"/>
            <a:ext cx="4355976" cy="292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406773" y="692696"/>
            <a:ext cx="4737227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7" name="Picture 5" descr="http://posterng.netkey.at/esr/viewing/index.php?module=viewimage&amp;task=&amp;mediafile_id=543413&amp;2014010216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923928" cy="303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260648"/>
            <a:ext cx="72008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The male genital organs</a:t>
            </a:r>
            <a:endParaRPr lang="ru-RU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3505" r="4187"/>
          <a:stretch>
            <a:fillRect/>
          </a:stretch>
        </p:blipFill>
        <p:spPr bwMode="auto">
          <a:xfrm>
            <a:off x="0" y="1268760"/>
            <a:ext cx="50915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mg.webmd.com/dtmcms/live/webmd/consumer_assets/site_images/media/medical/hw/hwkb17_014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4000500"/>
            <a:ext cx="4381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11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r="83075" b="64347"/>
          <a:stretch>
            <a:fillRect/>
          </a:stretch>
        </p:blipFill>
        <p:spPr>
          <a:xfrm>
            <a:off x="5148064" y="188640"/>
            <a:ext cx="3779912" cy="380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910208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The testis &amp; scrotum</a:t>
            </a:r>
            <a:endParaRPr lang="ru-RU" dirty="0">
              <a:latin typeface="+mn-lt"/>
            </a:endParaRPr>
          </a:p>
        </p:txBody>
      </p:sp>
      <p:pic>
        <p:nvPicPr>
          <p:cNvPr id="15364" name="Picture 4" descr="http://www.rudyard.org/wp-content/uploads/2013/11/scrotum-anat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59"/>
            <a:ext cx="5112568" cy="542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962" y="1"/>
            <a:ext cx="3787037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27576" y="3356992"/>
            <a:ext cx="3816424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638400" cy="680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internal structures of the testis</a:t>
            </a:r>
            <a:endParaRPr lang="ru-RU" dirty="0">
              <a:latin typeface="+mn-lt"/>
            </a:endParaRPr>
          </a:p>
        </p:txBody>
      </p:sp>
      <p:pic>
        <p:nvPicPr>
          <p:cNvPr id="17410" name="Picture 2" descr="http://users.atw.hu/blp6/BLP6/HTML/common/M9780323045827-043-f002.jpg"/>
          <p:cNvPicPr>
            <a:picLocks noChangeAspect="1" noChangeArrowheads="1"/>
          </p:cNvPicPr>
          <p:nvPr/>
        </p:nvPicPr>
        <p:blipFill>
          <a:blip r:embed="rId2" cstate="print"/>
          <a:srcRect b="4821"/>
          <a:stretch>
            <a:fillRect/>
          </a:stretch>
        </p:blipFill>
        <p:spPr bwMode="auto">
          <a:xfrm>
            <a:off x="323528" y="1412776"/>
            <a:ext cx="518457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24128" y="0"/>
            <a:ext cx="3168352" cy="361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24128" y="3645023"/>
            <a:ext cx="3168352" cy="3177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spermatic cord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1628800"/>
            <a:ext cx="5638767" cy="503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868144" y="1628799"/>
            <a:ext cx="3096344" cy="502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legacy.owensboro.kctcs.edu/gcaplan/anat2/notes/Image6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496050" cy="419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92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deferent duct (vas deferens)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http://classconnection.s3.amazonaws.com/116803/flashcards/720621/jpg/vas-defer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9282"/>
            <a:ext cx="3635896" cy="290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http://download.videohelp.com/vitualis/med/ductus_deferens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3701189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38200" cy="392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seminal vesicles</a:t>
            </a:r>
            <a:endParaRPr lang="ru-RU" dirty="0">
              <a:latin typeface="+mn-lt"/>
            </a:endParaRPr>
          </a:p>
        </p:txBody>
      </p:sp>
      <p:pic>
        <p:nvPicPr>
          <p:cNvPr id="20482" name="Picture 2" descr="http://www.biovatica.com/seminal_vesic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603851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http://wberesford.hsc.wvu.edu/PA275002labell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343883" cy="325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710184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prostate gland</a:t>
            </a:r>
            <a:endParaRPr lang="ru-RU" dirty="0">
              <a:latin typeface="+mn-lt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8781717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coats of testis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64026" y="1619250"/>
            <a:ext cx="8637107" cy="389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3191</TotalTime>
  <Words>74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Department of human anatomy</vt:lpstr>
      <vt:lpstr>The male genital organs</vt:lpstr>
      <vt:lpstr>The testis &amp; scrotum</vt:lpstr>
      <vt:lpstr>The internal structures of the testis</vt:lpstr>
      <vt:lpstr>The spermatic cord</vt:lpstr>
      <vt:lpstr>The deferent duct (vas deferens)</vt:lpstr>
      <vt:lpstr>The seminal vesicles</vt:lpstr>
      <vt:lpstr>The prostate gland</vt:lpstr>
      <vt:lpstr>The coats of testis</vt:lpstr>
      <vt:lpstr>Formation of the coats of the testis</vt:lpstr>
      <vt:lpstr>The penis &amp; scrotum</vt:lpstr>
      <vt:lpstr>The internal structures of penis</vt:lpstr>
      <vt:lpstr>The male urethra</vt:lpstr>
    </vt:vector>
  </TitlesOfParts>
  <Company>Бук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clinical anatomy and operative surgery.</dc:title>
  <dc:creator>Customer</dc:creator>
  <cp:lastModifiedBy>Customer</cp:lastModifiedBy>
  <cp:revision>291</cp:revision>
  <dcterms:created xsi:type="dcterms:W3CDTF">2009-02-04T06:51:45Z</dcterms:created>
  <dcterms:modified xsi:type="dcterms:W3CDTF">2015-11-03T12:51:37Z</dcterms:modified>
</cp:coreProperties>
</file>