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77" r:id="rId4"/>
    <p:sldId id="262" r:id="rId5"/>
    <p:sldId id="263" r:id="rId6"/>
    <p:sldId id="264" r:id="rId7"/>
    <p:sldId id="265" r:id="rId8"/>
    <p:sldId id="266" r:id="rId9"/>
    <p:sldId id="279" r:id="rId10"/>
    <p:sldId id="267" r:id="rId11"/>
    <p:sldId id="268" r:id="rId12"/>
    <p:sldId id="278" r:id="rId13"/>
    <p:sldId id="270" r:id="rId14"/>
    <p:sldId id="269" r:id="rId15"/>
    <p:sldId id="280" r:id="rId16"/>
    <p:sldId id="271" r:id="rId17"/>
    <p:sldId id="272" r:id="rId18"/>
    <p:sldId id="282" r:id="rId19"/>
    <p:sldId id="273" r:id="rId20"/>
    <p:sldId id="283" r:id="rId21"/>
    <p:sldId id="281" r:id="rId22"/>
    <p:sldId id="276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643998" cy="2252674"/>
          </a:xfrm>
        </p:spPr>
        <p:txBody>
          <a:bodyPr>
            <a:noAutofit/>
          </a:bodyPr>
          <a:lstStyle/>
          <a:p>
            <a:r>
              <a:rPr lang="en-US" sz="2800" dirty="0" smtClean="0"/>
              <a:t>Lecture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“anatomy </a:t>
            </a:r>
            <a:r>
              <a:rPr lang="en-US" sz="2800" dirty="0" smtClean="0"/>
              <a:t>of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female reproductive system &amp; perineum”</a:t>
            </a:r>
          </a:p>
          <a:p>
            <a:endParaRPr lang="en-US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7579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Department of human anatomy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44522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Lecturer: MD, PhD  Mr. Oleg Vovk 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6081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The uterine tube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 descr="труб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19" y="1628800"/>
            <a:ext cx="8663615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The ovary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 descr="яичник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836712"/>
            <a:ext cx="5436096" cy="5816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яичник 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24128" y="1700808"/>
            <a:ext cx="3419872" cy="4148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ovary</a:t>
            </a:r>
            <a:endParaRPr lang="ru-RU" dirty="0">
              <a:latin typeface="+mn-lt"/>
            </a:endParaRPr>
          </a:p>
        </p:txBody>
      </p:sp>
      <p:pic>
        <p:nvPicPr>
          <p:cNvPr id="30722" name="Picture 2" descr="http://1.bp.blogspot.com/-9s4QyM0n8rk/Tbo1NAWXefI/AAAAAAAAA5M/y3Eyp9u5zAE/s1600/developing+embryo+at+zygote+stage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628800"/>
            <a:ext cx="7488832" cy="4852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The vagina</a:t>
            </a:r>
            <a:endParaRPr lang="ru-RU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484784"/>
            <a:ext cx="6948264" cy="4775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1484784"/>
            <a:ext cx="3600400" cy="4753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548680"/>
            <a:ext cx="3635896" cy="6081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Pudendum </a:t>
            </a:r>
            <a:br>
              <a:rPr lang="en-U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Fimininum</a:t>
            </a:r>
            <a:endParaRPr lang="ru-RU" dirty="0">
              <a:latin typeface="+mn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91175" y="3105150"/>
            <a:ext cx="3552825" cy="3752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нар половые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6444208" cy="5013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548680"/>
            <a:ext cx="3635896" cy="6081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Pudendum </a:t>
            </a:r>
            <a:br>
              <a:rPr lang="en-U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Fimininum</a:t>
            </a:r>
            <a:endParaRPr lang="ru-RU" dirty="0">
              <a:latin typeface="+mn-lt"/>
            </a:endParaRPr>
          </a:p>
        </p:txBody>
      </p:sp>
      <p:pic>
        <p:nvPicPr>
          <p:cNvPr id="7170" name="Picture 2" descr="http://upload.wikimedia.org/wikipedia/en/e/e7/EdSim_Clitoris_anatom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6680176" cy="450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0" name="Picture 2" descr="http://upload.wikimedia.org/wikipedia/commons/thumb/c/cf/Clitoris_anatomy_labeled-en.svg/500px-Clitoris_anatomy_labeled-en.svg.png"/>
          <p:cNvPicPr>
            <a:picLocks noChangeAspect="1" noChangeArrowheads="1"/>
          </p:cNvPicPr>
          <p:nvPr/>
        </p:nvPicPr>
        <p:blipFill>
          <a:blip r:embed="rId3" cstate="print"/>
          <a:srcRect t="10516" b="10029"/>
          <a:stretch>
            <a:fillRect/>
          </a:stretch>
        </p:blipFill>
        <p:spPr bwMode="auto">
          <a:xfrm>
            <a:off x="5668796" y="3284984"/>
            <a:ext cx="3475203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ганы таз же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6237312"/>
            <a:ext cx="4752528" cy="46409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organs of female pelvis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124744"/>
            <a:ext cx="4427985" cy="2848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52736"/>
            <a:ext cx="4716016" cy="2878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1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Perineum</a:t>
            </a:r>
            <a:endParaRPr lang="ru-RU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4005064"/>
            <a:ext cx="5654376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610210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436096" y="404664"/>
            <a:ext cx="3707904" cy="4320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Perineum in female</a:t>
            </a:r>
            <a:endParaRPr lang="ru-RU" dirty="0"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01229" y="1124744"/>
            <a:ext cx="3542771" cy="549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нар пол 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3528" y="3573016"/>
            <a:ext cx="5102072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404664"/>
            <a:ext cx="3059832" cy="4320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Perineum in male</a:t>
            </a:r>
            <a:endParaRPr lang="ru-RU" dirty="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0"/>
            <a:ext cx="5343117" cy="4911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052736"/>
            <a:ext cx="3542771" cy="549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3990975"/>
            <a:ext cx="3619500" cy="286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9543" y="0"/>
            <a:ext cx="4104457" cy="3372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 t="2270"/>
          <a:stretch>
            <a:fillRect/>
          </a:stretch>
        </p:blipFill>
        <p:spPr bwMode="auto">
          <a:xfrm>
            <a:off x="467544" y="548680"/>
            <a:ext cx="4392488" cy="2853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536504" cy="6206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The female genital organs</a:t>
            </a:r>
            <a:endParaRPr lang="ru-RU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6992"/>
            <a:ext cx="6008982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63628" y="3356992"/>
            <a:ext cx="3180371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404664"/>
            <a:ext cx="2520280" cy="75895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+mn-lt"/>
              </a:rPr>
              <a:t>Urogenital</a:t>
            </a:r>
            <a:r>
              <a:rPr lang="en-US" dirty="0" smtClean="0">
                <a:latin typeface="+mn-lt"/>
              </a:rPr>
              <a:t>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diaphragm</a:t>
            </a:r>
            <a:endParaRPr lang="ru-RU" dirty="0">
              <a:latin typeface="+mn-lt"/>
            </a:endParaRPr>
          </a:p>
        </p:txBody>
      </p:sp>
      <p:pic>
        <p:nvPicPr>
          <p:cNvPr id="35842" name="Picture 2" descr="https://classconnection.s3.amazonaws.com/280/flashcards/2993280/jpg/img_87031364365271339.jpg"/>
          <p:cNvPicPr>
            <a:picLocks noChangeAspect="1" noChangeArrowheads="1"/>
          </p:cNvPicPr>
          <p:nvPr/>
        </p:nvPicPr>
        <p:blipFill>
          <a:blip r:embed="rId2" cstate="print"/>
          <a:srcRect l="17308" t="10668" r="8740" b="43994"/>
          <a:stretch>
            <a:fillRect/>
          </a:stretch>
        </p:blipFill>
        <p:spPr bwMode="auto">
          <a:xfrm>
            <a:off x="0" y="0"/>
            <a:ext cx="5292080" cy="3828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s://classconnection.s3.amazonaws.com/280/flashcards/2993280/jpg/img_87031364365271339.jpg"/>
          <p:cNvPicPr>
            <a:picLocks noChangeAspect="1" noChangeArrowheads="1"/>
          </p:cNvPicPr>
          <p:nvPr/>
        </p:nvPicPr>
        <p:blipFill>
          <a:blip r:embed="rId2" cstate="print"/>
          <a:srcRect l="17405" t="58673" r="8643" b="3989"/>
          <a:stretch>
            <a:fillRect/>
          </a:stretch>
        </p:blipFill>
        <p:spPr bwMode="auto">
          <a:xfrm>
            <a:off x="3923928" y="3501008"/>
            <a:ext cx="5197435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cientia.wikispaces.com/file/view/layers-of-pelvis.gif/30350491/layers-of-pelvis.gif"/>
          <p:cNvPicPr>
            <a:picLocks noChangeAspect="1" noChangeArrowheads="1"/>
          </p:cNvPicPr>
          <p:nvPr/>
        </p:nvPicPr>
        <p:blipFill>
          <a:blip r:embed="rId2" cstate="print"/>
          <a:srcRect l="14415" t="22879"/>
          <a:stretch>
            <a:fillRect/>
          </a:stretch>
        </p:blipFill>
        <p:spPr bwMode="auto">
          <a:xfrm>
            <a:off x="683568" y="908720"/>
            <a:ext cx="7911480" cy="5739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3059832" cy="4320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Perineum in male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05364"/>
            <a:ext cx="4139952" cy="6752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78065"/>
            <a:ext cx="4306441" cy="6779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19872" y="2924944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Pelvic diaphragm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5361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uterus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 descr="матка 1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" y="836712"/>
            <a:ext cx="9102657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5361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uterus</a:t>
            </a:r>
            <a:endParaRPr lang="ru-RU" dirty="0">
              <a:latin typeface="+mn-lt"/>
            </a:endParaRPr>
          </a:p>
        </p:txBody>
      </p:sp>
      <p:pic>
        <p:nvPicPr>
          <p:cNvPr id="15362" name="Picture 2" descr="http://media-1.web.britannica.com/eb-media/05/55705-004-63F84BF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628800"/>
            <a:ext cx="7344816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тка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2880320" cy="5361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uterus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6409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positions of uterus</a:t>
            </a:r>
            <a:endParaRPr lang="ru-RU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80728"/>
            <a:ext cx="6012160" cy="3989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матка 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19540" y="3068960"/>
            <a:ext cx="5024460" cy="3672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Ligaments of uterus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 descr="матка 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03648" y="857559"/>
            <a:ext cx="5796136" cy="6000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The direction of myocytes in uterine wall</a:t>
            </a:r>
            <a:endParaRPr lang="ru-RU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628799"/>
            <a:ext cx="4392488" cy="4636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матка 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8024" y="1556792"/>
            <a:ext cx="3995936" cy="4905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natomy.wikispaces.com/file/view/oviduct.jpg/128204883/oviduc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484784"/>
            <a:ext cx="7056784" cy="5022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748" name="AutoShape 4" descr="https://embryology.med.unsw.edu.au/embryology/images/4/4e/Week1_summa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embryology.med.unsw.edu.au/embryology/images/4/4e/Week1_summa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https://embryology.med.unsw.edu.au/embryology/images/4/4e/Week1_summa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404664"/>
            <a:ext cx="8534400" cy="60811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The uterine tube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3635</TotalTime>
  <Words>81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Department of human anatomy</vt:lpstr>
      <vt:lpstr>The female genital organs</vt:lpstr>
      <vt:lpstr>The uterus</vt:lpstr>
      <vt:lpstr>The uterus</vt:lpstr>
      <vt:lpstr>The uterus</vt:lpstr>
      <vt:lpstr>The positions of uterus</vt:lpstr>
      <vt:lpstr>Ligaments of uterus</vt:lpstr>
      <vt:lpstr>The direction of myocytes in uterine wall</vt:lpstr>
      <vt:lpstr>Слайд 9</vt:lpstr>
      <vt:lpstr>The uterine tube</vt:lpstr>
      <vt:lpstr>The ovary</vt:lpstr>
      <vt:lpstr>The ovary</vt:lpstr>
      <vt:lpstr>The vagina</vt:lpstr>
      <vt:lpstr>Pudendum  Fimininum</vt:lpstr>
      <vt:lpstr>Pudendum  Fimininum</vt:lpstr>
      <vt:lpstr>The organs of female pelvis</vt:lpstr>
      <vt:lpstr>The Perineum</vt:lpstr>
      <vt:lpstr>Perineum in female</vt:lpstr>
      <vt:lpstr>Perineum in male</vt:lpstr>
      <vt:lpstr>Urogenital  diaphragm</vt:lpstr>
      <vt:lpstr>Perineum in male</vt:lpstr>
      <vt:lpstr>Слайд 22</vt:lpstr>
    </vt:vector>
  </TitlesOfParts>
  <Company>Бук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clinical anatomy and operative surgery.</dc:title>
  <dc:creator>Customer</dc:creator>
  <cp:lastModifiedBy>Customer</cp:lastModifiedBy>
  <cp:revision>333</cp:revision>
  <dcterms:created xsi:type="dcterms:W3CDTF">2009-02-04T06:51:45Z</dcterms:created>
  <dcterms:modified xsi:type="dcterms:W3CDTF">2015-11-03T12:50:09Z</dcterms:modified>
</cp:coreProperties>
</file>