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9" r:id="rId3"/>
    <p:sldId id="271" r:id="rId4"/>
    <p:sldId id="260" r:id="rId5"/>
    <p:sldId id="270" r:id="rId6"/>
    <p:sldId id="272" r:id="rId7"/>
    <p:sldId id="287" r:id="rId8"/>
    <p:sldId id="286" r:id="rId9"/>
    <p:sldId id="277" r:id="rId10"/>
    <p:sldId id="273" r:id="rId11"/>
    <p:sldId id="276" r:id="rId12"/>
    <p:sldId id="288" r:id="rId13"/>
    <p:sldId id="275" r:id="rId14"/>
    <p:sldId id="274" r:id="rId15"/>
    <p:sldId id="278" r:id="rId16"/>
    <p:sldId id="289" r:id="rId17"/>
    <p:sldId id="290" r:id="rId18"/>
    <p:sldId id="279" r:id="rId19"/>
    <p:sldId id="291" r:id="rId20"/>
    <p:sldId id="285" r:id="rId21"/>
    <p:sldId id="280" r:id="rId22"/>
    <p:sldId id="281" r:id="rId23"/>
    <p:sldId id="282" r:id="rId24"/>
    <p:sldId id="283" r:id="rId25"/>
    <p:sldId id="284" r:id="rId26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3A3D8-DE6A-47B8-B0E1-A6259AC438F8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371ADB3-46C7-4A6A-BBE6-ED220E129E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3A3D8-DE6A-47B8-B0E1-A6259AC438F8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1ADB3-46C7-4A6A-BBE6-ED220E129E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371ADB3-46C7-4A6A-BBE6-ED220E129E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3A3D8-DE6A-47B8-B0E1-A6259AC438F8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3A3D8-DE6A-47B8-B0E1-A6259AC438F8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371ADB3-46C7-4A6A-BBE6-ED220E129E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3A3D8-DE6A-47B8-B0E1-A6259AC438F8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371ADB3-46C7-4A6A-BBE6-ED220E129E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EF83A3D8-DE6A-47B8-B0E1-A6259AC438F8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1ADB3-46C7-4A6A-BBE6-ED220E129E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3A3D8-DE6A-47B8-B0E1-A6259AC438F8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371ADB3-46C7-4A6A-BBE6-ED220E129E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3A3D8-DE6A-47B8-B0E1-A6259AC438F8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371ADB3-46C7-4A6A-BBE6-ED220E129E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3A3D8-DE6A-47B8-B0E1-A6259AC438F8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371ADB3-46C7-4A6A-BBE6-ED220E129E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371ADB3-46C7-4A6A-BBE6-ED220E129E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3A3D8-DE6A-47B8-B0E1-A6259AC438F8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371ADB3-46C7-4A6A-BBE6-ED220E129E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EF83A3D8-DE6A-47B8-B0E1-A6259AC438F8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EF83A3D8-DE6A-47B8-B0E1-A6259AC438F8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371ADB3-46C7-4A6A-BBE6-ED220E129E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3000372"/>
            <a:ext cx="8643998" cy="2252674"/>
          </a:xfrm>
        </p:spPr>
        <p:txBody>
          <a:bodyPr>
            <a:noAutofit/>
          </a:bodyPr>
          <a:lstStyle/>
          <a:p>
            <a:r>
              <a:rPr lang="en-US" sz="2800" dirty="0" smtClean="0"/>
              <a:t>Lecture</a:t>
            </a:r>
          </a:p>
          <a:p>
            <a:pPr>
              <a:lnSpc>
                <a:spcPct val="150000"/>
              </a:lnSpc>
            </a:pPr>
            <a:r>
              <a:rPr lang="en-US" sz="2800" smtClean="0"/>
              <a:t>“anatomy of cardiovascular </a:t>
            </a:r>
          </a:p>
          <a:p>
            <a:pPr>
              <a:lnSpc>
                <a:spcPct val="150000"/>
              </a:lnSpc>
            </a:pPr>
            <a:r>
              <a:rPr lang="en-US" sz="2800" smtClean="0"/>
              <a:t>and lymphatic system</a:t>
            </a:r>
            <a:r>
              <a:rPr lang="en-US" sz="2800" dirty="0" smtClean="0"/>
              <a:t>”</a:t>
            </a:r>
          </a:p>
          <a:p>
            <a:endParaRPr lang="en-US" sz="2400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17579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Department of human anatomy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1538" y="5143512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Lecturer: MD, PhD  </a:t>
            </a:r>
            <a:r>
              <a:rPr lang="en-US" sz="36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mr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Oleg Vovk </a:t>
            </a:r>
            <a:endParaRPr lang="ru-RU" sz="3600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http://www.heartupdate.com/wp-content/uploads/2014/04/Heart-Anatomy.jpg"/>
          <p:cNvPicPr>
            <a:picLocks noChangeAspect="1" noChangeArrowheads="1"/>
          </p:cNvPicPr>
          <p:nvPr/>
        </p:nvPicPr>
        <p:blipFill>
          <a:blip r:embed="rId2" cstate="print"/>
          <a:srcRect l="659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image.slidesharecdn.com/heart-20anatomy-20written-20copy-140110033118-phpapp01/95/heart-anatomy-written-copy-19-638.jpg?cb=13893247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media.infobarrel.com/media/image/7789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60647"/>
            <a:ext cx="4170040" cy="3429859"/>
          </a:xfrm>
          <a:prstGeom prst="rect">
            <a:avLst/>
          </a:prstGeom>
          <a:noFill/>
        </p:spPr>
      </p:pic>
      <p:pic>
        <p:nvPicPr>
          <p:cNvPr id="34820" name="Picture 4" descr="http://userscontent2.emaze.com/images/8221de40-0c9e-424f-9fca-50f7383909fd/e56d5050-eab7-4fb6-b895-6b447fcd90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76872"/>
            <a:ext cx="4858772" cy="4581128"/>
          </a:xfrm>
          <a:prstGeom prst="rect">
            <a:avLst/>
          </a:prstGeom>
          <a:noFill/>
        </p:spPr>
      </p:pic>
      <p:pic>
        <p:nvPicPr>
          <p:cNvPr id="34822" name="Picture 6" descr="http://i.dailymail.co.uk/i/pix/2011/12/20/article-2076664-058EFC05000005DC-561_468x3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855560"/>
            <a:ext cx="4283968" cy="300244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476672"/>
            <a:ext cx="4275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Chambers of the heart</a:t>
            </a:r>
            <a:endParaRPr lang="ru-RU" sz="3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s://38.media.tumblr.com/5ee2c89b7682c85a2a6200e8a321b856/tumblr_naev95fISh1t0g88qo1_4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3857873"/>
            <a:ext cx="3071802" cy="3000127"/>
          </a:xfrm>
          <a:prstGeom prst="rect">
            <a:avLst/>
          </a:prstGeom>
          <a:noFill/>
        </p:spPr>
      </p:pic>
      <p:pic>
        <p:nvPicPr>
          <p:cNvPr id="57348" name="Picture 4" descr="http://www.texasheart.org/HIC/Anatomy/images/fig1_crossl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000760" cy="6835398"/>
          </a:xfrm>
          <a:prstGeom prst="rect">
            <a:avLst/>
          </a:prstGeom>
          <a:noFill/>
        </p:spPr>
      </p:pic>
      <p:pic>
        <p:nvPicPr>
          <p:cNvPr id="57350" name="Picture 6" descr="http://pre06.deviantart.net/0bb5/th/pre/i/2012/207/5/6/denver_museum_anatomy_heart_236_by_falln_stock-d58nsk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0"/>
            <a:ext cx="3071802" cy="3905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images.fineartamerica.com/images-medium-large-5/anatomy-of-heart-interior-frontal-stocktrek-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photos_7dd5a85c-e83e-4ab4-b4bb-af496dfb58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2"/>
          </a:xfrm>
          <a:prstGeom prst="rect">
            <a:avLst/>
          </a:prstGeom>
        </p:spPr>
      </p:pic>
      <p:pic>
        <p:nvPicPr>
          <p:cNvPr id="59394" name="Picture 2" descr="http://www.primalpictures.com/uploads/RTE_Image/Beating_Heart_animatio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86322"/>
            <a:ext cx="1353032" cy="2214554"/>
          </a:xfrm>
          <a:prstGeom prst="rect">
            <a:avLst/>
          </a:prstGeom>
          <a:noFill/>
        </p:spPr>
      </p:pic>
      <p:sp>
        <p:nvSpPr>
          <p:cNvPr id="59398" name="AutoShape 6" descr="http://www.edoctoronline.com/media/19/photos_7DD5A85C-E83E-4AB4-B4BB-AF496DFB58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9400" name="AutoShape 8" descr="http://www.edoctoronline.com/media/19/photos_7DD5A85C-E83E-4AB4-B4BB-AF496DFB58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9402" name="AutoShape 10" descr="http://www.edoctoronline.com/media/19/photos_7DD5A85C-E83E-4AB4-B4BB-AF496DFB58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9404" name="AutoShape 12" descr="http://www.edoctoronline.com/media/19/photos_7DD5A85C-E83E-4AB4-B4BB-AF496DFB58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9406" name="AutoShape 14" descr="http://www.edoctoronline.com/media/19/photos_7DD5A85C-E83E-4AB4-B4BB-AF496DFB58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ttp://antranik.org/wp-content/uploads/2011/12/blood-supply-to-heart-coronary-arteries-cardiac-veins-coronary-sinus-circumflex-artery-interventricular-artery.jpg"/>
          <p:cNvPicPr>
            <a:picLocks noChangeAspect="1" noChangeArrowheads="1"/>
          </p:cNvPicPr>
          <p:nvPr/>
        </p:nvPicPr>
        <p:blipFill>
          <a:blip r:embed="rId2" cstate="print"/>
          <a:srcRect t="13171" r="47778"/>
          <a:stretch>
            <a:fillRect/>
          </a:stretch>
        </p:blipFill>
        <p:spPr bwMode="auto">
          <a:xfrm>
            <a:off x="0" y="0"/>
            <a:ext cx="5004048" cy="4747271"/>
          </a:xfrm>
          <a:prstGeom prst="rect">
            <a:avLst/>
          </a:prstGeom>
          <a:noFill/>
        </p:spPr>
      </p:pic>
      <p:pic>
        <p:nvPicPr>
          <p:cNvPr id="35842" name="Picture 2" descr="https://s3.amazonaws.com/classconnection/191/flashcards/6306191/jpg/major_cardiac_veins-1491790E02E434AFB69.jpg"/>
          <p:cNvPicPr>
            <a:picLocks noChangeAspect="1" noChangeArrowheads="1"/>
          </p:cNvPicPr>
          <p:nvPr/>
        </p:nvPicPr>
        <p:blipFill>
          <a:blip r:embed="rId3" cstate="print"/>
          <a:srcRect b="776"/>
          <a:stretch>
            <a:fillRect/>
          </a:stretch>
        </p:blipFill>
        <p:spPr bwMode="auto">
          <a:xfrm>
            <a:off x="4343400" y="3717032"/>
            <a:ext cx="4800600" cy="3024336"/>
          </a:xfrm>
          <a:prstGeom prst="rect">
            <a:avLst/>
          </a:prstGeom>
          <a:noFill/>
        </p:spPr>
      </p:pic>
      <p:pic>
        <p:nvPicPr>
          <p:cNvPr id="35848" name="Picture 8" descr="http://www.cvtoolbox.com/images/theheart/theheart_figure3.gif"/>
          <p:cNvPicPr>
            <a:picLocks noChangeAspect="1" noChangeArrowheads="1"/>
          </p:cNvPicPr>
          <p:nvPr/>
        </p:nvPicPr>
        <p:blipFill>
          <a:blip r:embed="rId4" cstate="print"/>
          <a:srcRect b="9099"/>
          <a:stretch>
            <a:fillRect/>
          </a:stretch>
        </p:blipFill>
        <p:spPr bwMode="auto">
          <a:xfrm>
            <a:off x="5040312" y="0"/>
            <a:ext cx="4103688" cy="338437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23528" y="5445224"/>
            <a:ext cx="3831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Blood supply of the heart</a:t>
            </a:r>
            <a:endParaRPr lang="ru-RU" sz="2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teachmeanatomy.info/wp-content/uploads/Blood-Supply-to-the-Heart-Anterior-View-1024x623.png"/>
          <p:cNvPicPr>
            <a:picLocks noChangeAspect="1" noChangeArrowheads="1"/>
          </p:cNvPicPr>
          <p:nvPr/>
        </p:nvPicPr>
        <p:blipFill>
          <a:blip r:embed="rId2" cstate="print"/>
          <a:srcRect b="5221"/>
          <a:stretch>
            <a:fillRect/>
          </a:stretch>
        </p:blipFill>
        <p:spPr bwMode="auto">
          <a:xfrm>
            <a:off x="75548" y="1124744"/>
            <a:ext cx="9068452" cy="573325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87624" y="332656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Regions of the heart by the levels of supplies</a:t>
            </a:r>
            <a:endParaRPr lang="ru-RU" sz="2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s://www.urmc.rochester.edu/Encyclopedia/GetImage.aspx?ImageID=1254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16" cy="6858016"/>
          </a:xfrm>
          <a:prstGeom prst="rect">
            <a:avLst/>
          </a:prstGeom>
          <a:noFill/>
        </p:spPr>
      </p:pic>
      <p:pic>
        <p:nvPicPr>
          <p:cNvPr id="60420" name="Picture 4" descr="http://www.apsubiology.org/anatomy/2020/2020_Exam_Reviews/Exam_1/animatedpacemaker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0"/>
            <a:ext cx="3000364" cy="3186722"/>
          </a:xfrm>
          <a:prstGeom prst="rect">
            <a:avLst/>
          </a:prstGeom>
          <a:noFill/>
        </p:spPr>
      </p:pic>
      <p:pic>
        <p:nvPicPr>
          <p:cNvPr id="60424" name="Picture 8" descr="http://evilcakes.files.wordpress.com/2012/09/anatomy_of_a_heart_cupcake_by_sweetdreamsss-d3a5ce6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6786578" y="3286124"/>
            <a:ext cx="2357422" cy="3117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www.nia.nih.gov/sites/default/files/nia-aha_image19_large.png"/>
          <p:cNvPicPr>
            <a:picLocks noChangeAspect="1" noChangeArrowheads="1"/>
          </p:cNvPicPr>
          <p:nvPr/>
        </p:nvPicPr>
        <p:blipFill>
          <a:blip r:embed="rId2" cstate="print"/>
          <a:srcRect t="9051"/>
          <a:stretch>
            <a:fillRect/>
          </a:stretch>
        </p:blipFill>
        <p:spPr bwMode="auto">
          <a:xfrm>
            <a:off x="0" y="0"/>
            <a:ext cx="5148064" cy="6858000"/>
          </a:xfrm>
          <a:prstGeom prst="rect">
            <a:avLst/>
          </a:prstGeom>
          <a:noFill/>
        </p:spPr>
      </p:pic>
      <p:pic>
        <p:nvPicPr>
          <p:cNvPr id="37892" name="Picture 4" descr="https://ak47boyz90.files.wordpress.com/2009/08/picture147.jpg?w=5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0"/>
            <a:ext cx="421196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http://healthstoriesforkids.com/wp-content/uploads/2015/04/Human_Heart_and_Circulatory_Syste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-1"/>
            <a:ext cx="4500562" cy="3149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870" name="Picture 6" descr="http://upload.wikimedia.org/wikipedia/commons/thumb/2/29/Circulatory_System_en.svg/723px-Circulatory_System_en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57784" cy="6873463"/>
          </a:xfrm>
          <a:prstGeom prst="rect">
            <a:avLst/>
          </a:prstGeom>
          <a:noFill/>
        </p:spPr>
      </p:pic>
      <p:pic>
        <p:nvPicPr>
          <p:cNvPr id="36872" name="Picture 8" descr="http://aamhinashikkar.com/wp-content/uploads/2015/09/Cardiovascular-System.jpg"/>
          <p:cNvPicPr>
            <a:picLocks noChangeAspect="1" noChangeArrowheads="1"/>
          </p:cNvPicPr>
          <p:nvPr/>
        </p:nvPicPr>
        <p:blipFill>
          <a:blip r:embed="rId4" cstate="print"/>
          <a:srcRect b="39189"/>
          <a:stretch>
            <a:fillRect/>
          </a:stretch>
        </p:blipFill>
        <p:spPr bwMode="auto">
          <a:xfrm>
            <a:off x="4714876" y="3286123"/>
            <a:ext cx="4214842" cy="3417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http://www.chop.edu/sites/default/files/fetal-circulation-illustration-cmplx-lrg-773.png"/>
          <p:cNvPicPr>
            <a:picLocks noChangeAspect="1" noChangeArrowheads="1"/>
          </p:cNvPicPr>
          <p:nvPr/>
        </p:nvPicPr>
        <p:blipFill>
          <a:blip r:embed="rId2" cstate="print"/>
          <a:srcRect r="43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1750" name="AutoShape 6" descr="Картинки по запросу fetus circulatory sys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752" name="Picture 8" descr="http://www.anatomicalproducts.com/images/P/MS16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" y="476672"/>
            <a:ext cx="1615780" cy="2520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s://upload.wikimedia.org/wikipedia/commons/f/f4/Blausen_0623_LymphaticSystem_Fema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588224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5517232"/>
            <a:ext cx="27029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Anatomy </a:t>
            </a:r>
            <a:r>
              <a:rPr lang="en-US" sz="2800" dirty="0" smtClean="0"/>
              <a:t>of </a:t>
            </a:r>
            <a:r>
              <a:rPr lang="en-US" sz="2800" dirty="0" smtClean="0"/>
              <a:t>the </a:t>
            </a:r>
            <a:endParaRPr lang="ru-RU" sz="2800" dirty="0" smtClean="0"/>
          </a:p>
          <a:p>
            <a:pPr algn="ctr"/>
            <a:r>
              <a:rPr lang="en-US" sz="2800" dirty="0" smtClean="0"/>
              <a:t>lymphatic </a:t>
            </a:r>
            <a:r>
              <a:rPr lang="en-US" sz="2800" dirty="0" smtClean="0"/>
              <a:t>system</a:t>
            </a:r>
            <a:endParaRPr lang="ru-RU" sz="2800" dirty="0"/>
          </a:p>
        </p:txBody>
      </p:sp>
      <p:pic>
        <p:nvPicPr>
          <p:cNvPr id="4" name="Picture 2" descr="http://drmichaelljohnsonchiropractor.com/wp-content/uploads/2013/08/images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0"/>
            <a:ext cx="2555776" cy="3413257"/>
          </a:xfrm>
          <a:prstGeom prst="rect">
            <a:avLst/>
          </a:prstGeom>
          <a:noFill/>
        </p:spPr>
      </p:pic>
      <p:pic>
        <p:nvPicPr>
          <p:cNvPr id="2050" name="Picture 2" descr="http://static1.squarespace.com/static/5196defde4b0f56ba1d7815a/t/53fa60c3e4b01f78d1457e0d/1383603681139/Lymphatic_Syste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1300" y="3429000"/>
            <a:ext cx="25527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blog.hypervibe.com/wp-content/uploads/2014/01/lymph-node.jpg"/>
          <p:cNvPicPr>
            <a:picLocks noChangeAspect="1" noChangeArrowheads="1"/>
          </p:cNvPicPr>
          <p:nvPr/>
        </p:nvPicPr>
        <p:blipFill>
          <a:blip r:embed="rId2" cstate="print"/>
          <a:srcRect b="10656"/>
          <a:stretch>
            <a:fillRect/>
          </a:stretch>
        </p:blipFill>
        <p:spPr bwMode="auto">
          <a:xfrm>
            <a:off x="3990975" y="2060848"/>
            <a:ext cx="5153025" cy="3744416"/>
          </a:xfrm>
          <a:prstGeom prst="rect">
            <a:avLst/>
          </a:prstGeom>
          <a:noFill/>
        </p:spPr>
      </p:pic>
      <p:pic>
        <p:nvPicPr>
          <p:cNvPr id="1028" name="Picture 4" descr="https://www-s.acm.illinois.edu/sigbio/project/updated-lymphatic/lymph_nod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84784"/>
            <a:ext cx="3810000" cy="490537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987824" y="332656"/>
            <a:ext cx="3034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The lymph nodes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upload.wikimedia.org/wikipedia/commons/thumb/4/48/Diagram_of_a_lymph_node_CRUK_022.svg/2000px-Diagram_of_a_lymph_node_CRUK_022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8929"/>
            <a:ext cx="7632848" cy="60403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corpshumain.ca/en/images/lymphatiquehomme_2_Full_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0"/>
            <a:ext cx="7020272" cy="6800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apsubiology.org/anatomy/2020/2020_Exam_Reviews/Exam_2/20-02b_LymphSystm_1.jpg"/>
          <p:cNvPicPr>
            <a:picLocks noChangeAspect="1" noChangeArrowheads="1"/>
          </p:cNvPicPr>
          <p:nvPr/>
        </p:nvPicPr>
        <p:blipFill>
          <a:blip r:embed="rId2" cstate="print"/>
          <a:srcRect b="4241"/>
          <a:stretch>
            <a:fillRect/>
          </a:stretch>
        </p:blipFill>
        <p:spPr bwMode="auto">
          <a:xfrm>
            <a:off x="899592" y="0"/>
            <a:ext cx="7227688" cy="6741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www.adamondemand.com/wp-content/themes/ADAMOnDemand2014/images/courses/screenshots/01011028/01011028_11.jpg"/>
          <p:cNvPicPr>
            <a:picLocks noChangeAspect="1" noChangeArrowheads="1"/>
          </p:cNvPicPr>
          <p:nvPr/>
        </p:nvPicPr>
        <p:blipFill>
          <a:blip r:embed="rId2" cstate="print"/>
          <a:srcRect l="13756" r="13841"/>
          <a:stretch>
            <a:fillRect/>
          </a:stretch>
        </p:blipFill>
        <p:spPr bwMode="auto">
          <a:xfrm>
            <a:off x="0" y="0"/>
            <a:ext cx="9144000" cy="68380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s-media-cache-ak0.pinimg.com/736x/ef/1c/b9/ef1cb96cb2906122bcc7f9a6b1a891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 for What are the functions of the cardiovascular system"/>
          <p:cNvPicPr>
            <a:picLocks noChangeAspect="1" noChangeArrowheads="1"/>
          </p:cNvPicPr>
          <p:nvPr/>
        </p:nvPicPr>
        <p:blipFill>
          <a:blip r:embed="rId2" cstate="print"/>
          <a:srcRect b="4523"/>
          <a:stretch>
            <a:fillRect/>
          </a:stretch>
        </p:blipFill>
        <p:spPr bwMode="auto">
          <a:xfrm>
            <a:off x="0" y="0"/>
            <a:ext cx="9144000" cy="6776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intranet.tdmu.edu.ua/data/kafedra/internal/normal_phiz/classes_stud/en/pharm/prov_pharm/1%20course/4%20Cycle%20Physiology%20of%20blood%20circulation/02%20Physiology%20of%20blood%20circulation,%20venous%20and%20lymphatic%20system.%20Microcirculation.files/image012.jpg"/>
          <p:cNvPicPr>
            <a:picLocks noChangeAspect="1" noChangeArrowheads="1"/>
          </p:cNvPicPr>
          <p:nvPr/>
        </p:nvPicPr>
        <p:blipFill>
          <a:blip r:embed="rId2" cstate="print"/>
          <a:srcRect t="13541" r="47124"/>
          <a:stretch>
            <a:fillRect/>
          </a:stretch>
        </p:blipFill>
        <p:spPr bwMode="auto">
          <a:xfrm>
            <a:off x="0" y="1285860"/>
            <a:ext cx="4429124" cy="5406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3252" name="Picture 4" descr="http://intranet.tdmu.edu.ua/data/kafedra/internal/normal_phiz/classes_stud/en/pharm/prov_pharm/1%20course/4%20Cycle%20Physiology%20of%20blood%20circulation/02%20Physiology%20of%20blood%20circulation,%20venous%20and%20lymphatic%20system.%20Microcirculation.files/image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428736"/>
            <a:ext cx="4643438" cy="5206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500034" y="285728"/>
            <a:ext cx="7858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Microcirculatory system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upload.wikimedia.org/wikipedia/commons/4/49/2105_Capillary_B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intranet.tdmu.edu.ua/data/kafedra/internal/histolog/classes_stud/en/stomat/ptn/1/12%20Cardiovascular%20system.files/image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4" name="Picture 6" descr="http://38.media.tumblr.com/95b4b29f66d8cae3bd1cab04fad6e582/tumblr_mw8hpeMzO71qd8k2ho1_50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1"/>
            <a:ext cx="3905246" cy="2750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8370" name="Picture 2" descr="http://preview.turbosquid.com/Preview/2014/05/20__22_27_00/Front_View.jpgfdb7a45a-ffb9-498c-bc8f-5eda48c16a91Original.jpg"/>
          <p:cNvPicPr>
            <a:picLocks noChangeAspect="1" noChangeArrowheads="1"/>
          </p:cNvPicPr>
          <p:nvPr/>
        </p:nvPicPr>
        <p:blipFill>
          <a:blip r:embed="rId3" cstate="print"/>
          <a:srcRect l="18750" r="20833"/>
          <a:stretch>
            <a:fillRect/>
          </a:stretch>
        </p:blipFill>
        <p:spPr bwMode="auto">
          <a:xfrm>
            <a:off x="0" y="0"/>
            <a:ext cx="4143404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8372" name="Picture 4" descr="http://previewcf.turbosquid.com/Preview/2014/05/27__00_29_37/DL3D_HeartDetailed_2.JPGc9561a57-82b9-4ab4-8e3a-b588b43714e8Larger.jpg"/>
          <p:cNvPicPr>
            <a:picLocks noChangeAspect="1" noChangeArrowheads="1"/>
          </p:cNvPicPr>
          <p:nvPr/>
        </p:nvPicPr>
        <p:blipFill>
          <a:blip r:embed="rId4" cstate="print"/>
          <a:srcRect b="18749"/>
          <a:stretch>
            <a:fillRect/>
          </a:stretch>
        </p:blipFill>
        <p:spPr bwMode="auto">
          <a:xfrm>
            <a:off x="4044491" y="2714620"/>
            <a:ext cx="5099509" cy="4143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2619</TotalTime>
  <Words>50</Words>
  <Application>Microsoft Office PowerPoint</Application>
  <PresentationFormat>Экран (4:3)</PresentationFormat>
  <Paragraphs>12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Официальная</vt:lpstr>
      <vt:lpstr>Department of human anatomy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Бук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of clinical anatomy and operative surgery.</dc:title>
  <dc:creator>Customer</dc:creator>
  <cp:lastModifiedBy>Customer</cp:lastModifiedBy>
  <cp:revision>240</cp:revision>
  <dcterms:created xsi:type="dcterms:W3CDTF">2009-02-04T06:51:45Z</dcterms:created>
  <dcterms:modified xsi:type="dcterms:W3CDTF">2015-10-27T10:49:13Z</dcterms:modified>
</cp:coreProperties>
</file>