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CC1B-2C21-4A7E-B12E-5C74BA2C3AB1}" type="datetimeFigureOut">
              <a:rPr lang="ru-RU" smtClean="0"/>
              <a:t>20.07.2015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3922-3348-4DD8-BC2B-B7B62BB5A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5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CC1B-2C21-4A7E-B12E-5C74BA2C3AB1}" type="datetimeFigureOut">
              <a:rPr lang="ru-RU" smtClean="0"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3922-3348-4DD8-BC2B-B7B62BB5A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0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3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56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8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Представлення матеріалу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tx1"/>
                </a:solidFill>
              </a:rPr>
              <a:t>Інтеграція ресурсів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76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Рейтинги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6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121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Загальна статистика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Виконавці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Функції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6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Труднощі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Складов</a:t>
            </a:r>
            <a:r>
              <a:rPr lang="uk-UA" smtClean="0"/>
              <a:t>і успіху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79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Бібліотеки та Відкритий Доступ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Впровадження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52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Політика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6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22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Репозитарій ХНМУ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73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Бібліотеки та Відкритий Доступ</vt:lpstr>
      <vt:lpstr>Презентация PowerPoint</vt:lpstr>
      <vt:lpstr>Впровадження</vt:lpstr>
      <vt:lpstr>Політика</vt:lpstr>
      <vt:lpstr>Презентация PowerPoint</vt:lpstr>
      <vt:lpstr>Репозитарій ХНМУ</vt:lpstr>
      <vt:lpstr>Презентация PowerPoint</vt:lpstr>
      <vt:lpstr>Презентация PowerPoint</vt:lpstr>
      <vt:lpstr>Презентация PowerPoint</vt:lpstr>
      <vt:lpstr>Представлення матеріалу</vt:lpstr>
      <vt:lpstr>Презентация PowerPoint</vt:lpstr>
      <vt:lpstr>Презентация PowerPoint</vt:lpstr>
      <vt:lpstr>Інтеграція ресурсів</vt:lpstr>
      <vt:lpstr>Рейтинги</vt:lpstr>
      <vt:lpstr>Презентация PowerPoint</vt:lpstr>
      <vt:lpstr>Презентация PowerPoint</vt:lpstr>
      <vt:lpstr>Загальна статистика</vt:lpstr>
      <vt:lpstr>Виконавці</vt:lpstr>
      <vt:lpstr>Функції</vt:lpstr>
      <vt:lpstr>Труднощі</vt:lpstr>
      <vt:lpstr>Складові успіху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Павленко</dc:creator>
  <cp:lastModifiedBy>Татьяна Павленко</cp:lastModifiedBy>
  <cp:revision>1</cp:revision>
  <dcterms:created xsi:type="dcterms:W3CDTF">2015-07-20T05:43:58Z</dcterms:created>
  <dcterms:modified xsi:type="dcterms:W3CDTF">2015-07-20T05:43:59Z</dcterms:modified>
</cp:coreProperties>
</file>