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Default Extension="gif" ContentType="image/gif"/>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1" r:id="rId2"/>
    <p:sldMasterId id="2147483653" r:id="rId3"/>
  </p:sldMasterIdLst>
  <p:notesMasterIdLst>
    <p:notesMasterId r:id="rId15"/>
  </p:notesMasterIdLst>
  <p:sldIdLst>
    <p:sldId id="256" r:id="rId4"/>
    <p:sldId id="257" r:id="rId5"/>
    <p:sldId id="258" r:id="rId6"/>
    <p:sldId id="259" r:id="rId7"/>
    <p:sldId id="260" r:id="rId8"/>
    <p:sldId id="261" r:id="rId9"/>
    <p:sldId id="262" r:id="rId10"/>
    <p:sldId id="263" r:id="rId11"/>
    <p:sldId id="264" r:id="rId12"/>
    <p:sldId id="270" r:id="rId13"/>
    <p:sldId id="271" r:id="rId14"/>
  </p:sldIdLst>
  <p:sldSz cx="9144000" cy="5143500" type="screen16x9"/>
  <p:notesSz cx="6858000" cy="9144000"/>
  <p:defaultTextStyle>
    <a:defPPr>
      <a:defRPr lang="ru-RU"/>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8" d="100"/>
          <a:sy n="88" d="100"/>
        </p:scale>
        <p:origin x="-628" y="-60"/>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5F8546-8DDC-4040-B769-A52B0C99424C}" type="doc">
      <dgm:prSet loTypeId="urn:microsoft.com/office/officeart/2005/8/layout/list1" loCatId="list" qsTypeId="urn:microsoft.com/office/officeart/2005/8/quickstyle/simple1#1" qsCatId="simple" csTypeId="urn:microsoft.com/office/officeart/2005/8/colors/accent1_2#1" csCatId="accent1" phldr="1"/>
      <dgm:spPr/>
      <dgm:t>
        <a:bodyPr/>
        <a:lstStyle/>
        <a:p>
          <a:endParaRPr lang="en-US"/>
        </a:p>
      </dgm:t>
    </dgm:pt>
    <dgm:pt modelId="{C4934A85-2008-4A45-93A0-A493BDDF3368}">
      <dgm:prSet phldrT="[Текст]"/>
      <dgm:spPr/>
      <dgm:t>
        <a:bodyPr/>
        <a:lstStyle/>
        <a:p>
          <a:r>
            <a:rPr lang="en-US" dirty="0"/>
            <a:t>The </a:t>
          </a:r>
          <a:r>
            <a:rPr lang="en-US" dirty="0" smtClean="0"/>
            <a:t>issue </a:t>
          </a:r>
          <a:r>
            <a:rPr lang="en-US" dirty="0"/>
            <a:t>of detection of odontogenic maxillary sinusitis </a:t>
          </a:r>
        </a:p>
      </dgm:t>
    </dgm:pt>
    <dgm:pt modelId="{157886F7-4646-4415-89DF-8824FFEE708D}" type="parTrans" cxnId="{56F8C095-85CB-4D9E-BA16-F52441969082}">
      <dgm:prSet/>
      <dgm:spPr/>
      <dgm:t>
        <a:bodyPr/>
        <a:lstStyle/>
        <a:p>
          <a:endParaRPr lang="en-US"/>
        </a:p>
      </dgm:t>
    </dgm:pt>
    <dgm:pt modelId="{6C14154F-D1D9-46C0-9F1F-3D2BE8F9A89C}" type="sibTrans" cxnId="{56F8C095-85CB-4D9E-BA16-F52441969082}">
      <dgm:prSet/>
      <dgm:spPr/>
      <dgm:t>
        <a:bodyPr/>
        <a:lstStyle/>
        <a:p>
          <a:endParaRPr lang="en-US"/>
        </a:p>
      </dgm:t>
    </dgm:pt>
    <dgm:pt modelId="{FF100148-124D-4F13-AFDB-E8BC978B89B3}">
      <dgm:prSet phldrT="[Текст]"/>
      <dgm:spPr/>
      <dgm:t>
        <a:bodyPr/>
        <a:lstStyle/>
        <a:p>
          <a:pPr>
            <a:buClr>
              <a:srgbClr val="0066A1"/>
            </a:buClr>
            <a:buSzPts val="2300"/>
            <a:buFont typeface="Calibri"/>
            <a:buNone/>
          </a:pPr>
          <a:r>
            <a:rPr lang="en-US" dirty="0">
              <a:sym typeface="Times New Roman"/>
            </a:rPr>
            <a:t>The process of segmentation of medical images</a:t>
          </a:r>
          <a:endParaRPr lang="en-US" dirty="0"/>
        </a:p>
      </dgm:t>
    </dgm:pt>
    <dgm:pt modelId="{8D17404E-8452-4580-AF6F-16E60E8E1642}" type="parTrans" cxnId="{E7924699-C7C7-4994-861B-B84112FF7107}">
      <dgm:prSet/>
      <dgm:spPr/>
      <dgm:t>
        <a:bodyPr/>
        <a:lstStyle/>
        <a:p>
          <a:endParaRPr lang="en-US"/>
        </a:p>
      </dgm:t>
    </dgm:pt>
    <dgm:pt modelId="{3EC2FF6F-0794-4117-B33E-238A09B07AF4}" type="sibTrans" cxnId="{E7924699-C7C7-4994-861B-B84112FF7107}">
      <dgm:prSet/>
      <dgm:spPr/>
      <dgm:t>
        <a:bodyPr/>
        <a:lstStyle/>
        <a:p>
          <a:endParaRPr lang="en-US"/>
        </a:p>
      </dgm:t>
    </dgm:pt>
    <dgm:pt modelId="{26831604-5211-425D-AB9A-6603E806514E}">
      <dgm:prSet phldrT="[Текст]"/>
      <dgm:spPr/>
      <dgm:t>
        <a:bodyPr/>
        <a:lstStyle/>
        <a:p>
          <a:r>
            <a:rPr lang="en-US" dirty="0"/>
            <a:t>Description of the experiment and analysis of the results</a:t>
          </a:r>
        </a:p>
      </dgm:t>
    </dgm:pt>
    <dgm:pt modelId="{6F980984-47B3-4D78-B120-D9612E990DCC}" type="parTrans" cxnId="{F24CB821-C812-46DA-AAF7-35F6D7F0E65E}">
      <dgm:prSet/>
      <dgm:spPr/>
      <dgm:t>
        <a:bodyPr/>
        <a:lstStyle/>
        <a:p>
          <a:endParaRPr lang="en-US"/>
        </a:p>
      </dgm:t>
    </dgm:pt>
    <dgm:pt modelId="{66A3914D-5657-425E-9AF0-C37F53D77A24}" type="sibTrans" cxnId="{F24CB821-C812-46DA-AAF7-35F6D7F0E65E}">
      <dgm:prSet/>
      <dgm:spPr/>
      <dgm:t>
        <a:bodyPr/>
        <a:lstStyle/>
        <a:p>
          <a:endParaRPr lang="en-US"/>
        </a:p>
      </dgm:t>
    </dgm:pt>
    <dgm:pt modelId="{DF8ECA30-1DDA-4278-BD0E-FC3B32C9F8F6}" type="pres">
      <dgm:prSet presAssocID="{485F8546-8DDC-4040-B769-A52B0C99424C}" presName="linear" presStyleCnt="0">
        <dgm:presLayoutVars>
          <dgm:dir/>
          <dgm:animLvl val="lvl"/>
          <dgm:resizeHandles val="exact"/>
        </dgm:presLayoutVars>
      </dgm:prSet>
      <dgm:spPr/>
      <dgm:t>
        <a:bodyPr/>
        <a:lstStyle/>
        <a:p>
          <a:endParaRPr lang="ru-RU"/>
        </a:p>
      </dgm:t>
    </dgm:pt>
    <dgm:pt modelId="{779D6005-0F42-44FE-882A-C644550B4A1D}" type="pres">
      <dgm:prSet presAssocID="{C4934A85-2008-4A45-93A0-A493BDDF3368}" presName="parentLin" presStyleCnt="0"/>
      <dgm:spPr/>
    </dgm:pt>
    <dgm:pt modelId="{F49E71CD-82DA-4118-9A7B-6983421B8ED5}" type="pres">
      <dgm:prSet presAssocID="{C4934A85-2008-4A45-93A0-A493BDDF3368}" presName="parentLeftMargin" presStyleLbl="node1" presStyleIdx="0" presStyleCnt="3"/>
      <dgm:spPr/>
      <dgm:t>
        <a:bodyPr/>
        <a:lstStyle/>
        <a:p>
          <a:endParaRPr lang="ru-RU"/>
        </a:p>
      </dgm:t>
    </dgm:pt>
    <dgm:pt modelId="{072A1AC7-574D-4D7D-9450-B1E79FD96B9F}" type="pres">
      <dgm:prSet presAssocID="{C4934A85-2008-4A45-93A0-A493BDDF3368}" presName="parentText" presStyleLbl="node1" presStyleIdx="0" presStyleCnt="3" custScaleX="125439">
        <dgm:presLayoutVars>
          <dgm:chMax val="0"/>
          <dgm:bulletEnabled val="1"/>
        </dgm:presLayoutVars>
      </dgm:prSet>
      <dgm:spPr/>
      <dgm:t>
        <a:bodyPr/>
        <a:lstStyle/>
        <a:p>
          <a:endParaRPr lang="ru-RU"/>
        </a:p>
      </dgm:t>
    </dgm:pt>
    <dgm:pt modelId="{E87340AA-0658-423E-849C-D36A0CA126BA}" type="pres">
      <dgm:prSet presAssocID="{C4934A85-2008-4A45-93A0-A493BDDF3368}" presName="negativeSpace" presStyleCnt="0"/>
      <dgm:spPr/>
    </dgm:pt>
    <dgm:pt modelId="{A87F31AC-AE1C-403F-A913-6DA7983934BE}" type="pres">
      <dgm:prSet presAssocID="{C4934A85-2008-4A45-93A0-A493BDDF3368}" presName="childText" presStyleLbl="conFgAcc1" presStyleIdx="0" presStyleCnt="3">
        <dgm:presLayoutVars>
          <dgm:bulletEnabled val="1"/>
        </dgm:presLayoutVars>
      </dgm:prSet>
      <dgm:spPr/>
    </dgm:pt>
    <dgm:pt modelId="{B9B2A4C3-C7A9-443E-84C7-6422A9612CBD}" type="pres">
      <dgm:prSet presAssocID="{6C14154F-D1D9-46C0-9F1F-3D2BE8F9A89C}" presName="spaceBetweenRectangles" presStyleCnt="0"/>
      <dgm:spPr/>
    </dgm:pt>
    <dgm:pt modelId="{CE56FEAB-11C2-4E91-956D-D14493612811}" type="pres">
      <dgm:prSet presAssocID="{FF100148-124D-4F13-AFDB-E8BC978B89B3}" presName="parentLin" presStyleCnt="0"/>
      <dgm:spPr/>
    </dgm:pt>
    <dgm:pt modelId="{4D6D468F-E6C0-428F-A72A-5426869F38AD}" type="pres">
      <dgm:prSet presAssocID="{FF100148-124D-4F13-AFDB-E8BC978B89B3}" presName="parentLeftMargin" presStyleLbl="node1" presStyleIdx="0" presStyleCnt="3"/>
      <dgm:spPr/>
      <dgm:t>
        <a:bodyPr/>
        <a:lstStyle/>
        <a:p>
          <a:endParaRPr lang="ru-RU"/>
        </a:p>
      </dgm:t>
    </dgm:pt>
    <dgm:pt modelId="{FED99BAC-95DC-42B5-BA6B-DAF0DFCABEBD}" type="pres">
      <dgm:prSet presAssocID="{FF100148-124D-4F13-AFDB-E8BC978B89B3}" presName="parentText" presStyleLbl="node1" presStyleIdx="1" presStyleCnt="3" custScaleX="123328">
        <dgm:presLayoutVars>
          <dgm:chMax val="0"/>
          <dgm:bulletEnabled val="1"/>
        </dgm:presLayoutVars>
      </dgm:prSet>
      <dgm:spPr/>
      <dgm:t>
        <a:bodyPr/>
        <a:lstStyle/>
        <a:p>
          <a:endParaRPr lang="ru-RU"/>
        </a:p>
      </dgm:t>
    </dgm:pt>
    <dgm:pt modelId="{199A867C-2C43-4317-B326-D38F9F50DF01}" type="pres">
      <dgm:prSet presAssocID="{FF100148-124D-4F13-AFDB-E8BC978B89B3}" presName="negativeSpace" presStyleCnt="0"/>
      <dgm:spPr/>
    </dgm:pt>
    <dgm:pt modelId="{EEBC506F-E49B-4829-9F41-F666AB75C67D}" type="pres">
      <dgm:prSet presAssocID="{FF100148-124D-4F13-AFDB-E8BC978B89B3}" presName="childText" presStyleLbl="conFgAcc1" presStyleIdx="1" presStyleCnt="3">
        <dgm:presLayoutVars>
          <dgm:bulletEnabled val="1"/>
        </dgm:presLayoutVars>
      </dgm:prSet>
      <dgm:spPr/>
    </dgm:pt>
    <dgm:pt modelId="{3E8919B5-7F57-41C7-B887-2CF7E9FCD604}" type="pres">
      <dgm:prSet presAssocID="{3EC2FF6F-0794-4117-B33E-238A09B07AF4}" presName="spaceBetweenRectangles" presStyleCnt="0"/>
      <dgm:spPr/>
    </dgm:pt>
    <dgm:pt modelId="{167D1BAD-CC6D-4AF4-B09B-C7E4F78CAE57}" type="pres">
      <dgm:prSet presAssocID="{26831604-5211-425D-AB9A-6603E806514E}" presName="parentLin" presStyleCnt="0"/>
      <dgm:spPr/>
    </dgm:pt>
    <dgm:pt modelId="{4DD9D597-9E6D-4183-8BF4-3A7BFB1F2445}" type="pres">
      <dgm:prSet presAssocID="{26831604-5211-425D-AB9A-6603E806514E}" presName="parentLeftMargin" presStyleLbl="node1" presStyleIdx="1" presStyleCnt="3"/>
      <dgm:spPr/>
      <dgm:t>
        <a:bodyPr/>
        <a:lstStyle/>
        <a:p>
          <a:endParaRPr lang="ru-RU"/>
        </a:p>
      </dgm:t>
    </dgm:pt>
    <dgm:pt modelId="{CDD504A1-CFFC-4CF1-ABA9-382A1164C18E}" type="pres">
      <dgm:prSet presAssocID="{26831604-5211-425D-AB9A-6603E806514E}" presName="parentText" presStyleLbl="node1" presStyleIdx="2" presStyleCnt="3" custScaleX="122064">
        <dgm:presLayoutVars>
          <dgm:chMax val="0"/>
          <dgm:bulletEnabled val="1"/>
        </dgm:presLayoutVars>
      </dgm:prSet>
      <dgm:spPr/>
      <dgm:t>
        <a:bodyPr/>
        <a:lstStyle/>
        <a:p>
          <a:endParaRPr lang="ru-RU"/>
        </a:p>
      </dgm:t>
    </dgm:pt>
    <dgm:pt modelId="{69645FD2-D8EE-4268-9DAB-06C1E2A90BDB}" type="pres">
      <dgm:prSet presAssocID="{26831604-5211-425D-AB9A-6603E806514E}" presName="negativeSpace" presStyleCnt="0"/>
      <dgm:spPr/>
    </dgm:pt>
    <dgm:pt modelId="{098CB1C9-EF93-4A42-BBF9-97A9C762650A}" type="pres">
      <dgm:prSet presAssocID="{26831604-5211-425D-AB9A-6603E806514E}" presName="childText" presStyleLbl="conFgAcc1" presStyleIdx="2" presStyleCnt="3">
        <dgm:presLayoutVars>
          <dgm:bulletEnabled val="1"/>
        </dgm:presLayoutVars>
      </dgm:prSet>
      <dgm:spPr/>
    </dgm:pt>
  </dgm:ptLst>
  <dgm:cxnLst>
    <dgm:cxn modelId="{E7924699-C7C7-4994-861B-B84112FF7107}" srcId="{485F8546-8DDC-4040-B769-A52B0C99424C}" destId="{FF100148-124D-4F13-AFDB-E8BC978B89B3}" srcOrd="1" destOrd="0" parTransId="{8D17404E-8452-4580-AF6F-16E60E8E1642}" sibTransId="{3EC2FF6F-0794-4117-B33E-238A09B07AF4}"/>
    <dgm:cxn modelId="{9C4BD17C-4504-47BC-98ED-7BD883948BED}" type="presOf" srcId="{485F8546-8DDC-4040-B769-A52B0C99424C}" destId="{DF8ECA30-1DDA-4278-BD0E-FC3B32C9F8F6}" srcOrd="0" destOrd="0" presId="urn:microsoft.com/office/officeart/2005/8/layout/list1"/>
    <dgm:cxn modelId="{3D591713-E780-49E1-B6E3-8D77CAA3320D}" type="presOf" srcId="{C4934A85-2008-4A45-93A0-A493BDDF3368}" destId="{F49E71CD-82DA-4118-9A7B-6983421B8ED5}" srcOrd="0" destOrd="0" presId="urn:microsoft.com/office/officeart/2005/8/layout/list1"/>
    <dgm:cxn modelId="{F24CB821-C812-46DA-AAF7-35F6D7F0E65E}" srcId="{485F8546-8DDC-4040-B769-A52B0C99424C}" destId="{26831604-5211-425D-AB9A-6603E806514E}" srcOrd="2" destOrd="0" parTransId="{6F980984-47B3-4D78-B120-D9612E990DCC}" sibTransId="{66A3914D-5657-425E-9AF0-C37F53D77A24}"/>
    <dgm:cxn modelId="{3BB24229-197A-4B3C-8F32-596F75617EB3}" type="presOf" srcId="{FF100148-124D-4F13-AFDB-E8BC978B89B3}" destId="{4D6D468F-E6C0-428F-A72A-5426869F38AD}" srcOrd="0" destOrd="0" presId="urn:microsoft.com/office/officeart/2005/8/layout/list1"/>
    <dgm:cxn modelId="{688B01B5-772A-4879-B72A-DD9F3B9EC79D}" type="presOf" srcId="{C4934A85-2008-4A45-93A0-A493BDDF3368}" destId="{072A1AC7-574D-4D7D-9450-B1E79FD96B9F}" srcOrd="1" destOrd="0" presId="urn:microsoft.com/office/officeart/2005/8/layout/list1"/>
    <dgm:cxn modelId="{56F8C095-85CB-4D9E-BA16-F52441969082}" srcId="{485F8546-8DDC-4040-B769-A52B0C99424C}" destId="{C4934A85-2008-4A45-93A0-A493BDDF3368}" srcOrd="0" destOrd="0" parTransId="{157886F7-4646-4415-89DF-8824FFEE708D}" sibTransId="{6C14154F-D1D9-46C0-9F1F-3D2BE8F9A89C}"/>
    <dgm:cxn modelId="{6A611891-06FA-4E4C-8B44-DAEDFA6C85A5}" type="presOf" srcId="{26831604-5211-425D-AB9A-6603E806514E}" destId="{4DD9D597-9E6D-4183-8BF4-3A7BFB1F2445}" srcOrd="0" destOrd="0" presId="urn:microsoft.com/office/officeart/2005/8/layout/list1"/>
    <dgm:cxn modelId="{4A416942-0413-4CBD-9520-1FACE431D8D1}" type="presOf" srcId="{FF100148-124D-4F13-AFDB-E8BC978B89B3}" destId="{FED99BAC-95DC-42B5-BA6B-DAF0DFCABEBD}" srcOrd="1" destOrd="0" presId="urn:microsoft.com/office/officeart/2005/8/layout/list1"/>
    <dgm:cxn modelId="{346C0728-1891-4B31-B881-D4F0A00E9CE2}" type="presOf" srcId="{26831604-5211-425D-AB9A-6603E806514E}" destId="{CDD504A1-CFFC-4CF1-ABA9-382A1164C18E}" srcOrd="1" destOrd="0" presId="urn:microsoft.com/office/officeart/2005/8/layout/list1"/>
    <dgm:cxn modelId="{8779FB98-2192-47AF-8F3E-87A0B5E45C39}" type="presParOf" srcId="{DF8ECA30-1DDA-4278-BD0E-FC3B32C9F8F6}" destId="{779D6005-0F42-44FE-882A-C644550B4A1D}" srcOrd="0" destOrd="0" presId="urn:microsoft.com/office/officeart/2005/8/layout/list1"/>
    <dgm:cxn modelId="{E8E436D3-4CD0-4FBD-AC46-2728200B40DC}" type="presParOf" srcId="{779D6005-0F42-44FE-882A-C644550B4A1D}" destId="{F49E71CD-82DA-4118-9A7B-6983421B8ED5}" srcOrd="0" destOrd="0" presId="urn:microsoft.com/office/officeart/2005/8/layout/list1"/>
    <dgm:cxn modelId="{990C2D11-6B0F-468B-B9CE-9A1C6A80363B}" type="presParOf" srcId="{779D6005-0F42-44FE-882A-C644550B4A1D}" destId="{072A1AC7-574D-4D7D-9450-B1E79FD96B9F}" srcOrd="1" destOrd="0" presId="urn:microsoft.com/office/officeart/2005/8/layout/list1"/>
    <dgm:cxn modelId="{50581736-C5F1-4F45-B69D-9B8932639685}" type="presParOf" srcId="{DF8ECA30-1DDA-4278-BD0E-FC3B32C9F8F6}" destId="{E87340AA-0658-423E-849C-D36A0CA126BA}" srcOrd="1" destOrd="0" presId="urn:microsoft.com/office/officeart/2005/8/layout/list1"/>
    <dgm:cxn modelId="{B896922B-CF7A-4AE2-B3C7-20245C425BBC}" type="presParOf" srcId="{DF8ECA30-1DDA-4278-BD0E-FC3B32C9F8F6}" destId="{A87F31AC-AE1C-403F-A913-6DA7983934BE}" srcOrd="2" destOrd="0" presId="urn:microsoft.com/office/officeart/2005/8/layout/list1"/>
    <dgm:cxn modelId="{C76EFBFD-FF8E-4477-8220-9CF2A2CAE6B7}" type="presParOf" srcId="{DF8ECA30-1DDA-4278-BD0E-FC3B32C9F8F6}" destId="{B9B2A4C3-C7A9-443E-84C7-6422A9612CBD}" srcOrd="3" destOrd="0" presId="urn:microsoft.com/office/officeart/2005/8/layout/list1"/>
    <dgm:cxn modelId="{F287316B-ACE3-43F1-9202-53184580C6EC}" type="presParOf" srcId="{DF8ECA30-1DDA-4278-BD0E-FC3B32C9F8F6}" destId="{CE56FEAB-11C2-4E91-956D-D14493612811}" srcOrd="4" destOrd="0" presId="urn:microsoft.com/office/officeart/2005/8/layout/list1"/>
    <dgm:cxn modelId="{F914D807-3140-41A2-9434-47091350C0E5}" type="presParOf" srcId="{CE56FEAB-11C2-4E91-956D-D14493612811}" destId="{4D6D468F-E6C0-428F-A72A-5426869F38AD}" srcOrd="0" destOrd="0" presId="urn:microsoft.com/office/officeart/2005/8/layout/list1"/>
    <dgm:cxn modelId="{F3E962DF-4137-4FFF-9863-B5072C6E954D}" type="presParOf" srcId="{CE56FEAB-11C2-4E91-956D-D14493612811}" destId="{FED99BAC-95DC-42B5-BA6B-DAF0DFCABEBD}" srcOrd="1" destOrd="0" presId="urn:microsoft.com/office/officeart/2005/8/layout/list1"/>
    <dgm:cxn modelId="{2BDBAB53-9D02-4EA1-BF17-0629C66D8968}" type="presParOf" srcId="{DF8ECA30-1DDA-4278-BD0E-FC3B32C9F8F6}" destId="{199A867C-2C43-4317-B326-D38F9F50DF01}" srcOrd="5" destOrd="0" presId="urn:microsoft.com/office/officeart/2005/8/layout/list1"/>
    <dgm:cxn modelId="{9F9F6609-0A5A-4542-AAB0-3806E5E2BCB4}" type="presParOf" srcId="{DF8ECA30-1DDA-4278-BD0E-FC3B32C9F8F6}" destId="{EEBC506F-E49B-4829-9F41-F666AB75C67D}" srcOrd="6" destOrd="0" presId="urn:microsoft.com/office/officeart/2005/8/layout/list1"/>
    <dgm:cxn modelId="{555AC61A-6197-444E-9052-30BCDDB8BFEA}" type="presParOf" srcId="{DF8ECA30-1DDA-4278-BD0E-FC3B32C9F8F6}" destId="{3E8919B5-7F57-41C7-B887-2CF7E9FCD604}" srcOrd="7" destOrd="0" presId="urn:microsoft.com/office/officeart/2005/8/layout/list1"/>
    <dgm:cxn modelId="{398E6DFB-9D67-45B1-ADC7-9A3D2D2058D0}" type="presParOf" srcId="{DF8ECA30-1DDA-4278-BD0E-FC3B32C9F8F6}" destId="{167D1BAD-CC6D-4AF4-B09B-C7E4F78CAE57}" srcOrd="8" destOrd="0" presId="urn:microsoft.com/office/officeart/2005/8/layout/list1"/>
    <dgm:cxn modelId="{1EBE01BF-0853-4A6A-B7F9-D2E7D64E783F}" type="presParOf" srcId="{167D1BAD-CC6D-4AF4-B09B-C7E4F78CAE57}" destId="{4DD9D597-9E6D-4183-8BF4-3A7BFB1F2445}" srcOrd="0" destOrd="0" presId="urn:microsoft.com/office/officeart/2005/8/layout/list1"/>
    <dgm:cxn modelId="{02CCF459-2B3B-4C3A-9249-9836D74B95B5}" type="presParOf" srcId="{167D1BAD-CC6D-4AF4-B09B-C7E4F78CAE57}" destId="{CDD504A1-CFFC-4CF1-ABA9-382A1164C18E}" srcOrd="1" destOrd="0" presId="urn:microsoft.com/office/officeart/2005/8/layout/list1"/>
    <dgm:cxn modelId="{92E89E8F-1F10-4022-A89A-F627D7C2A56A}" type="presParOf" srcId="{DF8ECA30-1DDA-4278-BD0E-FC3B32C9F8F6}" destId="{69645FD2-D8EE-4268-9DAB-06C1E2A90BDB}" srcOrd="9" destOrd="0" presId="urn:microsoft.com/office/officeart/2005/8/layout/list1"/>
    <dgm:cxn modelId="{A74A25AE-5C2D-48D9-AA47-7D36AC9F4B9E}" type="presParOf" srcId="{DF8ECA30-1DDA-4278-BD0E-FC3B32C9F8F6}" destId="{098CB1C9-EF93-4A42-BBF9-97A9C762650A}" srcOrd="10" destOrd="0" presId="urn:microsoft.com/office/officeart/2005/8/layout/list1"/>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Google Shape;3;n"/>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a:solidFill>
              <a:srgbClr val="000000"/>
            </a:solidFill>
            <a:round/>
            <a:headEnd type="none" w="sm" len="sm"/>
            <a:tailEnd type="none" w="sm" len="sm"/>
          </a:ln>
        </p:spPr>
      </p:sp>
      <p:sp>
        <p:nvSpPr>
          <p:cNvPr id="14339" name="Google Shape;4;n"/>
          <p:cNvSpPr txBox="1">
            <a:spLocks noGrp="1"/>
          </p:cNvSpPr>
          <p:nvPr>
            <p:ph type="body" idx="1"/>
          </p:nvPr>
        </p:nvSpPr>
        <p:spPr bwMode="auto">
          <a:xfrm>
            <a:off x="685800" y="4343400"/>
            <a:ext cx="5486400" cy="41148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ru-RU" smtClean="0">
              <a:sym typeface="Arial"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5" name="Google Shape;152;p1:notes"/>
          <p:cNvSpPr txBox="1">
            <a:spLocks noGrp="1"/>
          </p:cNvSpPr>
          <p:nvPr>
            <p:ph type="body" idx="1"/>
          </p:nvPr>
        </p:nvSpPr>
        <p:spPr>
          <a:ln/>
        </p:spPr>
        <p:txBody>
          <a:bodyPr anchor="ctr"/>
          <a:lstStyle/>
          <a:p>
            <a:pPr marL="0" indent="0" eaLnBrk="1" hangingPunct="1">
              <a:buSzPts val="1100"/>
            </a:pPr>
            <a:r>
              <a:rPr lang="en-US" smtClean="0">
                <a:latin typeface="Arial" charset="0"/>
                <a:cs typeface="Arial" charset="0"/>
              </a:rPr>
              <a:t>Hello to everybody! My name is Victoriia Alekseeva and it’s my honor to present data of our research “Deep Learning Based Image Segmentation for Detection of Odontogenic Maxillary Sinusitis.”</a:t>
            </a:r>
          </a:p>
          <a:p>
            <a:pPr marL="0" indent="0" eaLnBrk="1" hangingPunct="1">
              <a:buSzPts val="1100"/>
            </a:pPr>
            <a:endParaRPr lang="ru-RU" sz="1100" smtClean="0">
              <a:latin typeface="Arial" charset="0"/>
              <a:cs typeface="Arial" charset="0"/>
            </a:endParaRPr>
          </a:p>
        </p:txBody>
      </p:sp>
      <p:sp>
        <p:nvSpPr>
          <p:cNvPr id="16386" name="Google Shape;153;p1:notes"/>
          <p:cNvSpPr>
            <a:spLocks noGrp="1" noRot="1" noChangeAspect="1"/>
          </p:cNvSpPr>
          <p:nvPr>
            <p:ph type="sldImg" idx="2"/>
          </p:nvPr>
        </p:nvSpPr>
        <p:spPr>
          <a:ln cap="flat">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Google Shape;260;p15:notes"/>
          <p:cNvSpPr txBox="1">
            <a:spLocks noGrp="1"/>
          </p:cNvSpPr>
          <p:nvPr>
            <p:ph type="body" idx="1"/>
          </p:nvPr>
        </p:nvSpPr>
        <p:spPr>
          <a:noFill/>
          <a:ln/>
        </p:spPr>
        <p:txBody>
          <a:bodyPr anchor="ctr"/>
          <a:lstStyle/>
          <a:p>
            <a:pPr>
              <a:defRPr/>
            </a:pPr>
            <a:r>
              <a:rPr lang="en-US" dirty="0" smtClean="0"/>
              <a:t>Coming to the end I will voice a conclusion that medical image segmentation is a powerful approach that enables diagnostic imaging test to improve efficiency and accuracy. The current study appears as some sort of pioneer in the field of recognition of maxillary sinusitis of </a:t>
            </a:r>
            <a:r>
              <a:rPr lang="en-US" dirty="0" err="1" smtClean="0"/>
              <a:t>odontogenic</a:t>
            </a:r>
            <a:r>
              <a:rPr lang="en-US" dirty="0" smtClean="0"/>
              <a:t> nature in the very beginning or contrariwise dismissal of this suspicion definitely, based solely on SCT and using Dl-based image segmentation. This is a key leverage for the choice of the best treatment of the case.</a:t>
            </a:r>
          </a:p>
          <a:p>
            <a:pPr>
              <a:defRPr/>
            </a:pPr>
            <a:r>
              <a:rPr lang="en-US" dirty="0" smtClean="0"/>
              <a:t>The study provides tools to unify the results of tomographic test by the most accurate assessment of an expert’s conclusion; moreover, in controversial cases it is capable to draw definitive conclusions about the nature of the disease, level the human factor and make a suggestion about the state of human maxillary sinus and features of interposition with dental roots.</a:t>
            </a:r>
          </a:p>
          <a:p>
            <a:pPr marL="0" indent="0" eaLnBrk="1" hangingPunct="1">
              <a:buSzPts val="1100"/>
              <a:defRPr/>
            </a:pPr>
            <a:endParaRPr lang="ru-RU" sz="1100" dirty="0" smtClean="0">
              <a:latin typeface="Arial" charset="0"/>
              <a:cs typeface="Arial" charset="0"/>
            </a:endParaRPr>
          </a:p>
        </p:txBody>
      </p:sp>
      <p:sp>
        <p:nvSpPr>
          <p:cNvPr id="36866" name="Google Shape;261;p15:notes"/>
          <p:cNvSpPr>
            <a:spLocks noGrp="1" noRot="1" noChangeAspect="1"/>
          </p:cNvSpPr>
          <p:nvPr>
            <p:ph type="sldImg" idx="2"/>
          </p:nvPr>
        </p:nvSpPr>
        <p:spPr>
          <a:ln cap="flat">
            <a:headEnd/>
            <a:tailEn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a:headEnd/>
            <a:tailEnd/>
          </a:ln>
        </p:spPr>
      </p:sp>
      <p:sp>
        <p:nvSpPr>
          <p:cNvPr id="38914" name="Notes Placeholder 2"/>
          <p:cNvSpPr txBox="1">
            <a:spLocks noGrp="1"/>
          </p:cNvSpPr>
          <p:nvPr>
            <p:ph type="body" idx="1"/>
          </p:nvPr>
        </p:nvSpPr>
        <p:spPr>
          <a:ln/>
        </p:spPr>
        <p:txBody>
          <a:bodyPr/>
          <a:lstStyle/>
          <a:p>
            <a:r>
              <a:rPr lang="en-US" smtClean="0">
                <a:latin typeface="Arial" charset="0"/>
                <a:cs typeface="Arial" charset="0"/>
              </a:rPr>
              <a:t>Thank you for your attention and questions are very welcome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Google Shape;158;p2:notes"/>
          <p:cNvSpPr txBox="1">
            <a:spLocks noGrp="1"/>
          </p:cNvSpPr>
          <p:nvPr>
            <p:ph type="body" idx="1"/>
          </p:nvPr>
        </p:nvSpPr>
        <p:spPr>
          <a:noFill/>
          <a:ln/>
        </p:spPr>
        <p:txBody>
          <a:bodyPr anchor="ctr"/>
          <a:lstStyle/>
          <a:p>
            <a:pPr>
              <a:defRPr/>
            </a:pPr>
            <a:r>
              <a:rPr lang="en-US" dirty="0" smtClean="0"/>
              <a:t>There are three major parts in my presentation.</a:t>
            </a:r>
          </a:p>
          <a:p>
            <a:pPr>
              <a:defRPr/>
            </a:pPr>
            <a:r>
              <a:rPr lang="en-US" dirty="0" smtClean="0"/>
              <a:t>First of all, I'd like to emphasize how important to recognize </a:t>
            </a:r>
            <a:r>
              <a:rPr lang="en-US" dirty="0" err="1" smtClean="0"/>
              <a:t>odontogenic</a:t>
            </a:r>
            <a:r>
              <a:rPr lang="en-US" dirty="0" smtClean="0"/>
              <a:t> maxillary sinusitis in time. Then I will outline overall procedural steps to complete an image segmentation process. After that I’ll share with you objectives and results of the study and our insights with this regard.</a:t>
            </a:r>
          </a:p>
          <a:p>
            <a:pPr>
              <a:defRPr/>
            </a:pPr>
            <a:r>
              <a:rPr lang="en-US" dirty="0" smtClean="0"/>
              <a:t>So, let's move on to the first task</a:t>
            </a:r>
          </a:p>
          <a:p>
            <a:pPr marL="0" indent="0" eaLnBrk="1" hangingPunct="1">
              <a:buSzPts val="1100"/>
              <a:defRPr/>
            </a:pPr>
            <a:endParaRPr lang="ru-RU" sz="1100" dirty="0" smtClean="0">
              <a:latin typeface="Arial" charset="0"/>
              <a:cs typeface="Arial" charset="0"/>
            </a:endParaRPr>
          </a:p>
        </p:txBody>
      </p:sp>
      <p:sp>
        <p:nvSpPr>
          <p:cNvPr id="18434" name="Google Shape;159;p2:notes"/>
          <p:cNvSpPr>
            <a:spLocks noGrp="1" noRot="1" noChangeAspect="1"/>
          </p:cNvSpPr>
          <p:nvPr>
            <p:ph type="sldImg" idx="2"/>
          </p:nvPr>
        </p:nvSpPr>
        <p:spPr>
          <a:ln cap="flat">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9" name="Google Shape;164;p3:notes"/>
          <p:cNvSpPr txBox="1">
            <a:spLocks noGrp="1"/>
          </p:cNvSpPr>
          <p:nvPr>
            <p:ph type="body" idx="1"/>
          </p:nvPr>
        </p:nvSpPr>
        <p:spPr>
          <a:ln/>
        </p:spPr>
        <p:txBody>
          <a:bodyPr anchor="ctr"/>
          <a:lstStyle/>
          <a:p>
            <a:pPr marL="0" indent="0" eaLnBrk="1" hangingPunct="1">
              <a:buSzPts val="1100"/>
            </a:pPr>
            <a:r>
              <a:rPr lang="en-US" smtClean="0">
                <a:latin typeface="Arial" charset="0"/>
                <a:cs typeface="Arial" charset="0"/>
              </a:rPr>
              <a:t>The aim of this study was to develop a new approach for Computed Tomography image segmentation based on Convolutional Neural Network for reliable recognition of Odontogenic Maxillary Sinusitis. </a:t>
            </a:r>
          </a:p>
          <a:p>
            <a:pPr marL="0" indent="0" eaLnBrk="1" hangingPunct="1">
              <a:buSzPts val="1100"/>
            </a:pPr>
            <a:endParaRPr lang="ru-RU" sz="1100" smtClean="0">
              <a:latin typeface="Arial" charset="0"/>
              <a:cs typeface="Arial" charset="0"/>
            </a:endParaRPr>
          </a:p>
        </p:txBody>
      </p:sp>
      <p:sp>
        <p:nvSpPr>
          <p:cNvPr id="22530" name="Google Shape;165;p3:notes"/>
          <p:cNvSpPr>
            <a:spLocks noGrp="1" noRot="1" noChangeAspect="1"/>
          </p:cNvSpPr>
          <p:nvPr>
            <p:ph type="sldImg" idx="2"/>
          </p:nvPr>
        </p:nvSpPr>
        <p:spPr>
          <a:ln cap="flat">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70;p4:notes"/>
          <p:cNvSpPr txBox="1">
            <a:spLocks noGrp="1"/>
          </p:cNvSpPr>
          <p:nvPr>
            <p:ph type="body" idx="1"/>
          </p:nvPr>
        </p:nvSpPr>
        <p:spPr>
          <a:noFill/>
          <a:ln/>
        </p:spPr>
        <p:txBody>
          <a:bodyPr anchor="ctr"/>
          <a:lstStyle/>
          <a:p>
            <a:pPr>
              <a:defRPr/>
            </a:pPr>
            <a:r>
              <a:rPr lang="en-US" dirty="0" smtClean="0"/>
              <a:t>Medical image segmentation is step-by-step process of automatic detection of boundaries within 2D or 3D images aimed to identify the pixels of regions of interests from background medical images such as CT or MRI images.</a:t>
            </a:r>
          </a:p>
          <a:p>
            <a:pPr>
              <a:defRPr/>
            </a:pPr>
            <a:r>
              <a:rPr lang="en-US" dirty="0" smtClean="0"/>
              <a:t>In order to support and facilitate the segmentation task within the entire workflow, we developed a Standard Operating Procedure. This flowchart shows the overall procedural steps to accomplish an image segmentation process.</a:t>
            </a:r>
          </a:p>
          <a:p>
            <a:pPr>
              <a:defRPr/>
            </a:pPr>
            <a:r>
              <a:rPr lang="en-US" dirty="0" smtClean="0"/>
              <a:t>Roughly it was divided into three stages. The first stage included preparation of CT images, their conversion and creation of masks. At the second stage the models for the experiment were built. For this purpose, the popular library </a:t>
            </a:r>
            <a:r>
              <a:rPr lang="en-US" dirty="0" err="1" smtClean="0"/>
              <a:t>Tensorflow</a:t>
            </a:r>
            <a:r>
              <a:rPr lang="en-US" dirty="0" smtClean="0"/>
              <a:t> was used. Ultimately the experiment was carried out with results collated.</a:t>
            </a:r>
          </a:p>
          <a:p>
            <a:pPr marL="0" indent="0" eaLnBrk="1" hangingPunct="1">
              <a:buSzPts val="1100"/>
              <a:defRPr/>
            </a:pPr>
            <a:endParaRPr lang="ru-RU" sz="1100" dirty="0" smtClean="0">
              <a:latin typeface="Arial" charset="0"/>
              <a:cs typeface="Arial" charset="0"/>
            </a:endParaRPr>
          </a:p>
        </p:txBody>
      </p:sp>
      <p:sp>
        <p:nvSpPr>
          <p:cNvPr id="24578" name="Google Shape;171;p4:notes"/>
          <p:cNvSpPr>
            <a:spLocks noGrp="1" noRot="1" noChangeAspect="1"/>
          </p:cNvSpPr>
          <p:nvPr>
            <p:ph type="sldImg" idx="2"/>
          </p:nvPr>
        </p:nvSpPr>
        <p:spPr>
          <a:ln cap="flat">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5" name="Google Shape;177;p5:notes"/>
          <p:cNvSpPr txBox="1">
            <a:spLocks noGrp="1"/>
          </p:cNvSpPr>
          <p:nvPr>
            <p:ph type="body" idx="1"/>
          </p:nvPr>
        </p:nvSpPr>
        <p:spPr>
          <a:noFill/>
          <a:ln/>
        </p:spPr>
        <p:txBody>
          <a:bodyPr anchor="ctr"/>
          <a:lstStyle/>
          <a:p>
            <a:pPr>
              <a:defRPr/>
            </a:pPr>
            <a:r>
              <a:rPr lang="en-US" dirty="0" smtClean="0"/>
              <a:t>Using the </a:t>
            </a:r>
            <a:r>
              <a:rPr lang="en-US" dirty="0" err="1" smtClean="0"/>
              <a:t>RadiAnt</a:t>
            </a:r>
            <a:r>
              <a:rPr lang="en-US" dirty="0" smtClean="0"/>
              <a:t> software, we selected tomographic scans on which the location of the roots of the teeth in the maxillary sinus was clearly visualized. Therefore, the dataset contains 320 images (taken at the base of CT of 100 people).</a:t>
            </a:r>
          </a:p>
          <a:p>
            <a:pPr>
              <a:defRPr/>
            </a:pPr>
            <a:r>
              <a:rPr lang="en-US" dirty="0" smtClean="0"/>
              <a:t>Each scan includes the patient identity information, namely patient's name, age, sex, birth date, occupation, referring physician, study date, and DICOM Unique Identifiers. </a:t>
            </a:r>
          </a:p>
          <a:p>
            <a:pPr>
              <a:defRPr/>
            </a:pPr>
            <a:r>
              <a:rPr lang="en-US" dirty="0" smtClean="0"/>
              <a:t>Modern algorithms for medical image segmentation tasks are generally based on a supervised learning approach. It is known that supervised methods require a large, curated, and representative training data sets with precisely </a:t>
            </a:r>
            <a:r>
              <a:rPr lang="en-US" dirty="0" err="1" smtClean="0"/>
              <a:t>labelled</a:t>
            </a:r>
            <a:r>
              <a:rPr lang="en-US" dirty="0" smtClean="0"/>
              <a:t> regions of interest that are annotations performed by medical experts. </a:t>
            </a:r>
          </a:p>
          <a:p>
            <a:pPr>
              <a:defRPr/>
            </a:pPr>
            <a:r>
              <a:rPr lang="en-US" dirty="0" smtClean="0"/>
              <a:t>Therefore, it refers to an appropriate choice of image annotation tool. Such tool should comply with the best discriminating characteristics as well as clinical relevancy. Considering this, the </a:t>
            </a:r>
            <a:r>
              <a:rPr lang="en-US" dirty="0" err="1" smtClean="0"/>
              <a:t>Labelme</a:t>
            </a:r>
            <a:r>
              <a:rPr lang="en-US" b="1" dirty="0" smtClean="0">
                <a:solidFill>
                  <a:srgbClr val="FF0000"/>
                </a:solidFill>
              </a:rPr>
              <a:t> </a:t>
            </a:r>
            <a:r>
              <a:rPr lang="en-US" dirty="0" smtClean="0"/>
              <a:t>tool has been selected.</a:t>
            </a:r>
          </a:p>
          <a:p>
            <a:pPr marL="0" indent="0" eaLnBrk="1" hangingPunct="1">
              <a:buSzPts val="1100"/>
              <a:defRPr/>
            </a:pPr>
            <a:endParaRPr lang="ru-RU" sz="1100" dirty="0" smtClean="0">
              <a:latin typeface="Arial" charset="0"/>
              <a:cs typeface="Arial" charset="0"/>
            </a:endParaRPr>
          </a:p>
        </p:txBody>
      </p:sp>
      <p:sp>
        <p:nvSpPr>
          <p:cNvPr id="26626" name="Google Shape;178;p5:notes"/>
          <p:cNvSpPr>
            <a:spLocks noGrp="1" noRot="1" noChangeAspect="1"/>
          </p:cNvSpPr>
          <p:nvPr>
            <p:ph type="sldImg" idx="2"/>
          </p:nvPr>
        </p:nvSpPr>
        <p:spPr>
          <a:ln cap="flat">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3" name="Google Shape;185;p6:notes"/>
          <p:cNvSpPr txBox="1">
            <a:spLocks noGrp="1"/>
          </p:cNvSpPr>
          <p:nvPr>
            <p:ph type="body" idx="1"/>
          </p:nvPr>
        </p:nvSpPr>
        <p:spPr>
          <a:noFill/>
          <a:ln/>
        </p:spPr>
        <p:txBody>
          <a:bodyPr anchor="ctr"/>
          <a:lstStyle/>
          <a:p>
            <a:pPr>
              <a:defRPr/>
            </a:pPr>
            <a:r>
              <a:rPr lang="en-US" dirty="0" smtClean="0"/>
              <a:t>As the best choice for biomedical image segmentation the U-Net architecture has been selected. This model is built upon the fully convolutional network architecture, which comprises two paths of analysis and synthesis. U-Net takes its name from the architecture, which appears similar to the letter U.</a:t>
            </a:r>
          </a:p>
          <a:p>
            <a:pPr>
              <a:defRPr/>
            </a:pPr>
            <a:r>
              <a:rPr lang="en-US" dirty="0" smtClean="0"/>
              <a:t>Input images are obtained as a segmented output map. The network does not have a fully-connected layer. Only the convolution layers are used. Each standard convolution process is activated by a </a:t>
            </a:r>
            <a:r>
              <a:rPr lang="en-US" dirty="0" err="1" smtClean="0"/>
              <a:t>ReLU</a:t>
            </a:r>
            <a:r>
              <a:rPr lang="en-US" dirty="0" smtClean="0"/>
              <a:t> activation function [9]. The most important properties of U-Net are the shortcut connections between the layers of equal resolution from the analysis path to the expansion path. These connections provide essential high-resolution features to the </a:t>
            </a:r>
            <a:r>
              <a:rPr lang="en-US" dirty="0" err="1" smtClean="0"/>
              <a:t>deconvolution</a:t>
            </a:r>
            <a:r>
              <a:rPr lang="en-US" dirty="0" smtClean="0"/>
              <a:t> layers. Among other advantages of U-Net are computationally efficiency, ability to train with a small data- set and end-to-end training.</a:t>
            </a:r>
          </a:p>
          <a:p>
            <a:pPr marL="0" indent="0" eaLnBrk="1" hangingPunct="1">
              <a:buSzPts val="1100"/>
              <a:defRPr/>
            </a:pPr>
            <a:endParaRPr lang="ru-RU" sz="1100" dirty="0" smtClean="0">
              <a:latin typeface="Arial" charset="0"/>
              <a:cs typeface="Arial" charset="0"/>
            </a:endParaRPr>
          </a:p>
        </p:txBody>
      </p:sp>
      <p:sp>
        <p:nvSpPr>
          <p:cNvPr id="28674" name="Google Shape;186;p6:notes"/>
          <p:cNvSpPr>
            <a:spLocks noGrp="1" noRot="1" noChangeAspect="1"/>
          </p:cNvSpPr>
          <p:nvPr>
            <p:ph type="sldImg" idx="2"/>
          </p:nvPr>
        </p:nvSpPr>
        <p:spPr>
          <a:ln cap="flat">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Google Shape;193;p7:notes"/>
          <p:cNvSpPr txBox="1">
            <a:spLocks noGrp="1"/>
          </p:cNvSpPr>
          <p:nvPr>
            <p:ph type="body" idx="1"/>
          </p:nvPr>
        </p:nvSpPr>
        <p:spPr>
          <a:ln/>
        </p:spPr>
        <p:txBody>
          <a:bodyPr anchor="ctr"/>
          <a:lstStyle/>
          <a:p>
            <a:pPr marL="0" indent="0" eaLnBrk="1" hangingPunct="1">
              <a:buSzPts val="1100"/>
            </a:pPr>
            <a:r>
              <a:rPr lang="en-US" smtClean="0">
                <a:latin typeface="Arial" charset="0"/>
                <a:cs typeface="Arial" charset="0"/>
              </a:rPr>
              <a:t>Six models of U-NET architecture have been developed for our experimental research. Different values of hyperparameters such as batch size, epochs, validation split were set for each model. Adam was chosen as the learning rate optimizer in all models. This selection was based on the fact that it was the most effective optimization algorithm in learning neural networks. As the loss function, the binary cross- entropy has been used.</a:t>
            </a:r>
          </a:p>
          <a:p>
            <a:pPr marL="0" indent="0" eaLnBrk="1" hangingPunct="1">
              <a:buSzPts val="1100"/>
            </a:pPr>
            <a:endParaRPr lang="ru-RU" sz="1100" smtClean="0">
              <a:latin typeface="Arial" charset="0"/>
              <a:cs typeface="Arial" charset="0"/>
            </a:endParaRPr>
          </a:p>
        </p:txBody>
      </p:sp>
      <p:sp>
        <p:nvSpPr>
          <p:cNvPr id="30722" name="Google Shape;194;p7:notes"/>
          <p:cNvSpPr>
            <a:spLocks noGrp="1" noRot="1" noChangeAspect="1"/>
          </p:cNvSpPr>
          <p:nvPr>
            <p:ph type="sldImg" idx="2"/>
          </p:nvPr>
        </p:nvSpPr>
        <p:spPr>
          <a:ln cap="flat">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02;p8:notes"/>
          <p:cNvSpPr txBox="1">
            <a:spLocks noGrp="1"/>
          </p:cNvSpPr>
          <p:nvPr>
            <p:ph type="body" idx="1"/>
          </p:nvPr>
        </p:nvSpPr>
        <p:spPr>
          <a:noFill/>
          <a:ln/>
        </p:spPr>
        <p:txBody>
          <a:bodyPr anchor="ctr"/>
          <a:lstStyle/>
          <a:p>
            <a:pPr>
              <a:defRPr/>
            </a:pPr>
            <a:r>
              <a:rPr lang="en-US" dirty="0" smtClean="0"/>
              <a:t>Experimental data are presented in the Table 1. It includes model’s </a:t>
            </a:r>
            <a:r>
              <a:rPr lang="en-US" dirty="0" err="1" smtClean="0"/>
              <a:t>hyperparameters</a:t>
            </a:r>
            <a:r>
              <a:rPr lang="en-US" dirty="0" smtClean="0"/>
              <a:t> and accuracy of image segmentation. The comparative analysis shows that decreasing the Batch size value increases the accuracy of the model with a small number of epochs. This fact reduces the time required to train the neural network.</a:t>
            </a:r>
          </a:p>
          <a:p>
            <a:pPr>
              <a:defRPr/>
            </a:pPr>
            <a:r>
              <a:rPr lang="en-US" dirty="0" smtClean="0"/>
              <a:t>The results of segmentation are presented in Fig.5. With almost 94% the highest accuracy has been achieved on 224 training and 96 validation images with proper resolution by model 6. The Batch size and Epochs values were 2 and 500 respectively.</a:t>
            </a:r>
          </a:p>
          <a:p>
            <a:pPr>
              <a:defRPr/>
            </a:pPr>
            <a:r>
              <a:rPr lang="en-US" dirty="0" smtClean="0"/>
              <a:t> </a:t>
            </a:r>
          </a:p>
          <a:p>
            <a:pPr marL="0" indent="0" eaLnBrk="1" hangingPunct="1">
              <a:buSzPts val="1100"/>
              <a:defRPr/>
            </a:pPr>
            <a:endParaRPr lang="ru-RU" sz="1100" dirty="0" smtClean="0">
              <a:latin typeface="Arial" charset="0"/>
              <a:cs typeface="Arial" charset="0"/>
            </a:endParaRPr>
          </a:p>
        </p:txBody>
      </p:sp>
      <p:sp>
        <p:nvSpPr>
          <p:cNvPr id="32770" name="Google Shape;203;p8:notes"/>
          <p:cNvSpPr>
            <a:spLocks noGrp="1" noRot="1" noChangeAspect="1"/>
          </p:cNvSpPr>
          <p:nvPr>
            <p:ph type="sldImg" idx="2"/>
          </p:nvPr>
        </p:nvSpPr>
        <p:spPr>
          <a:ln cap="flat">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7" name="Google Shape;211;p9:notes"/>
          <p:cNvSpPr txBox="1">
            <a:spLocks noGrp="1"/>
          </p:cNvSpPr>
          <p:nvPr>
            <p:ph type="body" idx="1"/>
          </p:nvPr>
        </p:nvSpPr>
        <p:spPr>
          <a:ln/>
        </p:spPr>
        <p:txBody>
          <a:bodyPr anchor="ctr"/>
          <a:lstStyle/>
          <a:p>
            <a:r>
              <a:rPr lang="en-US" smtClean="0">
                <a:latin typeface="Arial" charset="0"/>
                <a:cs typeface="Arial" charset="0"/>
              </a:rPr>
              <a:t>The figure on the slide represents the result of image segmentation by the developed software.</a:t>
            </a:r>
          </a:p>
          <a:p>
            <a:endParaRPr lang="en-US" smtClean="0">
              <a:latin typeface="Arial" charset="0"/>
              <a:cs typeface="Arial" charset="0"/>
            </a:endParaRPr>
          </a:p>
        </p:txBody>
      </p:sp>
      <p:sp>
        <p:nvSpPr>
          <p:cNvPr id="34818" name="Google Shape;212;p9:notes"/>
          <p:cNvSpPr>
            <a:spLocks noGrp="1" noRot="1" noChangeAspect="1"/>
          </p:cNvSpPr>
          <p:nvPr>
            <p:ph type="sldImg" idx="2"/>
          </p:nvPr>
        </p:nvSpPr>
        <p:spPr>
          <a:ln cap="flat">
            <a:headEnd/>
            <a:tailEnd/>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w Images">
  <p:cSld name="Title Slide w Images">
    <p:spTree>
      <p:nvGrpSpPr>
        <p:cNvPr id="1" name="Shape 11"/>
        <p:cNvGrpSpPr/>
        <p:nvPr/>
      </p:nvGrpSpPr>
      <p:grpSpPr>
        <a:xfrm>
          <a:off x="0" y="0"/>
          <a:ext cx="0" cy="0"/>
          <a:chOff x="0" y="0"/>
          <a:chExt cx="0" cy="0"/>
        </a:xfrm>
      </p:grpSpPr>
      <p:grpSp>
        <p:nvGrpSpPr>
          <p:cNvPr id="4" name="Google Shape;14;p18"/>
          <p:cNvGrpSpPr>
            <a:grpSpLocks/>
          </p:cNvGrpSpPr>
          <p:nvPr/>
        </p:nvGrpSpPr>
        <p:grpSpPr bwMode="auto">
          <a:xfrm>
            <a:off x="0" y="595313"/>
            <a:ext cx="9140825" cy="1836737"/>
            <a:chOff x="0" y="1074510"/>
            <a:chExt cx="9141074" cy="1835951"/>
          </a:xfrm>
        </p:grpSpPr>
        <p:pic>
          <p:nvPicPr>
            <p:cNvPr id="5" name="Google Shape;15;p18"/>
            <p:cNvPicPr preferRelativeResize="0">
              <a:picLocks noChangeAspect="1" noChangeArrowheads="1"/>
            </p:cNvPicPr>
            <p:nvPr/>
          </p:nvPicPr>
          <p:blipFill>
            <a:blip r:embed="rId2"/>
            <a:srcRect/>
            <a:stretch>
              <a:fillRect/>
            </a:stretch>
          </p:blipFill>
          <p:spPr bwMode="auto">
            <a:xfrm>
              <a:off x="0" y="1084587"/>
              <a:ext cx="1823679" cy="1823679"/>
            </a:xfrm>
            <a:prstGeom prst="rect">
              <a:avLst/>
            </a:prstGeom>
            <a:noFill/>
            <a:ln w="9525">
              <a:noFill/>
              <a:miter lim="800000"/>
              <a:headEnd/>
              <a:tailEnd/>
            </a:ln>
          </p:spPr>
        </p:pic>
        <p:pic>
          <p:nvPicPr>
            <p:cNvPr id="6" name="Google Shape;16;p18"/>
            <p:cNvPicPr preferRelativeResize="0">
              <a:picLocks noChangeAspect="1" noChangeArrowheads="1"/>
            </p:cNvPicPr>
            <p:nvPr/>
          </p:nvPicPr>
          <p:blipFill>
            <a:blip r:embed="rId3"/>
            <a:srcRect/>
            <a:stretch>
              <a:fillRect/>
            </a:stretch>
          </p:blipFill>
          <p:spPr bwMode="auto">
            <a:xfrm>
              <a:off x="1828800" y="1074510"/>
              <a:ext cx="1825874" cy="1825874"/>
            </a:xfrm>
            <a:prstGeom prst="rect">
              <a:avLst/>
            </a:prstGeom>
            <a:noFill/>
            <a:ln w="9525">
              <a:noFill/>
              <a:miter lim="800000"/>
              <a:headEnd/>
              <a:tailEnd/>
            </a:ln>
          </p:spPr>
        </p:pic>
        <p:pic>
          <p:nvPicPr>
            <p:cNvPr id="7" name="Google Shape;17;p18"/>
            <p:cNvPicPr preferRelativeResize="0">
              <a:picLocks noChangeAspect="1" noChangeArrowheads="1"/>
            </p:cNvPicPr>
            <p:nvPr/>
          </p:nvPicPr>
          <p:blipFill>
            <a:blip r:embed="rId4"/>
            <a:srcRect/>
            <a:stretch>
              <a:fillRect/>
            </a:stretch>
          </p:blipFill>
          <p:spPr bwMode="auto">
            <a:xfrm>
              <a:off x="3657600" y="1084587"/>
              <a:ext cx="1825874" cy="1825874"/>
            </a:xfrm>
            <a:prstGeom prst="rect">
              <a:avLst/>
            </a:prstGeom>
            <a:noFill/>
            <a:ln w="9525">
              <a:noFill/>
              <a:miter lim="800000"/>
              <a:headEnd/>
              <a:tailEnd/>
            </a:ln>
          </p:spPr>
        </p:pic>
        <p:pic>
          <p:nvPicPr>
            <p:cNvPr id="8" name="Google Shape;18;p18"/>
            <p:cNvPicPr preferRelativeResize="0">
              <a:picLocks noChangeAspect="1" noChangeArrowheads="1"/>
            </p:cNvPicPr>
            <p:nvPr/>
          </p:nvPicPr>
          <p:blipFill>
            <a:blip r:embed="rId5"/>
            <a:srcRect/>
            <a:stretch>
              <a:fillRect/>
            </a:stretch>
          </p:blipFill>
          <p:spPr bwMode="auto">
            <a:xfrm>
              <a:off x="5486400" y="1084587"/>
              <a:ext cx="1825874" cy="1825874"/>
            </a:xfrm>
            <a:prstGeom prst="rect">
              <a:avLst/>
            </a:prstGeom>
            <a:noFill/>
            <a:ln w="9525">
              <a:noFill/>
              <a:miter lim="800000"/>
              <a:headEnd/>
              <a:tailEnd/>
            </a:ln>
          </p:spPr>
        </p:pic>
        <p:pic>
          <p:nvPicPr>
            <p:cNvPr id="9" name="Google Shape;19;p18"/>
            <p:cNvPicPr preferRelativeResize="0">
              <a:picLocks noChangeAspect="1" noChangeArrowheads="1"/>
            </p:cNvPicPr>
            <p:nvPr/>
          </p:nvPicPr>
          <p:blipFill>
            <a:blip r:embed="rId6"/>
            <a:srcRect/>
            <a:stretch>
              <a:fillRect/>
            </a:stretch>
          </p:blipFill>
          <p:spPr bwMode="auto">
            <a:xfrm>
              <a:off x="7315200" y="1084587"/>
              <a:ext cx="1825874" cy="1825874"/>
            </a:xfrm>
            <a:prstGeom prst="rect">
              <a:avLst/>
            </a:prstGeom>
            <a:noFill/>
            <a:ln w="9525">
              <a:noFill/>
              <a:miter lim="800000"/>
              <a:headEnd/>
              <a:tailEnd/>
            </a:ln>
          </p:spPr>
        </p:pic>
      </p:grpSp>
      <p:sp>
        <p:nvSpPr>
          <p:cNvPr id="12" name="Google Shape;12;p18"/>
          <p:cNvSpPr txBox="1">
            <a:spLocks noGrp="1"/>
          </p:cNvSpPr>
          <p:nvPr>
            <p:ph type="ctrTitle"/>
          </p:nvPr>
        </p:nvSpPr>
        <p:spPr>
          <a:xfrm>
            <a:off x="571499" y="2571988"/>
            <a:ext cx="7917982" cy="677941"/>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rgbClr val="0066A1"/>
              </a:buClr>
              <a:buSzPts val="3300"/>
              <a:buFont typeface="Calibri"/>
              <a:buNone/>
              <a:defRPr sz="3300" b="1" i="0" u="none" strike="noStrike" cap="none">
                <a:solidFill>
                  <a:srgbClr val="0066A1"/>
                </a:solidFill>
                <a:latin typeface="Calibri"/>
                <a:ea typeface="Calibri"/>
                <a:cs typeface="Calibri"/>
                <a:sym typeface="Calibri"/>
              </a:defRPr>
            </a:lvl1pPr>
            <a:lvl2pPr lvl="1">
              <a:spcBef>
                <a:spcPts val="0"/>
              </a:spcBef>
              <a:spcAft>
                <a:spcPts val="0"/>
              </a:spcAft>
              <a:buSzPts val="1100"/>
              <a:buFont typeface="Arial"/>
              <a:buNone/>
              <a:defRPr sz="1400"/>
            </a:lvl2pPr>
            <a:lvl3pPr lvl="2">
              <a:spcBef>
                <a:spcPts val="0"/>
              </a:spcBef>
              <a:spcAft>
                <a:spcPts val="0"/>
              </a:spcAft>
              <a:buSzPts val="1100"/>
              <a:buFont typeface="Arial"/>
              <a:buNone/>
              <a:defRPr sz="1400"/>
            </a:lvl3pPr>
            <a:lvl4pPr lvl="3">
              <a:spcBef>
                <a:spcPts val="0"/>
              </a:spcBef>
              <a:spcAft>
                <a:spcPts val="0"/>
              </a:spcAft>
              <a:buSzPts val="1100"/>
              <a:buFont typeface="Arial"/>
              <a:buNone/>
              <a:defRPr sz="1400"/>
            </a:lvl4pPr>
            <a:lvl5pPr lvl="4">
              <a:spcBef>
                <a:spcPts val="0"/>
              </a:spcBef>
              <a:spcAft>
                <a:spcPts val="0"/>
              </a:spcAft>
              <a:buSzPts val="1100"/>
              <a:buFont typeface="Arial"/>
              <a:buNone/>
              <a:defRPr sz="1400"/>
            </a:lvl5pPr>
            <a:lvl6pPr lvl="5">
              <a:spcBef>
                <a:spcPts val="0"/>
              </a:spcBef>
              <a:spcAft>
                <a:spcPts val="0"/>
              </a:spcAft>
              <a:buSzPts val="1100"/>
              <a:buFont typeface="Arial"/>
              <a:buNone/>
              <a:defRPr sz="1400"/>
            </a:lvl6pPr>
            <a:lvl7pPr lvl="6">
              <a:spcBef>
                <a:spcPts val="0"/>
              </a:spcBef>
              <a:spcAft>
                <a:spcPts val="0"/>
              </a:spcAft>
              <a:buSzPts val="1100"/>
              <a:buFont typeface="Arial"/>
              <a:buNone/>
              <a:defRPr sz="1400"/>
            </a:lvl7pPr>
            <a:lvl8pPr lvl="7">
              <a:spcBef>
                <a:spcPts val="0"/>
              </a:spcBef>
              <a:spcAft>
                <a:spcPts val="0"/>
              </a:spcAft>
              <a:buSzPts val="1100"/>
              <a:buFont typeface="Arial"/>
              <a:buNone/>
              <a:defRPr sz="1400"/>
            </a:lvl8pPr>
            <a:lvl9pPr lvl="8">
              <a:spcBef>
                <a:spcPts val="0"/>
              </a:spcBef>
              <a:spcAft>
                <a:spcPts val="0"/>
              </a:spcAft>
              <a:buSzPts val="1100"/>
              <a:buFont typeface="Arial"/>
              <a:buNone/>
              <a:defRPr sz="1400"/>
            </a:lvl9pPr>
          </a:lstStyle>
          <a:p>
            <a:endParaRPr/>
          </a:p>
        </p:txBody>
      </p:sp>
      <p:sp>
        <p:nvSpPr>
          <p:cNvPr id="13" name="Google Shape;13;p18"/>
          <p:cNvSpPr txBox="1">
            <a:spLocks noGrp="1"/>
          </p:cNvSpPr>
          <p:nvPr>
            <p:ph type="subTitle" idx="1"/>
          </p:nvPr>
        </p:nvSpPr>
        <p:spPr>
          <a:xfrm>
            <a:off x="571499" y="3318987"/>
            <a:ext cx="7917982" cy="933212"/>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800"/>
              </a:spcBef>
              <a:spcAft>
                <a:spcPts val="0"/>
              </a:spcAft>
              <a:buClr>
                <a:srgbClr val="7F7F7F"/>
              </a:buClr>
              <a:buSzPts val="2100"/>
              <a:buFont typeface="Arial"/>
              <a:buNone/>
              <a:defRPr sz="2100" b="1" i="1" u="none" strike="noStrike" cap="none">
                <a:solidFill>
                  <a:srgbClr val="7F7F7F"/>
                </a:solidFill>
                <a:latin typeface="Calibri"/>
                <a:ea typeface="Calibri"/>
                <a:cs typeface="Calibri"/>
                <a:sym typeface="Calibri"/>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Slide_TextTwoColumn">
  <p:cSld name="Content Slide_TextTwoColumn">
    <p:spTree>
      <p:nvGrpSpPr>
        <p:cNvPr id="1" name="Shape 94"/>
        <p:cNvGrpSpPr/>
        <p:nvPr/>
      </p:nvGrpSpPr>
      <p:grpSpPr>
        <a:xfrm>
          <a:off x="0" y="0"/>
          <a:ext cx="0" cy="0"/>
          <a:chOff x="0" y="0"/>
          <a:chExt cx="0" cy="0"/>
        </a:xfrm>
      </p:grpSpPr>
      <p:sp>
        <p:nvSpPr>
          <p:cNvPr id="95" name="Google Shape;95;p34"/>
          <p:cNvSpPr txBox="1">
            <a:spLocks noGrp="1"/>
          </p:cNvSpPr>
          <p:nvPr>
            <p:ph type="ctrTitle"/>
          </p:nvPr>
        </p:nvSpPr>
        <p:spPr>
          <a:xfrm>
            <a:off x="297611" y="424066"/>
            <a:ext cx="8531162" cy="39113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rgbClr val="0066A1"/>
              </a:buClr>
              <a:buSzPts val="2600"/>
              <a:buFont typeface="Calibri"/>
              <a:buNone/>
              <a:defRPr sz="2600" b="1" i="0" u="none" strike="noStrike" cap="none">
                <a:solidFill>
                  <a:srgbClr val="0066A1"/>
                </a:solidFill>
                <a:latin typeface="Calibri"/>
                <a:ea typeface="Calibri"/>
                <a:cs typeface="Calibri"/>
                <a:sym typeface="Calibri"/>
              </a:defRPr>
            </a:lvl1pPr>
            <a:lvl2pPr lvl="1">
              <a:spcBef>
                <a:spcPts val="0"/>
              </a:spcBef>
              <a:spcAft>
                <a:spcPts val="0"/>
              </a:spcAft>
              <a:buSzPts val="1100"/>
              <a:buFont typeface="Arial"/>
              <a:buNone/>
              <a:defRPr sz="1400"/>
            </a:lvl2pPr>
            <a:lvl3pPr lvl="2">
              <a:spcBef>
                <a:spcPts val="0"/>
              </a:spcBef>
              <a:spcAft>
                <a:spcPts val="0"/>
              </a:spcAft>
              <a:buSzPts val="1100"/>
              <a:buFont typeface="Arial"/>
              <a:buNone/>
              <a:defRPr sz="1400"/>
            </a:lvl3pPr>
            <a:lvl4pPr lvl="3">
              <a:spcBef>
                <a:spcPts val="0"/>
              </a:spcBef>
              <a:spcAft>
                <a:spcPts val="0"/>
              </a:spcAft>
              <a:buSzPts val="1100"/>
              <a:buFont typeface="Arial"/>
              <a:buNone/>
              <a:defRPr sz="1400"/>
            </a:lvl4pPr>
            <a:lvl5pPr lvl="4">
              <a:spcBef>
                <a:spcPts val="0"/>
              </a:spcBef>
              <a:spcAft>
                <a:spcPts val="0"/>
              </a:spcAft>
              <a:buSzPts val="1100"/>
              <a:buFont typeface="Arial"/>
              <a:buNone/>
              <a:defRPr sz="1400"/>
            </a:lvl5pPr>
            <a:lvl6pPr lvl="5">
              <a:spcBef>
                <a:spcPts val="0"/>
              </a:spcBef>
              <a:spcAft>
                <a:spcPts val="0"/>
              </a:spcAft>
              <a:buSzPts val="1100"/>
              <a:buFont typeface="Arial"/>
              <a:buNone/>
              <a:defRPr sz="1400"/>
            </a:lvl6pPr>
            <a:lvl7pPr lvl="6">
              <a:spcBef>
                <a:spcPts val="0"/>
              </a:spcBef>
              <a:spcAft>
                <a:spcPts val="0"/>
              </a:spcAft>
              <a:buSzPts val="1100"/>
              <a:buFont typeface="Arial"/>
              <a:buNone/>
              <a:defRPr sz="1400"/>
            </a:lvl7pPr>
            <a:lvl8pPr lvl="7">
              <a:spcBef>
                <a:spcPts val="0"/>
              </a:spcBef>
              <a:spcAft>
                <a:spcPts val="0"/>
              </a:spcAft>
              <a:buSzPts val="1100"/>
              <a:buFont typeface="Arial"/>
              <a:buNone/>
              <a:defRPr sz="1400"/>
            </a:lvl8pPr>
            <a:lvl9pPr lvl="8">
              <a:spcBef>
                <a:spcPts val="0"/>
              </a:spcBef>
              <a:spcAft>
                <a:spcPts val="0"/>
              </a:spcAft>
              <a:buSzPts val="1100"/>
              <a:buFont typeface="Arial"/>
              <a:buNone/>
              <a:defRPr sz="1400"/>
            </a:lvl9pPr>
          </a:lstStyle>
          <a:p>
            <a:endParaRPr/>
          </a:p>
        </p:txBody>
      </p:sp>
      <p:sp>
        <p:nvSpPr>
          <p:cNvPr id="96" name="Google Shape;96;p34"/>
          <p:cNvSpPr txBox="1">
            <a:spLocks noGrp="1"/>
          </p:cNvSpPr>
          <p:nvPr>
            <p:ph type="subTitle" idx="1"/>
          </p:nvPr>
        </p:nvSpPr>
        <p:spPr>
          <a:xfrm>
            <a:off x="297611" y="899332"/>
            <a:ext cx="8531162" cy="316993"/>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800"/>
              </a:spcBef>
              <a:spcAft>
                <a:spcPts val="0"/>
              </a:spcAft>
              <a:buClr>
                <a:srgbClr val="7F7F7F"/>
              </a:buClr>
              <a:buSzPts val="1800"/>
              <a:buFont typeface="Arial"/>
              <a:buNone/>
              <a:defRPr sz="1800" b="1" i="1" u="none" strike="noStrike" cap="none">
                <a:solidFill>
                  <a:srgbClr val="7F7F7F"/>
                </a:solidFill>
                <a:latin typeface="Calibri"/>
                <a:ea typeface="Calibri"/>
                <a:cs typeface="Calibri"/>
                <a:sym typeface="Calibri"/>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97" name="Google Shape;97;p34"/>
          <p:cNvSpPr txBox="1">
            <a:spLocks noGrp="1"/>
          </p:cNvSpPr>
          <p:nvPr>
            <p:ph type="body" idx="2"/>
          </p:nvPr>
        </p:nvSpPr>
        <p:spPr>
          <a:xfrm>
            <a:off x="297610" y="3190775"/>
            <a:ext cx="4271983" cy="1287384"/>
          </a:xfrm>
          <a:prstGeom prst="rect">
            <a:avLst/>
          </a:prstGeom>
          <a:noFill/>
          <a:ln>
            <a:noFill/>
          </a:ln>
        </p:spPr>
        <p:txBody>
          <a:bodyPr spcFirstLastPara="1" wrap="square" lIns="68575" tIns="68575" rIns="68575" bIns="68575" anchor="t" anchorCtr="0">
            <a:noAutofit/>
          </a:bodyPr>
          <a:lstStyle>
            <a:lvl1pPr marL="457200" marR="0" lvl="0" indent="-285750" algn="l" rtl="0">
              <a:lnSpc>
                <a:spcPct val="90000"/>
              </a:lnSpc>
              <a:spcBef>
                <a:spcPts val="800"/>
              </a:spcBef>
              <a:spcAft>
                <a:spcPts val="0"/>
              </a:spcAft>
              <a:buClr>
                <a:srgbClr val="0066A1"/>
              </a:buClr>
              <a:buSzPts val="900"/>
              <a:buFont typeface="Merriweather Sans"/>
              <a:buChar char="▶"/>
              <a:defRPr sz="15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rgbClr val="0066A1"/>
              </a:buClr>
              <a:buSzPts val="1400"/>
              <a:buFont typeface="Noto Sans Symbols"/>
              <a:buChar char="▪"/>
              <a:defRPr sz="1400" b="0" i="0" u="none" strike="noStrike" cap="none">
                <a:solidFill>
                  <a:schemeClr val="dk1"/>
                </a:solidFill>
                <a:latin typeface="Calibri"/>
                <a:ea typeface="Calibri"/>
                <a:cs typeface="Calibri"/>
                <a:sym typeface="Calibri"/>
              </a:defRPr>
            </a:lvl2pPr>
            <a:lvl3pPr marL="1371600" marR="0" lvl="2" indent="-304800" algn="l" rtl="0">
              <a:lnSpc>
                <a:spcPct val="90000"/>
              </a:lnSpc>
              <a:spcBef>
                <a:spcPts val="400"/>
              </a:spcBef>
              <a:spcAft>
                <a:spcPts val="0"/>
              </a:spcAft>
              <a:buClr>
                <a:srgbClr val="0066A1"/>
              </a:buClr>
              <a:buSzPts val="1200"/>
              <a:buFont typeface="Noto Sans Symbols"/>
              <a:buChar char="▪"/>
              <a:defRPr sz="12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rgbClr val="0066A1"/>
              </a:buClr>
              <a:buSzPts val="1100"/>
              <a:buFont typeface="Noto Sans Symbols"/>
              <a:buChar char="▪"/>
              <a:defRPr sz="1100" b="0" i="0" u="none" strike="noStrike" cap="none">
                <a:solidFill>
                  <a:schemeClr val="dk1"/>
                </a:solidFill>
                <a:latin typeface="Calibri"/>
                <a:ea typeface="Calibri"/>
                <a:cs typeface="Calibri"/>
                <a:sym typeface="Calibri"/>
              </a:defRPr>
            </a:lvl4pPr>
            <a:lvl5pPr marL="2286000" marR="0" lvl="4" indent="-298450" algn="l" rtl="0">
              <a:lnSpc>
                <a:spcPct val="90000"/>
              </a:lnSpc>
              <a:spcBef>
                <a:spcPts val="400"/>
              </a:spcBef>
              <a:spcAft>
                <a:spcPts val="0"/>
              </a:spcAft>
              <a:buClr>
                <a:srgbClr val="0066A1"/>
              </a:buClr>
              <a:buSzPts val="1100"/>
              <a:buFont typeface="Noto Sans Symbols"/>
              <a:buChar char="▪"/>
              <a:defRPr sz="11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8" name="Google Shape;98;p34"/>
          <p:cNvSpPr txBox="1">
            <a:spLocks noGrp="1"/>
          </p:cNvSpPr>
          <p:nvPr>
            <p:ph type="body" idx="3"/>
          </p:nvPr>
        </p:nvSpPr>
        <p:spPr>
          <a:xfrm>
            <a:off x="297611" y="1300461"/>
            <a:ext cx="8531162" cy="1796468"/>
          </a:xfrm>
          <a:prstGeom prst="rect">
            <a:avLst/>
          </a:prstGeom>
          <a:noFill/>
          <a:ln>
            <a:noFill/>
          </a:ln>
        </p:spPr>
        <p:txBody>
          <a:bodyPr spcFirstLastPara="1" wrap="square" lIns="68575" tIns="68575" rIns="68575" bIns="68575" anchor="t" anchorCtr="0">
            <a:noAutofit/>
          </a:bodyPr>
          <a:lstStyle>
            <a:lvl1pPr marL="457200" marR="0" lvl="0"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4pPr>
            <a:lvl5pPr marL="2286000" marR="0" lvl="4"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9" name="Google Shape;99;p34"/>
          <p:cNvSpPr txBox="1">
            <a:spLocks noGrp="1"/>
          </p:cNvSpPr>
          <p:nvPr>
            <p:ph type="body" idx="4"/>
          </p:nvPr>
        </p:nvSpPr>
        <p:spPr>
          <a:xfrm>
            <a:off x="4656221" y="3190774"/>
            <a:ext cx="4172552" cy="1286335"/>
          </a:xfrm>
          <a:prstGeom prst="rect">
            <a:avLst/>
          </a:prstGeom>
          <a:noFill/>
          <a:ln>
            <a:noFill/>
          </a:ln>
        </p:spPr>
        <p:txBody>
          <a:bodyPr spcFirstLastPara="1" wrap="square" lIns="68575" tIns="68575" rIns="68575" bIns="68575" anchor="t" anchorCtr="0">
            <a:noAutofit/>
          </a:bodyPr>
          <a:lstStyle>
            <a:lvl1pPr marL="457200" marR="0" lvl="0" indent="-317500" algn="l" rtl="0">
              <a:lnSpc>
                <a:spcPct val="90000"/>
              </a:lnSpc>
              <a:spcBef>
                <a:spcPts val="800"/>
              </a:spcBef>
              <a:spcAft>
                <a:spcPts val="0"/>
              </a:spcAft>
              <a:buClr>
                <a:schemeClr val="dk1"/>
              </a:buClr>
              <a:buSzPts val="1400"/>
              <a:buFont typeface="Arial"/>
              <a:buChar char="●"/>
              <a:defRPr sz="1400" b="0" i="1"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lace in Images">
  <p:cSld name="Title Slide Place in Images">
    <p:spTree>
      <p:nvGrpSpPr>
        <p:cNvPr id="1" name="Shape 20"/>
        <p:cNvGrpSpPr/>
        <p:nvPr/>
      </p:nvGrpSpPr>
      <p:grpSpPr>
        <a:xfrm>
          <a:off x="0" y="0"/>
          <a:ext cx="0" cy="0"/>
          <a:chOff x="0" y="0"/>
          <a:chExt cx="0" cy="0"/>
        </a:xfrm>
      </p:grpSpPr>
      <p:sp>
        <p:nvSpPr>
          <p:cNvPr id="21" name="Google Shape;21;p19"/>
          <p:cNvSpPr txBox="1">
            <a:spLocks noGrp="1"/>
          </p:cNvSpPr>
          <p:nvPr>
            <p:ph type="ctrTitle"/>
          </p:nvPr>
        </p:nvSpPr>
        <p:spPr>
          <a:xfrm>
            <a:off x="571499" y="2571988"/>
            <a:ext cx="7917982" cy="677941"/>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rgbClr val="0066A1"/>
              </a:buClr>
              <a:buSzPts val="3300"/>
              <a:buFont typeface="Calibri"/>
              <a:buNone/>
              <a:defRPr sz="3300" b="1" i="0" u="none" strike="noStrike" cap="none">
                <a:solidFill>
                  <a:srgbClr val="0066A1"/>
                </a:solidFill>
                <a:latin typeface="Calibri"/>
                <a:ea typeface="Calibri"/>
                <a:cs typeface="Calibri"/>
                <a:sym typeface="Calibri"/>
              </a:defRPr>
            </a:lvl1pPr>
            <a:lvl2pPr lvl="1">
              <a:spcBef>
                <a:spcPts val="0"/>
              </a:spcBef>
              <a:spcAft>
                <a:spcPts val="0"/>
              </a:spcAft>
              <a:buSzPts val="1100"/>
              <a:buFont typeface="Arial"/>
              <a:buNone/>
              <a:defRPr sz="1400"/>
            </a:lvl2pPr>
            <a:lvl3pPr lvl="2">
              <a:spcBef>
                <a:spcPts val="0"/>
              </a:spcBef>
              <a:spcAft>
                <a:spcPts val="0"/>
              </a:spcAft>
              <a:buSzPts val="1100"/>
              <a:buFont typeface="Arial"/>
              <a:buNone/>
              <a:defRPr sz="1400"/>
            </a:lvl3pPr>
            <a:lvl4pPr lvl="3">
              <a:spcBef>
                <a:spcPts val="0"/>
              </a:spcBef>
              <a:spcAft>
                <a:spcPts val="0"/>
              </a:spcAft>
              <a:buSzPts val="1100"/>
              <a:buFont typeface="Arial"/>
              <a:buNone/>
              <a:defRPr sz="1400"/>
            </a:lvl4pPr>
            <a:lvl5pPr lvl="4">
              <a:spcBef>
                <a:spcPts val="0"/>
              </a:spcBef>
              <a:spcAft>
                <a:spcPts val="0"/>
              </a:spcAft>
              <a:buSzPts val="1100"/>
              <a:buFont typeface="Arial"/>
              <a:buNone/>
              <a:defRPr sz="1400"/>
            </a:lvl5pPr>
            <a:lvl6pPr lvl="5">
              <a:spcBef>
                <a:spcPts val="0"/>
              </a:spcBef>
              <a:spcAft>
                <a:spcPts val="0"/>
              </a:spcAft>
              <a:buSzPts val="1100"/>
              <a:buFont typeface="Arial"/>
              <a:buNone/>
              <a:defRPr sz="1400"/>
            </a:lvl6pPr>
            <a:lvl7pPr lvl="6">
              <a:spcBef>
                <a:spcPts val="0"/>
              </a:spcBef>
              <a:spcAft>
                <a:spcPts val="0"/>
              </a:spcAft>
              <a:buSzPts val="1100"/>
              <a:buFont typeface="Arial"/>
              <a:buNone/>
              <a:defRPr sz="1400"/>
            </a:lvl7pPr>
            <a:lvl8pPr lvl="7">
              <a:spcBef>
                <a:spcPts val="0"/>
              </a:spcBef>
              <a:spcAft>
                <a:spcPts val="0"/>
              </a:spcAft>
              <a:buSzPts val="1100"/>
              <a:buFont typeface="Arial"/>
              <a:buNone/>
              <a:defRPr sz="1400"/>
            </a:lvl8pPr>
            <a:lvl9pPr lvl="8">
              <a:spcBef>
                <a:spcPts val="0"/>
              </a:spcBef>
              <a:spcAft>
                <a:spcPts val="0"/>
              </a:spcAft>
              <a:buSzPts val="1100"/>
              <a:buFont typeface="Arial"/>
              <a:buNone/>
              <a:defRPr sz="1400"/>
            </a:lvl9pPr>
          </a:lstStyle>
          <a:p>
            <a:endParaRPr/>
          </a:p>
        </p:txBody>
      </p:sp>
      <p:sp>
        <p:nvSpPr>
          <p:cNvPr id="22" name="Google Shape;22;p19"/>
          <p:cNvSpPr txBox="1">
            <a:spLocks noGrp="1"/>
          </p:cNvSpPr>
          <p:nvPr>
            <p:ph type="subTitle" idx="1"/>
          </p:nvPr>
        </p:nvSpPr>
        <p:spPr>
          <a:xfrm>
            <a:off x="571499" y="3318987"/>
            <a:ext cx="7917982" cy="933212"/>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800"/>
              </a:spcBef>
              <a:spcAft>
                <a:spcPts val="0"/>
              </a:spcAft>
              <a:buClr>
                <a:srgbClr val="7F7F7F"/>
              </a:buClr>
              <a:buSzPts val="2100"/>
              <a:buFont typeface="Arial"/>
              <a:buNone/>
              <a:defRPr sz="2100" b="1" i="1" u="none" strike="noStrike" cap="none">
                <a:solidFill>
                  <a:srgbClr val="7F7F7F"/>
                </a:solidFill>
                <a:latin typeface="Calibri"/>
                <a:ea typeface="Calibri"/>
                <a:cs typeface="Calibri"/>
                <a:sym typeface="Calibri"/>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Slide">
  <p:cSld name="Divider Slide">
    <p:spTree>
      <p:nvGrpSpPr>
        <p:cNvPr id="1" name="Shape 29"/>
        <p:cNvGrpSpPr/>
        <p:nvPr/>
      </p:nvGrpSpPr>
      <p:grpSpPr>
        <a:xfrm>
          <a:off x="0" y="0"/>
          <a:ext cx="0" cy="0"/>
          <a:chOff x="0" y="0"/>
          <a:chExt cx="0" cy="0"/>
        </a:xfrm>
      </p:grpSpPr>
      <p:sp>
        <p:nvSpPr>
          <p:cNvPr id="30" name="Google Shape;30;p21"/>
          <p:cNvSpPr txBox="1">
            <a:spLocks noGrp="1"/>
          </p:cNvSpPr>
          <p:nvPr>
            <p:ph type="ctrTitle"/>
          </p:nvPr>
        </p:nvSpPr>
        <p:spPr>
          <a:xfrm>
            <a:off x="514349" y="1705089"/>
            <a:ext cx="8141168" cy="677941"/>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rgbClr val="0066A1"/>
              </a:buClr>
              <a:buSzPts val="3300"/>
              <a:buFont typeface="Calibri"/>
              <a:buNone/>
              <a:defRPr sz="3300" b="1" i="0" u="none" strike="noStrike" cap="none">
                <a:solidFill>
                  <a:srgbClr val="0066A1"/>
                </a:solidFill>
                <a:latin typeface="Calibri"/>
                <a:ea typeface="Calibri"/>
                <a:cs typeface="Calibri"/>
                <a:sym typeface="Calibri"/>
              </a:defRPr>
            </a:lvl1pPr>
            <a:lvl2pPr lvl="1">
              <a:spcBef>
                <a:spcPts val="0"/>
              </a:spcBef>
              <a:spcAft>
                <a:spcPts val="0"/>
              </a:spcAft>
              <a:buSzPts val="1100"/>
              <a:buFont typeface="Arial"/>
              <a:buNone/>
              <a:defRPr sz="1400"/>
            </a:lvl2pPr>
            <a:lvl3pPr lvl="2">
              <a:spcBef>
                <a:spcPts val="0"/>
              </a:spcBef>
              <a:spcAft>
                <a:spcPts val="0"/>
              </a:spcAft>
              <a:buSzPts val="1100"/>
              <a:buFont typeface="Arial"/>
              <a:buNone/>
              <a:defRPr sz="1400"/>
            </a:lvl3pPr>
            <a:lvl4pPr lvl="3">
              <a:spcBef>
                <a:spcPts val="0"/>
              </a:spcBef>
              <a:spcAft>
                <a:spcPts val="0"/>
              </a:spcAft>
              <a:buSzPts val="1100"/>
              <a:buFont typeface="Arial"/>
              <a:buNone/>
              <a:defRPr sz="1400"/>
            </a:lvl4pPr>
            <a:lvl5pPr lvl="4">
              <a:spcBef>
                <a:spcPts val="0"/>
              </a:spcBef>
              <a:spcAft>
                <a:spcPts val="0"/>
              </a:spcAft>
              <a:buSzPts val="1100"/>
              <a:buFont typeface="Arial"/>
              <a:buNone/>
              <a:defRPr sz="1400"/>
            </a:lvl5pPr>
            <a:lvl6pPr lvl="5">
              <a:spcBef>
                <a:spcPts val="0"/>
              </a:spcBef>
              <a:spcAft>
                <a:spcPts val="0"/>
              </a:spcAft>
              <a:buSzPts val="1100"/>
              <a:buFont typeface="Arial"/>
              <a:buNone/>
              <a:defRPr sz="1400"/>
            </a:lvl6pPr>
            <a:lvl7pPr lvl="6">
              <a:spcBef>
                <a:spcPts val="0"/>
              </a:spcBef>
              <a:spcAft>
                <a:spcPts val="0"/>
              </a:spcAft>
              <a:buSzPts val="1100"/>
              <a:buFont typeface="Arial"/>
              <a:buNone/>
              <a:defRPr sz="1400"/>
            </a:lvl7pPr>
            <a:lvl8pPr lvl="7">
              <a:spcBef>
                <a:spcPts val="0"/>
              </a:spcBef>
              <a:spcAft>
                <a:spcPts val="0"/>
              </a:spcAft>
              <a:buSzPts val="1100"/>
              <a:buFont typeface="Arial"/>
              <a:buNone/>
              <a:defRPr sz="1400"/>
            </a:lvl8pPr>
            <a:lvl9pPr lvl="8">
              <a:spcBef>
                <a:spcPts val="0"/>
              </a:spcBef>
              <a:spcAft>
                <a:spcPts val="0"/>
              </a:spcAft>
              <a:buSzPts val="1100"/>
              <a:buFont typeface="Arial"/>
              <a:buNone/>
              <a:defRPr sz="1400"/>
            </a:lvl9pPr>
          </a:lstStyle>
          <a:p>
            <a:endParaRPr/>
          </a:p>
        </p:txBody>
      </p:sp>
      <p:sp>
        <p:nvSpPr>
          <p:cNvPr id="31" name="Google Shape;31;p21"/>
          <p:cNvSpPr txBox="1">
            <a:spLocks noGrp="1"/>
          </p:cNvSpPr>
          <p:nvPr>
            <p:ph type="subTitle" idx="1"/>
          </p:nvPr>
        </p:nvSpPr>
        <p:spPr>
          <a:xfrm>
            <a:off x="514349" y="2452088"/>
            <a:ext cx="8141168" cy="933212"/>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800"/>
              </a:spcBef>
              <a:spcAft>
                <a:spcPts val="0"/>
              </a:spcAft>
              <a:buClr>
                <a:srgbClr val="7F7F7F"/>
              </a:buClr>
              <a:buSzPts val="2100"/>
              <a:buFont typeface="Arial"/>
              <a:buNone/>
              <a:defRPr sz="2100" b="1" i="1" u="none" strike="noStrike" cap="none">
                <a:solidFill>
                  <a:srgbClr val="7F7F7F"/>
                </a:solidFill>
                <a:latin typeface="Calibri"/>
                <a:ea typeface="Calibri"/>
                <a:cs typeface="Calibri"/>
                <a:sym typeface="Calibri"/>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_OneColumnBullets">
  <p:cSld name="Content Slide_OneColumnBullets">
    <p:spTree>
      <p:nvGrpSpPr>
        <p:cNvPr id="1" name="Shape 37"/>
        <p:cNvGrpSpPr/>
        <p:nvPr/>
      </p:nvGrpSpPr>
      <p:grpSpPr>
        <a:xfrm>
          <a:off x="0" y="0"/>
          <a:ext cx="0" cy="0"/>
          <a:chOff x="0" y="0"/>
          <a:chExt cx="0" cy="0"/>
        </a:xfrm>
      </p:grpSpPr>
      <p:sp>
        <p:nvSpPr>
          <p:cNvPr id="38" name="Google Shape;38;p23"/>
          <p:cNvSpPr txBox="1">
            <a:spLocks noGrp="1"/>
          </p:cNvSpPr>
          <p:nvPr>
            <p:ph type="ctrTitle"/>
          </p:nvPr>
        </p:nvSpPr>
        <p:spPr>
          <a:xfrm>
            <a:off x="297611" y="424066"/>
            <a:ext cx="8531162" cy="39113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rgbClr val="0066A1"/>
              </a:buClr>
              <a:buSzPts val="2600"/>
              <a:buFont typeface="Calibri"/>
              <a:buNone/>
              <a:defRPr sz="2600" b="1" i="0" u="none" strike="noStrike" cap="none">
                <a:solidFill>
                  <a:srgbClr val="0066A1"/>
                </a:solidFill>
                <a:latin typeface="Calibri"/>
                <a:ea typeface="Calibri"/>
                <a:cs typeface="Calibri"/>
                <a:sym typeface="Calibri"/>
              </a:defRPr>
            </a:lvl1pPr>
            <a:lvl2pPr lvl="1">
              <a:spcBef>
                <a:spcPts val="0"/>
              </a:spcBef>
              <a:spcAft>
                <a:spcPts val="0"/>
              </a:spcAft>
              <a:buSzPts val="1100"/>
              <a:buFont typeface="Arial"/>
              <a:buNone/>
              <a:defRPr sz="1400"/>
            </a:lvl2pPr>
            <a:lvl3pPr lvl="2">
              <a:spcBef>
                <a:spcPts val="0"/>
              </a:spcBef>
              <a:spcAft>
                <a:spcPts val="0"/>
              </a:spcAft>
              <a:buSzPts val="1100"/>
              <a:buFont typeface="Arial"/>
              <a:buNone/>
              <a:defRPr sz="1400"/>
            </a:lvl3pPr>
            <a:lvl4pPr lvl="3">
              <a:spcBef>
                <a:spcPts val="0"/>
              </a:spcBef>
              <a:spcAft>
                <a:spcPts val="0"/>
              </a:spcAft>
              <a:buSzPts val="1100"/>
              <a:buFont typeface="Arial"/>
              <a:buNone/>
              <a:defRPr sz="1400"/>
            </a:lvl4pPr>
            <a:lvl5pPr lvl="4">
              <a:spcBef>
                <a:spcPts val="0"/>
              </a:spcBef>
              <a:spcAft>
                <a:spcPts val="0"/>
              </a:spcAft>
              <a:buSzPts val="1100"/>
              <a:buFont typeface="Arial"/>
              <a:buNone/>
              <a:defRPr sz="1400"/>
            </a:lvl5pPr>
            <a:lvl6pPr lvl="5">
              <a:spcBef>
                <a:spcPts val="0"/>
              </a:spcBef>
              <a:spcAft>
                <a:spcPts val="0"/>
              </a:spcAft>
              <a:buSzPts val="1100"/>
              <a:buFont typeface="Arial"/>
              <a:buNone/>
              <a:defRPr sz="1400"/>
            </a:lvl6pPr>
            <a:lvl7pPr lvl="6">
              <a:spcBef>
                <a:spcPts val="0"/>
              </a:spcBef>
              <a:spcAft>
                <a:spcPts val="0"/>
              </a:spcAft>
              <a:buSzPts val="1100"/>
              <a:buFont typeface="Arial"/>
              <a:buNone/>
              <a:defRPr sz="1400"/>
            </a:lvl7pPr>
            <a:lvl8pPr lvl="7">
              <a:spcBef>
                <a:spcPts val="0"/>
              </a:spcBef>
              <a:spcAft>
                <a:spcPts val="0"/>
              </a:spcAft>
              <a:buSzPts val="1100"/>
              <a:buFont typeface="Arial"/>
              <a:buNone/>
              <a:defRPr sz="1400"/>
            </a:lvl8pPr>
            <a:lvl9pPr lvl="8">
              <a:spcBef>
                <a:spcPts val="0"/>
              </a:spcBef>
              <a:spcAft>
                <a:spcPts val="0"/>
              </a:spcAft>
              <a:buSzPts val="1100"/>
              <a:buFont typeface="Arial"/>
              <a:buNone/>
              <a:defRPr sz="1400"/>
            </a:lvl9pPr>
          </a:lstStyle>
          <a:p>
            <a:endParaRPr/>
          </a:p>
        </p:txBody>
      </p:sp>
      <p:sp>
        <p:nvSpPr>
          <p:cNvPr id="39" name="Google Shape;39;p23"/>
          <p:cNvSpPr txBox="1">
            <a:spLocks noGrp="1"/>
          </p:cNvSpPr>
          <p:nvPr>
            <p:ph type="subTitle" idx="1"/>
          </p:nvPr>
        </p:nvSpPr>
        <p:spPr>
          <a:xfrm>
            <a:off x="297611" y="899332"/>
            <a:ext cx="8531162" cy="316993"/>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800"/>
              </a:spcBef>
              <a:spcAft>
                <a:spcPts val="0"/>
              </a:spcAft>
              <a:buClr>
                <a:srgbClr val="7F7F7F"/>
              </a:buClr>
              <a:buSzPts val="1800"/>
              <a:buFont typeface="Arial"/>
              <a:buNone/>
              <a:defRPr sz="1800" b="1" i="1" u="none" strike="noStrike" cap="none">
                <a:solidFill>
                  <a:srgbClr val="7F7F7F"/>
                </a:solidFill>
                <a:latin typeface="Calibri"/>
                <a:ea typeface="Calibri"/>
                <a:cs typeface="Calibri"/>
                <a:sym typeface="Calibri"/>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40" name="Google Shape;40;p23"/>
          <p:cNvSpPr txBox="1">
            <a:spLocks noGrp="1"/>
          </p:cNvSpPr>
          <p:nvPr>
            <p:ph type="body" idx="2"/>
          </p:nvPr>
        </p:nvSpPr>
        <p:spPr>
          <a:xfrm>
            <a:off x="297611" y="1369219"/>
            <a:ext cx="8531162" cy="3107891"/>
          </a:xfrm>
          <a:prstGeom prst="rect">
            <a:avLst/>
          </a:prstGeom>
          <a:noFill/>
          <a:ln>
            <a:noFill/>
          </a:ln>
        </p:spPr>
        <p:txBody>
          <a:bodyPr spcFirstLastPara="1" wrap="square" lIns="68575" tIns="68575" rIns="68575" bIns="68575" anchor="t" anchorCtr="0">
            <a:noAutofit/>
          </a:bodyPr>
          <a:lstStyle>
            <a:lvl1pPr marL="457200" marR="0" lvl="0" indent="-285750" algn="l" rtl="0">
              <a:lnSpc>
                <a:spcPct val="90000"/>
              </a:lnSpc>
              <a:spcBef>
                <a:spcPts val="800"/>
              </a:spcBef>
              <a:spcAft>
                <a:spcPts val="0"/>
              </a:spcAft>
              <a:buClr>
                <a:srgbClr val="0066A1"/>
              </a:buClr>
              <a:buSzPts val="900"/>
              <a:buFont typeface="Merriweather Sans"/>
              <a:buChar char="▶"/>
              <a:defRPr sz="15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rgbClr val="0066A1"/>
              </a:buClr>
              <a:buSzPts val="1400"/>
              <a:buFont typeface="Noto Sans Symbols"/>
              <a:buChar char="▪"/>
              <a:defRPr sz="1400" b="0" i="0" u="none" strike="noStrike" cap="none">
                <a:solidFill>
                  <a:schemeClr val="dk1"/>
                </a:solidFill>
                <a:latin typeface="Calibri"/>
                <a:ea typeface="Calibri"/>
                <a:cs typeface="Calibri"/>
                <a:sym typeface="Calibri"/>
              </a:defRPr>
            </a:lvl2pPr>
            <a:lvl3pPr marL="1371600" marR="0" lvl="2" indent="-304800" algn="l" rtl="0">
              <a:lnSpc>
                <a:spcPct val="90000"/>
              </a:lnSpc>
              <a:spcBef>
                <a:spcPts val="400"/>
              </a:spcBef>
              <a:spcAft>
                <a:spcPts val="0"/>
              </a:spcAft>
              <a:buClr>
                <a:srgbClr val="0066A1"/>
              </a:buClr>
              <a:buSzPts val="1200"/>
              <a:buFont typeface="Noto Sans Symbols"/>
              <a:buChar char="▪"/>
              <a:defRPr sz="12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rgbClr val="0066A1"/>
              </a:buClr>
              <a:buSzPts val="1100"/>
              <a:buFont typeface="Noto Sans Symbols"/>
              <a:buChar char="▪"/>
              <a:defRPr sz="1100" b="0" i="0" u="none" strike="noStrike" cap="none">
                <a:solidFill>
                  <a:schemeClr val="dk1"/>
                </a:solidFill>
                <a:latin typeface="Calibri"/>
                <a:ea typeface="Calibri"/>
                <a:cs typeface="Calibri"/>
                <a:sym typeface="Calibri"/>
              </a:defRPr>
            </a:lvl4pPr>
            <a:lvl5pPr marL="2286000" marR="0" lvl="4" indent="-298450" algn="l" rtl="0">
              <a:lnSpc>
                <a:spcPct val="90000"/>
              </a:lnSpc>
              <a:spcBef>
                <a:spcPts val="400"/>
              </a:spcBef>
              <a:spcAft>
                <a:spcPts val="0"/>
              </a:spcAft>
              <a:buClr>
                <a:srgbClr val="0066A1"/>
              </a:buClr>
              <a:buSzPts val="1100"/>
              <a:buFont typeface="Noto Sans Symbols"/>
              <a:buChar char="▪"/>
              <a:defRPr sz="11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Slide_TwoColumnBullets">
  <p:cSld name="Content Slide_TwoColumnBullets">
    <p:spTree>
      <p:nvGrpSpPr>
        <p:cNvPr id="1" name="Shape 41"/>
        <p:cNvGrpSpPr/>
        <p:nvPr/>
      </p:nvGrpSpPr>
      <p:grpSpPr>
        <a:xfrm>
          <a:off x="0" y="0"/>
          <a:ext cx="0" cy="0"/>
          <a:chOff x="0" y="0"/>
          <a:chExt cx="0" cy="0"/>
        </a:xfrm>
      </p:grpSpPr>
      <p:sp>
        <p:nvSpPr>
          <p:cNvPr id="42" name="Google Shape;42;p24"/>
          <p:cNvSpPr txBox="1">
            <a:spLocks noGrp="1"/>
          </p:cNvSpPr>
          <p:nvPr>
            <p:ph type="ctrTitle"/>
          </p:nvPr>
        </p:nvSpPr>
        <p:spPr>
          <a:xfrm>
            <a:off x="297611" y="424066"/>
            <a:ext cx="8531162" cy="39113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rgbClr val="0066A1"/>
              </a:buClr>
              <a:buSzPts val="2600"/>
              <a:buFont typeface="Calibri"/>
              <a:buNone/>
              <a:defRPr sz="2600" b="1" i="0" u="none" strike="noStrike" cap="none">
                <a:solidFill>
                  <a:srgbClr val="0066A1"/>
                </a:solidFill>
                <a:latin typeface="Calibri"/>
                <a:ea typeface="Calibri"/>
                <a:cs typeface="Calibri"/>
                <a:sym typeface="Calibri"/>
              </a:defRPr>
            </a:lvl1pPr>
            <a:lvl2pPr lvl="1">
              <a:spcBef>
                <a:spcPts val="0"/>
              </a:spcBef>
              <a:spcAft>
                <a:spcPts val="0"/>
              </a:spcAft>
              <a:buSzPts val="1100"/>
              <a:buFont typeface="Arial"/>
              <a:buNone/>
              <a:defRPr sz="1400"/>
            </a:lvl2pPr>
            <a:lvl3pPr lvl="2">
              <a:spcBef>
                <a:spcPts val="0"/>
              </a:spcBef>
              <a:spcAft>
                <a:spcPts val="0"/>
              </a:spcAft>
              <a:buSzPts val="1100"/>
              <a:buFont typeface="Arial"/>
              <a:buNone/>
              <a:defRPr sz="1400"/>
            </a:lvl3pPr>
            <a:lvl4pPr lvl="3">
              <a:spcBef>
                <a:spcPts val="0"/>
              </a:spcBef>
              <a:spcAft>
                <a:spcPts val="0"/>
              </a:spcAft>
              <a:buSzPts val="1100"/>
              <a:buFont typeface="Arial"/>
              <a:buNone/>
              <a:defRPr sz="1400"/>
            </a:lvl4pPr>
            <a:lvl5pPr lvl="4">
              <a:spcBef>
                <a:spcPts val="0"/>
              </a:spcBef>
              <a:spcAft>
                <a:spcPts val="0"/>
              </a:spcAft>
              <a:buSzPts val="1100"/>
              <a:buFont typeface="Arial"/>
              <a:buNone/>
              <a:defRPr sz="1400"/>
            </a:lvl5pPr>
            <a:lvl6pPr lvl="5">
              <a:spcBef>
                <a:spcPts val="0"/>
              </a:spcBef>
              <a:spcAft>
                <a:spcPts val="0"/>
              </a:spcAft>
              <a:buSzPts val="1100"/>
              <a:buFont typeface="Arial"/>
              <a:buNone/>
              <a:defRPr sz="1400"/>
            </a:lvl6pPr>
            <a:lvl7pPr lvl="6">
              <a:spcBef>
                <a:spcPts val="0"/>
              </a:spcBef>
              <a:spcAft>
                <a:spcPts val="0"/>
              </a:spcAft>
              <a:buSzPts val="1100"/>
              <a:buFont typeface="Arial"/>
              <a:buNone/>
              <a:defRPr sz="1400"/>
            </a:lvl7pPr>
            <a:lvl8pPr lvl="7">
              <a:spcBef>
                <a:spcPts val="0"/>
              </a:spcBef>
              <a:spcAft>
                <a:spcPts val="0"/>
              </a:spcAft>
              <a:buSzPts val="1100"/>
              <a:buFont typeface="Arial"/>
              <a:buNone/>
              <a:defRPr sz="1400"/>
            </a:lvl8pPr>
            <a:lvl9pPr lvl="8">
              <a:spcBef>
                <a:spcPts val="0"/>
              </a:spcBef>
              <a:spcAft>
                <a:spcPts val="0"/>
              </a:spcAft>
              <a:buSzPts val="1100"/>
              <a:buFont typeface="Arial"/>
              <a:buNone/>
              <a:defRPr sz="1400"/>
            </a:lvl9pPr>
          </a:lstStyle>
          <a:p>
            <a:endParaRPr/>
          </a:p>
        </p:txBody>
      </p:sp>
      <p:sp>
        <p:nvSpPr>
          <p:cNvPr id="43" name="Google Shape;43;p24"/>
          <p:cNvSpPr txBox="1">
            <a:spLocks noGrp="1"/>
          </p:cNvSpPr>
          <p:nvPr>
            <p:ph type="subTitle" idx="1"/>
          </p:nvPr>
        </p:nvSpPr>
        <p:spPr>
          <a:xfrm>
            <a:off x="297611" y="899332"/>
            <a:ext cx="8531162" cy="316993"/>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800"/>
              </a:spcBef>
              <a:spcAft>
                <a:spcPts val="0"/>
              </a:spcAft>
              <a:buClr>
                <a:srgbClr val="7F7F7F"/>
              </a:buClr>
              <a:buSzPts val="1800"/>
              <a:buFont typeface="Arial"/>
              <a:buNone/>
              <a:defRPr sz="1800" b="1" i="1" u="none" strike="noStrike" cap="none">
                <a:solidFill>
                  <a:srgbClr val="7F7F7F"/>
                </a:solidFill>
                <a:latin typeface="Calibri"/>
                <a:ea typeface="Calibri"/>
                <a:cs typeface="Calibri"/>
                <a:sym typeface="Calibri"/>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44" name="Google Shape;44;p24"/>
          <p:cNvSpPr txBox="1">
            <a:spLocks noGrp="1"/>
          </p:cNvSpPr>
          <p:nvPr>
            <p:ph type="body" idx="2"/>
          </p:nvPr>
        </p:nvSpPr>
        <p:spPr>
          <a:xfrm>
            <a:off x="297611" y="1369219"/>
            <a:ext cx="4156479" cy="3107891"/>
          </a:xfrm>
          <a:prstGeom prst="rect">
            <a:avLst/>
          </a:prstGeom>
          <a:noFill/>
          <a:ln>
            <a:noFill/>
          </a:ln>
        </p:spPr>
        <p:txBody>
          <a:bodyPr spcFirstLastPara="1" wrap="square" lIns="68575" tIns="68575" rIns="68575" bIns="68575" anchor="t" anchorCtr="0">
            <a:noAutofit/>
          </a:bodyPr>
          <a:lstStyle>
            <a:lvl1pPr marL="457200" marR="0" lvl="0" indent="-285750" algn="l" rtl="0">
              <a:lnSpc>
                <a:spcPct val="90000"/>
              </a:lnSpc>
              <a:spcBef>
                <a:spcPts val="800"/>
              </a:spcBef>
              <a:spcAft>
                <a:spcPts val="0"/>
              </a:spcAft>
              <a:buClr>
                <a:srgbClr val="0066A1"/>
              </a:buClr>
              <a:buSzPts val="900"/>
              <a:buFont typeface="Merriweather Sans"/>
              <a:buChar char="▶"/>
              <a:defRPr sz="15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rgbClr val="0066A1"/>
              </a:buClr>
              <a:buSzPts val="1400"/>
              <a:buFont typeface="Noto Sans Symbols"/>
              <a:buChar char="▪"/>
              <a:defRPr sz="1400" b="0" i="0" u="none" strike="noStrike" cap="none">
                <a:solidFill>
                  <a:schemeClr val="dk1"/>
                </a:solidFill>
                <a:latin typeface="Calibri"/>
                <a:ea typeface="Calibri"/>
                <a:cs typeface="Calibri"/>
                <a:sym typeface="Calibri"/>
              </a:defRPr>
            </a:lvl2pPr>
            <a:lvl3pPr marL="1371600" marR="0" lvl="2" indent="-304800" algn="l" rtl="0">
              <a:lnSpc>
                <a:spcPct val="90000"/>
              </a:lnSpc>
              <a:spcBef>
                <a:spcPts val="400"/>
              </a:spcBef>
              <a:spcAft>
                <a:spcPts val="0"/>
              </a:spcAft>
              <a:buClr>
                <a:srgbClr val="0066A1"/>
              </a:buClr>
              <a:buSzPts val="1200"/>
              <a:buFont typeface="Noto Sans Symbols"/>
              <a:buChar char="▪"/>
              <a:defRPr sz="12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rgbClr val="0066A1"/>
              </a:buClr>
              <a:buSzPts val="1100"/>
              <a:buFont typeface="Noto Sans Symbols"/>
              <a:buChar char="▪"/>
              <a:defRPr sz="1100" b="0" i="0" u="none" strike="noStrike" cap="none">
                <a:solidFill>
                  <a:schemeClr val="dk1"/>
                </a:solidFill>
                <a:latin typeface="Calibri"/>
                <a:ea typeface="Calibri"/>
                <a:cs typeface="Calibri"/>
                <a:sym typeface="Calibri"/>
              </a:defRPr>
            </a:lvl4pPr>
            <a:lvl5pPr marL="2286000" marR="0" lvl="4" indent="-298450" algn="l" rtl="0">
              <a:lnSpc>
                <a:spcPct val="90000"/>
              </a:lnSpc>
              <a:spcBef>
                <a:spcPts val="400"/>
              </a:spcBef>
              <a:spcAft>
                <a:spcPts val="0"/>
              </a:spcAft>
              <a:buClr>
                <a:srgbClr val="0066A1"/>
              </a:buClr>
              <a:buSzPts val="1100"/>
              <a:buFont typeface="Noto Sans Symbols"/>
              <a:buChar char="▪"/>
              <a:defRPr sz="11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5" name="Google Shape;45;p24"/>
          <p:cNvSpPr txBox="1">
            <a:spLocks noGrp="1"/>
          </p:cNvSpPr>
          <p:nvPr>
            <p:ph type="body" idx="3"/>
          </p:nvPr>
        </p:nvSpPr>
        <p:spPr>
          <a:xfrm>
            <a:off x="4672294" y="1369219"/>
            <a:ext cx="4156479" cy="3107891"/>
          </a:xfrm>
          <a:prstGeom prst="rect">
            <a:avLst/>
          </a:prstGeom>
          <a:noFill/>
          <a:ln>
            <a:noFill/>
          </a:ln>
        </p:spPr>
        <p:txBody>
          <a:bodyPr spcFirstLastPara="1" wrap="square" lIns="68575" tIns="68575" rIns="68575" bIns="68575" anchor="t" anchorCtr="0">
            <a:noAutofit/>
          </a:bodyPr>
          <a:lstStyle>
            <a:lvl1pPr marL="457200" marR="0" lvl="0" indent="-285750" algn="l" rtl="0">
              <a:lnSpc>
                <a:spcPct val="90000"/>
              </a:lnSpc>
              <a:spcBef>
                <a:spcPts val="800"/>
              </a:spcBef>
              <a:spcAft>
                <a:spcPts val="0"/>
              </a:spcAft>
              <a:buClr>
                <a:srgbClr val="0066A1"/>
              </a:buClr>
              <a:buSzPts val="900"/>
              <a:buFont typeface="Merriweather Sans"/>
              <a:buChar char="▶"/>
              <a:defRPr sz="15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rgbClr val="0066A1"/>
              </a:buClr>
              <a:buSzPts val="1400"/>
              <a:buFont typeface="Noto Sans Symbols"/>
              <a:buChar char="▪"/>
              <a:defRPr sz="1400" b="0" i="0" u="none" strike="noStrike" cap="none">
                <a:solidFill>
                  <a:schemeClr val="dk1"/>
                </a:solidFill>
                <a:latin typeface="Calibri"/>
                <a:ea typeface="Calibri"/>
                <a:cs typeface="Calibri"/>
                <a:sym typeface="Calibri"/>
              </a:defRPr>
            </a:lvl2pPr>
            <a:lvl3pPr marL="1371600" marR="0" lvl="2" indent="-304800" algn="l" rtl="0">
              <a:lnSpc>
                <a:spcPct val="90000"/>
              </a:lnSpc>
              <a:spcBef>
                <a:spcPts val="400"/>
              </a:spcBef>
              <a:spcAft>
                <a:spcPts val="0"/>
              </a:spcAft>
              <a:buClr>
                <a:srgbClr val="0066A1"/>
              </a:buClr>
              <a:buSzPts val="1200"/>
              <a:buFont typeface="Noto Sans Symbols"/>
              <a:buChar char="▪"/>
              <a:defRPr sz="12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rgbClr val="0066A1"/>
              </a:buClr>
              <a:buSzPts val="1100"/>
              <a:buFont typeface="Noto Sans Symbols"/>
              <a:buChar char="▪"/>
              <a:defRPr sz="1100" b="0" i="0" u="none" strike="noStrike" cap="none">
                <a:solidFill>
                  <a:schemeClr val="dk1"/>
                </a:solidFill>
                <a:latin typeface="Calibri"/>
                <a:ea typeface="Calibri"/>
                <a:cs typeface="Calibri"/>
                <a:sym typeface="Calibri"/>
              </a:defRPr>
            </a:lvl4pPr>
            <a:lvl5pPr marL="2286000" marR="0" lvl="4" indent="-298450" algn="l" rtl="0">
              <a:lnSpc>
                <a:spcPct val="90000"/>
              </a:lnSpc>
              <a:spcBef>
                <a:spcPts val="400"/>
              </a:spcBef>
              <a:spcAft>
                <a:spcPts val="0"/>
              </a:spcAft>
              <a:buClr>
                <a:srgbClr val="0066A1"/>
              </a:buClr>
              <a:buSzPts val="1100"/>
              <a:buFont typeface="Noto Sans Symbols"/>
              <a:buChar char="▪"/>
              <a:defRPr sz="11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Slide_TwoColumnBulletsGraphic">
  <p:cSld name="Content Slide_TwoColumnBulletsGraphic">
    <p:spTree>
      <p:nvGrpSpPr>
        <p:cNvPr id="1" name="Shape 46"/>
        <p:cNvGrpSpPr/>
        <p:nvPr/>
      </p:nvGrpSpPr>
      <p:grpSpPr>
        <a:xfrm>
          <a:off x="0" y="0"/>
          <a:ext cx="0" cy="0"/>
          <a:chOff x="0" y="0"/>
          <a:chExt cx="0" cy="0"/>
        </a:xfrm>
      </p:grpSpPr>
      <p:sp>
        <p:nvSpPr>
          <p:cNvPr id="47" name="Google Shape;47;p25"/>
          <p:cNvSpPr txBox="1">
            <a:spLocks noGrp="1"/>
          </p:cNvSpPr>
          <p:nvPr>
            <p:ph type="ctrTitle"/>
          </p:nvPr>
        </p:nvSpPr>
        <p:spPr>
          <a:xfrm>
            <a:off x="297611" y="424066"/>
            <a:ext cx="8531162" cy="39113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rgbClr val="0066A1"/>
              </a:buClr>
              <a:buSzPts val="2600"/>
              <a:buFont typeface="Calibri"/>
              <a:buNone/>
              <a:defRPr sz="2600" b="1" i="0" u="none" strike="noStrike" cap="none">
                <a:solidFill>
                  <a:srgbClr val="0066A1"/>
                </a:solidFill>
                <a:latin typeface="Calibri"/>
                <a:ea typeface="Calibri"/>
                <a:cs typeface="Calibri"/>
                <a:sym typeface="Calibri"/>
              </a:defRPr>
            </a:lvl1pPr>
            <a:lvl2pPr lvl="1">
              <a:spcBef>
                <a:spcPts val="0"/>
              </a:spcBef>
              <a:spcAft>
                <a:spcPts val="0"/>
              </a:spcAft>
              <a:buSzPts val="1100"/>
              <a:buFont typeface="Arial"/>
              <a:buNone/>
              <a:defRPr sz="1400"/>
            </a:lvl2pPr>
            <a:lvl3pPr lvl="2">
              <a:spcBef>
                <a:spcPts val="0"/>
              </a:spcBef>
              <a:spcAft>
                <a:spcPts val="0"/>
              </a:spcAft>
              <a:buSzPts val="1100"/>
              <a:buFont typeface="Arial"/>
              <a:buNone/>
              <a:defRPr sz="1400"/>
            </a:lvl3pPr>
            <a:lvl4pPr lvl="3">
              <a:spcBef>
                <a:spcPts val="0"/>
              </a:spcBef>
              <a:spcAft>
                <a:spcPts val="0"/>
              </a:spcAft>
              <a:buSzPts val="1100"/>
              <a:buFont typeface="Arial"/>
              <a:buNone/>
              <a:defRPr sz="1400"/>
            </a:lvl4pPr>
            <a:lvl5pPr lvl="4">
              <a:spcBef>
                <a:spcPts val="0"/>
              </a:spcBef>
              <a:spcAft>
                <a:spcPts val="0"/>
              </a:spcAft>
              <a:buSzPts val="1100"/>
              <a:buFont typeface="Arial"/>
              <a:buNone/>
              <a:defRPr sz="1400"/>
            </a:lvl5pPr>
            <a:lvl6pPr lvl="5">
              <a:spcBef>
                <a:spcPts val="0"/>
              </a:spcBef>
              <a:spcAft>
                <a:spcPts val="0"/>
              </a:spcAft>
              <a:buSzPts val="1100"/>
              <a:buFont typeface="Arial"/>
              <a:buNone/>
              <a:defRPr sz="1400"/>
            </a:lvl6pPr>
            <a:lvl7pPr lvl="6">
              <a:spcBef>
                <a:spcPts val="0"/>
              </a:spcBef>
              <a:spcAft>
                <a:spcPts val="0"/>
              </a:spcAft>
              <a:buSzPts val="1100"/>
              <a:buFont typeface="Arial"/>
              <a:buNone/>
              <a:defRPr sz="1400"/>
            </a:lvl7pPr>
            <a:lvl8pPr lvl="7">
              <a:spcBef>
                <a:spcPts val="0"/>
              </a:spcBef>
              <a:spcAft>
                <a:spcPts val="0"/>
              </a:spcAft>
              <a:buSzPts val="1100"/>
              <a:buFont typeface="Arial"/>
              <a:buNone/>
              <a:defRPr sz="1400"/>
            </a:lvl8pPr>
            <a:lvl9pPr lvl="8">
              <a:spcBef>
                <a:spcPts val="0"/>
              </a:spcBef>
              <a:spcAft>
                <a:spcPts val="0"/>
              </a:spcAft>
              <a:buSzPts val="1100"/>
              <a:buFont typeface="Arial"/>
              <a:buNone/>
              <a:defRPr sz="1400"/>
            </a:lvl9pPr>
          </a:lstStyle>
          <a:p>
            <a:endParaRPr/>
          </a:p>
        </p:txBody>
      </p:sp>
      <p:sp>
        <p:nvSpPr>
          <p:cNvPr id="48" name="Google Shape;48;p25"/>
          <p:cNvSpPr txBox="1">
            <a:spLocks noGrp="1"/>
          </p:cNvSpPr>
          <p:nvPr>
            <p:ph type="subTitle" idx="1"/>
          </p:nvPr>
        </p:nvSpPr>
        <p:spPr>
          <a:xfrm>
            <a:off x="297611" y="899332"/>
            <a:ext cx="8531162" cy="316993"/>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800"/>
              </a:spcBef>
              <a:spcAft>
                <a:spcPts val="0"/>
              </a:spcAft>
              <a:buClr>
                <a:srgbClr val="7F7F7F"/>
              </a:buClr>
              <a:buSzPts val="1800"/>
              <a:buFont typeface="Arial"/>
              <a:buNone/>
              <a:defRPr sz="1800" b="1" i="1" u="none" strike="noStrike" cap="none">
                <a:solidFill>
                  <a:srgbClr val="7F7F7F"/>
                </a:solidFill>
                <a:latin typeface="Calibri"/>
                <a:ea typeface="Calibri"/>
                <a:cs typeface="Calibri"/>
                <a:sym typeface="Calibri"/>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49" name="Google Shape;49;p25"/>
          <p:cNvSpPr txBox="1">
            <a:spLocks noGrp="1"/>
          </p:cNvSpPr>
          <p:nvPr>
            <p:ph type="body" idx="2"/>
          </p:nvPr>
        </p:nvSpPr>
        <p:spPr>
          <a:xfrm>
            <a:off x="297611" y="1369219"/>
            <a:ext cx="4156479" cy="3107891"/>
          </a:xfrm>
          <a:prstGeom prst="rect">
            <a:avLst/>
          </a:prstGeom>
          <a:noFill/>
          <a:ln>
            <a:noFill/>
          </a:ln>
        </p:spPr>
        <p:txBody>
          <a:bodyPr spcFirstLastPara="1" wrap="square" lIns="68575" tIns="68575" rIns="68575" bIns="68575" anchor="t" anchorCtr="0">
            <a:noAutofit/>
          </a:bodyPr>
          <a:lstStyle>
            <a:lvl1pPr marL="457200" marR="0" lvl="0" indent="-285750" algn="l" rtl="0">
              <a:lnSpc>
                <a:spcPct val="90000"/>
              </a:lnSpc>
              <a:spcBef>
                <a:spcPts val="800"/>
              </a:spcBef>
              <a:spcAft>
                <a:spcPts val="0"/>
              </a:spcAft>
              <a:buClr>
                <a:srgbClr val="0066A1"/>
              </a:buClr>
              <a:buSzPts val="900"/>
              <a:buFont typeface="Merriweather Sans"/>
              <a:buChar char="▶"/>
              <a:defRPr sz="15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rgbClr val="0066A1"/>
              </a:buClr>
              <a:buSzPts val="1400"/>
              <a:buFont typeface="Noto Sans Symbols"/>
              <a:buChar char="▪"/>
              <a:defRPr sz="1400" b="0" i="0" u="none" strike="noStrike" cap="none">
                <a:solidFill>
                  <a:schemeClr val="dk1"/>
                </a:solidFill>
                <a:latin typeface="Calibri"/>
                <a:ea typeface="Calibri"/>
                <a:cs typeface="Calibri"/>
                <a:sym typeface="Calibri"/>
              </a:defRPr>
            </a:lvl2pPr>
            <a:lvl3pPr marL="1371600" marR="0" lvl="2" indent="-304800" algn="l" rtl="0">
              <a:lnSpc>
                <a:spcPct val="90000"/>
              </a:lnSpc>
              <a:spcBef>
                <a:spcPts val="400"/>
              </a:spcBef>
              <a:spcAft>
                <a:spcPts val="0"/>
              </a:spcAft>
              <a:buClr>
                <a:srgbClr val="0066A1"/>
              </a:buClr>
              <a:buSzPts val="1200"/>
              <a:buFont typeface="Noto Sans Symbols"/>
              <a:buChar char="▪"/>
              <a:defRPr sz="12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rgbClr val="0066A1"/>
              </a:buClr>
              <a:buSzPts val="1100"/>
              <a:buFont typeface="Noto Sans Symbols"/>
              <a:buChar char="▪"/>
              <a:defRPr sz="1100" b="0" i="0" u="none" strike="noStrike" cap="none">
                <a:solidFill>
                  <a:schemeClr val="dk1"/>
                </a:solidFill>
                <a:latin typeface="Calibri"/>
                <a:ea typeface="Calibri"/>
                <a:cs typeface="Calibri"/>
                <a:sym typeface="Calibri"/>
              </a:defRPr>
            </a:lvl4pPr>
            <a:lvl5pPr marL="2286000" marR="0" lvl="4" indent="-298450" algn="l" rtl="0">
              <a:lnSpc>
                <a:spcPct val="90000"/>
              </a:lnSpc>
              <a:spcBef>
                <a:spcPts val="400"/>
              </a:spcBef>
              <a:spcAft>
                <a:spcPts val="0"/>
              </a:spcAft>
              <a:buClr>
                <a:srgbClr val="0066A1"/>
              </a:buClr>
              <a:buSzPts val="1100"/>
              <a:buFont typeface="Noto Sans Symbols"/>
              <a:buChar char="▪"/>
              <a:defRPr sz="11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0" name="Google Shape;50;p25"/>
          <p:cNvSpPr txBox="1">
            <a:spLocks noGrp="1"/>
          </p:cNvSpPr>
          <p:nvPr>
            <p:ph type="body" idx="3"/>
          </p:nvPr>
        </p:nvSpPr>
        <p:spPr>
          <a:xfrm>
            <a:off x="4563191" y="1369219"/>
            <a:ext cx="4265581" cy="3107531"/>
          </a:xfrm>
          <a:prstGeom prst="rect">
            <a:avLst/>
          </a:prstGeom>
          <a:noFill/>
          <a:ln>
            <a:noFill/>
          </a:ln>
        </p:spPr>
        <p:txBody>
          <a:bodyPr spcFirstLastPara="1" wrap="square" lIns="68575" tIns="68575" rIns="68575" bIns="68575" anchor="t" anchorCtr="0">
            <a:noAutofit/>
          </a:bodyPr>
          <a:lstStyle>
            <a:lvl1pPr marL="457200" marR="0" lvl="0" indent="-317500" algn="l" rtl="0">
              <a:lnSpc>
                <a:spcPct val="90000"/>
              </a:lnSpc>
              <a:spcBef>
                <a:spcPts val="800"/>
              </a:spcBef>
              <a:spcAft>
                <a:spcPts val="0"/>
              </a:spcAft>
              <a:buClr>
                <a:schemeClr val="dk1"/>
              </a:buClr>
              <a:buSzPts val="1400"/>
              <a:buFont typeface="Arial"/>
              <a:buChar char="●"/>
              <a:defRPr sz="1400" b="0" i="1"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lide_TwoColumnBullets2Graphics">
  <p:cSld name="Content Slide_TwoColumnBullets2Graphics">
    <p:spTree>
      <p:nvGrpSpPr>
        <p:cNvPr id="1" name="Shape 51"/>
        <p:cNvGrpSpPr/>
        <p:nvPr/>
      </p:nvGrpSpPr>
      <p:grpSpPr>
        <a:xfrm>
          <a:off x="0" y="0"/>
          <a:ext cx="0" cy="0"/>
          <a:chOff x="0" y="0"/>
          <a:chExt cx="0" cy="0"/>
        </a:xfrm>
      </p:grpSpPr>
      <p:sp>
        <p:nvSpPr>
          <p:cNvPr id="52" name="Google Shape;52;p26"/>
          <p:cNvSpPr txBox="1">
            <a:spLocks noGrp="1"/>
          </p:cNvSpPr>
          <p:nvPr>
            <p:ph type="ctrTitle"/>
          </p:nvPr>
        </p:nvSpPr>
        <p:spPr>
          <a:xfrm>
            <a:off x="297611" y="424066"/>
            <a:ext cx="8531162" cy="39113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rgbClr val="0066A1"/>
              </a:buClr>
              <a:buSzPts val="2600"/>
              <a:buFont typeface="Calibri"/>
              <a:buNone/>
              <a:defRPr sz="2600" b="1" i="0" u="none" strike="noStrike" cap="none">
                <a:solidFill>
                  <a:srgbClr val="0066A1"/>
                </a:solidFill>
                <a:latin typeface="Calibri"/>
                <a:ea typeface="Calibri"/>
                <a:cs typeface="Calibri"/>
                <a:sym typeface="Calibri"/>
              </a:defRPr>
            </a:lvl1pPr>
            <a:lvl2pPr lvl="1">
              <a:spcBef>
                <a:spcPts val="0"/>
              </a:spcBef>
              <a:spcAft>
                <a:spcPts val="0"/>
              </a:spcAft>
              <a:buSzPts val="1100"/>
              <a:buFont typeface="Arial"/>
              <a:buNone/>
              <a:defRPr sz="1400"/>
            </a:lvl2pPr>
            <a:lvl3pPr lvl="2">
              <a:spcBef>
                <a:spcPts val="0"/>
              </a:spcBef>
              <a:spcAft>
                <a:spcPts val="0"/>
              </a:spcAft>
              <a:buSzPts val="1100"/>
              <a:buFont typeface="Arial"/>
              <a:buNone/>
              <a:defRPr sz="1400"/>
            </a:lvl3pPr>
            <a:lvl4pPr lvl="3">
              <a:spcBef>
                <a:spcPts val="0"/>
              </a:spcBef>
              <a:spcAft>
                <a:spcPts val="0"/>
              </a:spcAft>
              <a:buSzPts val="1100"/>
              <a:buFont typeface="Arial"/>
              <a:buNone/>
              <a:defRPr sz="1400"/>
            </a:lvl4pPr>
            <a:lvl5pPr lvl="4">
              <a:spcBef>
                <a:spcPts val="0"/>
              </a:spcBef>
              <a:spcAft>
                <a:spcPts val="0"/>
              </a:spcAft>
              <a:buSzPts val="1100"/>
              <a:buFont typeface="Arial"/>
              <a:buNone/>
              <a:defRPr sz="1400"/>
            </a:lvl5pPr>
            <a:lvl6pPr lvl="5">
              <a:spcBef>
                <a:spcPts val="0"/>
              </a:spcBef>
              <a:spcAft>
                <a:spcPts val="0"/>
              </a:spcAft>
              <a:buSzPts val="1100"/>
              <a:buFont typeface="Arial"/>
              <a:buNone/>
              <a:defRPr sz="1400"/>
            </a:lvl6pPr>
            <a:lvl7pPr lvl="6">
              <a:spcBef>
                <a:spcPts val="0"/>
              </a:spcBef>
              <a:spcAft>
                <a:spcPts val="0"/>
              </a:spcAft>
              <a:buSzPts val="1100"/>
              <a:buFont typeface="Arial"/>
              <a:buNone/>
              <a:defRPr sz="1400"/>
            </a:lvl7pPr>
            <a:lvl8pPr lvl="7">
              <a:spcBef>
                <a:spcPts val="0"/>
              </a:spcBef>
              <a:spcAft>
                <a:spcPts val="0"/>
              </a:spcAft>
              <a:buSzPts val="1100"/>
              <a:buFont typeface="Arial"/>
              <a:buNone/>
              <a:defRPr sz="1400"/>
            </a:lvl8pPr>
            <a:lvl9pPr lvl="8">
              <a:spcBef>
                <a:spcPts val="0"/>
              </a:spcBef>
              <a:spcAft>
                <a:spcPts val="0"/>
              </a:spcAft>
              <a:buSzPts val="1100"/>
              <a:buFont typeface="Arial"/>
              <a:buNone/>
              <a:defRPr sz="1400"/>
            </a:lvl9pPr>
          </a:lstStyle>
          <a:p>
            <a:endParaRPr/>
          </a:p>
        </p:txBody>
      </p:sp>
      <p:sp>
        <p:nvSpPr>
          <p:cNvPr id="53" name="Google Shape;53;p26"/>
          <p:cNvSpPr txBox="1">
            <a:spLocks noGrp="1"/>
          </p:cNvSpPr>
          <p:nvPr>
            <p:ph type="subTitle" idx="1"/>
          </p:nvPr>
        </p:nvSpPr>
        <p:spPr>
          <a:xfrm>
            <a:off x="297611" y="899332"/>
            <a:ext cx="8531162" cy="316993"/>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800"/>
              </a:spcBef>
              <a:spcAft>
                <a:spcPts val="0"/>
              </a:spcAft>
              <a:buClr>
                <a:srgbClr val="7F7F7F"/>
              </a:buClr>
              <a:buSzPts val="1800"/>
              <a:buFont typeface="Arial"/>
              <a:buNone/>
              <a:defRPr sz="1800" b="1" i="1" u="none" strike="noStrike" cap="none">
                <a:solidFill>
                  <a:srgbClr val="7F7F7F"/>
                </a:solidFill>
                <a:latin typeface="Calibri"/>
                <a:ea typeface="Calibri"/>
                <a:cs typeface="Calibri"/>
                <a:sym typeface="Calibri"/>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54" name="Google Shape;54;p26"/>
          <p:cNvSpPr txBox="1">
            <a:spLocks noGrp="1"/>
          </p:cNvSpPr>
          <p:nvPr>
            <p:ph type="body" idx="2"/>
          </p:nvPr>
        </p:nvSpPr>
        <p:spPr>
          <a:xfrm>
            <a:off x="297611" y="1369219"/>
            <a:ext cx="4156479" cy="3107891"/>
          </a:xfrm>
          <a:prstGeom prst="rect">
            <a:avLst/>
          </a:prstGeom>
          <a:noFill/>
          <a:ln>
            <a:noFill/>
          </a:ln>
        </p:spPr>
        <p:txBody>
          <a:bodyPr spcFirstLastPara="1" wrap="square" lIns="68575" tIns="68575" rIns="68575" bIns="68575" anchor="t" anchorCtr="0">
            <a:noAutofit/>
          </a:bodyPr>
          <a:lstStyle>
            <a:lvl1pPr marL="457200" marR="0" lvl="0" indent="-285750" algn="l" rtl="0">
              <a:lnSpc>
                <a:spcPct val="90000"/>
              </a:lnSpc>
              <a:spcBef>
                <a:spcPts val="800"/>
              </a:spcBef>
              <a:spcAft>
                <a:spcPts val="0"/>
              </a:spcAft>
              <a:buClr>
                <a:srgbClr val="0066A1"/>
              </a:buClr>
              <a:buSzPts val="900"/>
              <a:buFont typeface="Merriweather Sans"/>
              <a:buChar char="▶"/>
              <a:defRPr sz="15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rgbClr val="0066A1"/>
              </a:buClr>
              <a:buSzPts val="1400"/>
              <a:buFont typeface="Noto Sans Symbols"/>
              <a:buChar char="▪"/>
              <a:defRPr sz="1400" b="0" i="0" u="none" strike="noStrike" cap="none">
                <a:solidFill>
                  <a:schemeClr val="dk1"/>
                </a:solidFill>
                <a:latin typeface="Calibri"/>
                <a:ea typeface="Calibri"/>
                <a:cs typeface="Calibri"/>
                <a:sym typeface="Calibri"/>
              </a:defRPr>
            </a:lvl2pPr>
            <a:lvl3pPr marL="1371600" marR="0" lvl="2" indent="-304800" algn="l" rtl="0">
              <a:lnSpc>
                <a:spcPct val="90000"/>
              </a:lnSpc>
              <a:spcBef>
                <a:spcPts val="400"/>
              </a:spcBef>
              <a:spcAft>
                <a:spcPts val="0"/>
              </a:spcAft>
              <a:buClr>
                <a:srgbClr val="0066A1"/>
              </a:buClr>
              <a:buSzPts val="1200"/>
              <a:buFont typeface="Noto Sans Symbols"/>
              <a:buChar char="▪"/>
              <a:defRPr sz="12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rgbClr val="0066A1"/>
              </a:buClr>
              <a:buSzPts val="1100"/>
              <a:buFont typeface="Noto Sans Symbols"/>
              <a:buChar char="▪"/>
              <a:defRPr sz="1100" b="0" i="0" u="none" strike="noStrike" cap="none">
                <a:solidFill>
                  <a:schemeClr val="dk1"/>
                </a:solidFill>
                <a:latin typeface="Calibri"/>
                <a:ea typeface="Calibri"/>
                <a:cs typeface="Calibri"/>
                <a:sym typeface="Calibri"/>
              </a:defRPr>
            </a:lvl4pPr>
            <a:lvl5pPr marL="2286000" marR="0" lvl="4" indent="-298450" algn="l" rtl="0">
              <a:lnSpc>
                <a:spcPct val="90000"/>
              </a:lnSpc>
              <a:spcBef>
                <a:spcPts val="400"/>
              </a:spcBef>
              <a:spcAft>
                <a:spcPts val="0"/>
              </a:spcAft>
              <a:buClr>
                <a:srgbClr val="0066A1"/>
              </a:buClr>
              <a:buSzPts val="1100"/>
              <a:buFont typeface="Noto Sans Symbols"/>
              <a:buChar char="▪"/>
              <a:defRPr sz="11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5" name="Google Shape;55;p26"/>
          <p:cNvSpPr txBox="1">
            <a:spLocks noGrp="1"/>
          </p:cNvSpPr>
          <p:nvPr>
            <p:ph type="body" idx="3"/>
          </p:nvPr>
        </p:nvSpPr>
        <p:spPr>
          <a:xfrm>
            <a:off x="4563191" y="1369219"/>
            <a:ext cx="4265581" cy="1489484"/>
          </a:xfrm>
          <a:prstGeom prst="rect">
            <a:avLst/>
          </a:prstGeom>
          <a:noFill/>
          <a:ln>
            <a:noFill/>
          </a:ln>
        </p:spPr>
        <p:txBody>
          <a:bodyPr spcFirstLastPara="1" wrap="square" lIns="68575" tIns="68575" rIns="68575" bIns="68575" anchor="t" anchorCtr="0">
            <a:noAutofit/>
          </a:bodyPr>
          <a:lstStyle>
            <a:lvl1pPr marL="457200" marR="0" lvl="0" indent="-317500" algn="l" rtl="0">
              <a:lnSpc>
                <a:spcPct val="90000"/>
              </a:lnSpc>
              <a:spcBef>
                <a:spcPts val="800"/>
              </a:spcBef>
              <a:spcAft>
                <a:spcPts val="0"/>
              </a:spcAft>
              <a:buClr>
                <a:schemeClr val="dk1"/>
              </a:buClr>
              <a:buSzPts val="1400"/>
              <a:buFont typeface="Arial"/>
              <a:buChar char="●"/>
              <a:defRPr sz="1400" b="0" i="1"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6" name="Google Shape;56;p26"/>
          <p:cNvSpPr txBox="1">
            <a:spLocks noGrp="1"/>
          </p:cNvSpPr>
          <p:nvPr>
            <p:ph type="body" idx="4"/>
          </p:nvPr>
        </p:nvSpPr>
        <p:spPr>
          <a:xfrm>
            <a:off x="4563191" y="2991236"/>
            <a:ext cx="4265581" cy="1485873"/>
          </a:xfrm>
          <a:prstGeom prst="rect">
            <a:avLst/>
          </a:prstGeom>
          <a:noFill/>
          <a:ln>
            <a:noFill/>
          </a:ln>
        </p:spPr>
        <p:txBody>
          <a:bodyPr spcFirstLastPara="1" wrap="square" lIns="68575" tIns="68575" rIns="68575" bIns="68575" anchor="t" anchorCtr="0">
            <a:noAutofit/>
          </a:bodyPr>
          <a:lstStyle>
            <a:lvl1pPr marL="457200" marR="0" lvl="0" indent="-317500" algn="l" rtl="0">
              <a:lnSpc>
                <a:spcPct val="90000"/>
              </a:lnSpc>
              <a:spcBef>
                <a:spcPts val="800"/>
              </a:spcBef>
              <a:spcAft>
                <a:spcPts val="0"/>
              </a:spcAft>
              <a:buClr>
                <a:schemeClr val="dk1"/>
              </a:buClr>
              <a:buSzPts val="1400"/>
              <a:buFont typeface="Arial"/>
              <a:buChar char="●"/>
              <a:defRPr sz="1400" b="0" i="1"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Slide_BulletsTextObject">
  <p:cSld name="Content Slide_BulletsTextObject">
    <p:spTree>
      <p:nvGrpSpPr>
        <p:cNvPr id="1" name="Shape 57"/>
        <p:cNvGrpSpPr/>
        <p:nvPr/>
      </p:nvGrpSpPr>
      <p:grpSpPr>
        <a:xfrm>
          <a:off x="0" y="0"/>
          <a:ext cx="0" cy="0"/>
          <a:chOff x="0" y="0"/>
          <a:chExt cx="0" cy="0"/>
        </a:xfrm>
      </p:grpSpPr>
      <p:sp>
        <p:nvSpPr>
          <p:cNvPr id="58" name="Google Shape;58;p27"/>
          <p:cNvSpPr txBox="1">
            <a:spLocks noGrp="1"/>
          </p:cNvSpPr>
          <p:nvPr>
            <p:ph type="ctrTitle"/>
          </p:nvPr>
        </p:nvSpPr>
        <p:spPr>
          <a:xfrm>
            <a:off x="297611" y="424066"/>
            <a:ext cx="8531162" cy="39113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rgbClr val="0066A1"/>
              </a:buClr>
              <a:buSzPts val="2600"/>
              <a:buFont typeface="Calibri"/>
              <a:buNone/>
              <a:defRPr sz="2600" b="1" i="0" u="none" strike="noStrike" cap="none">
                <a:solidFill>
                  <a:srgbClr val="0066A1"/>
                </a:solidFill>
                <a:latin typeface="Calibri"/>
                <a:ea typeface="Calibri"/>
                <a:cs typeface="Calibri"/>
                <a:sym typeface="Calibri"/>
              </a:defRPr>
            </a:lvl1pPr>
            <a:lvl2pPr lvl="1">
              <a:spcBef>
                <a:spcPts val="0"/>
              </a:spcBef>
              <a:spcAft>
                <a:spcPts val="0"/>
              </a:spcAft>
              <a:buSzPts val="1100"/>
              <a:buFont typeface="Arial"/>
              <a:buNone/>
              <a:defRPr sz="1400"/>
            </a:lvl2pPr>
            <a:lvl3pPr lvl="2">
              <a:spcBef>
                <a:spcPts val="0"/>
              </a:spcBef>
              <a:spcAft>
                <a:spcPts val="0"/>
              </a:spcAft>
              <a:buSzPts val="1100"/>
              <a:buFont typeface="Arial"/>
              <a:buNone/>
              <a:defRPr sz="1400"/>
            </a:lvl3pPr>
            <a:lvl4pPr lvl="3">
              <a:spcBef>
                <a:spcPts val="0"/>
              </a:spcBef>
              <a:spcAft>
                <a:spcPts val="0"/>
              </a:spcAft>
              <a:buSzPts val="1100"/>
              <a:buFont typeface="Arial"/>
              <a:buNone/>
              <a:defRPr sz="1400"/>
            </a:lvl4pPr>
            <a:lvl5pPr lvl="4">
              <a:spcBef>
                <a:spcPts val="0"/>
              </a:spcBef>
              <a:spcAft>
                <a:spcPts val="0"/>
              </a:spcAft>
              <a:buSzPts val="1100"/>
              <a:buFont typeface="Arial"/>
              <a:buNone/>
              <a:defRPr sz="1400"/>
            </a:lvl5pPr>
            <a:lvl6pPr lvl="5">
              <a:spcBef>
                <a:spcPts val="0"/>
              </a:spcBef>
              <a:spcAft>
                <a:spcPts val="0"/>
              </a:spcAft>
              <a:buSzPts val="1100"/>
              <a:buFont typeface="Arial"/>
              <a:buNone/>
              <a:defRPr sz="1400"/>
            </a:lvl6pPr>
            <a:lvl7pPr lvl="6">
              <a:spcBef>
                <a:spcPts val="0"/>
              </a:spcBef>
              <a:spcAft>
                <a:spcPts val="0"/>
              </a:spcAft>
              <a:buSzPts val="1100"/>
              <a:buFont typeface="Arial"/>
              <a:buNone/>
              <a:defRPr sz="1400"/>
            </a:lvl7pPr>
            <a:lvl8pPr lvl="7">
              <a:spcBef>
                <a:spcPts val="0"/>
              </a:spcBef>
              <a:spcAft>
                <a:spcPts val="0"/>
              </a:spcAft>
              <a:buSzPts val="1100"/>
              <a:buFont typeface="Arial"/>
              <a:buNone/>
              <a:defRPr sz="1400"/>
            </a:lvl8pPr>
            <a:lvl9pPr lvl="8">
              <a:spcBef>
                <a:spcPts val="0"/>
              </a:spcBef>
              <a:spcAft>
                <a:spcPts val="0"/>
              </a:spcAft>
              <a:buSzPts val="1100"/>
              <a:buFont typeface="Arial"/>
              <a:buNone/>
              <a:defRPr sz="1400"/>
            </a:lvl9pPr>
          </a:lstStyle>
          <a:p>
            <a:endParaRPr/>
          </a:p>
        </p:txBody>
      </p:sp>
      <p:sp>
        <p:nvSpPr>
          <p:cNvPr id="59" name="Google Shape;59;p27"/>
          <p:cNvSpPr txBox="1">
            <a:spLocks noGrp="1"/>
          </p:cNvSpPr>
          <p:nvPr>
            <p:ph type="subTitle" idx="1"/>
          </p:nvPr>
        </p:nvSpPr>
        <p:spPr>
          <a:xfrm>
            <a:off x="297611" y="899332"/>
            <a:ext cx="8531162" cy="316993"/>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800"/>
              </a:spcBef>
              <a:spcAft>
                <a:spcPts val="0"/>
              </a:spcAft>
              <a:buClr>
                <a:srgbClr val="7F7F7F"/>
              </a:buClr>
              <a:buSzPts val="1800"/>
              <a:buFont typeface="Arial"/>
              <a:buNone/>
              <a:defRPr sz="1800" b="1" i="1" u="none" strike="noStrike" cap="none">
                <a:solidFill>
                  <a:srgbClr val="7F7F7F"/>
                </a:solidFill>
                <a:latin typeface="Calibri"/>
                <a:ea typeface="Calibri"/>
                <a:cs typeface="Calibri"/>
                <a:sym typeface="Calibri"/>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60" name="Google Shape;60;p27"/>
          <p:cNvSpPr txBox="1">
            <a:spLocks noGrp="1"/>
          </p:cNvSpPr>
          <p:nvPr>
            <p:ph type="body" idx="2"/>
          </p:nvPr>
        </p:nvSpPr>
        <p:spPr>
          <a:xfrm>
            <a:off x="297611" y="1369219"/>
            <a:ext cx="4156479" cy="3107891"/>
          </a:xfrm>
          <a:prstGeom prst="rect">
            <a:avLst/>
          </a:prstGeom>
          <a:noFill/>
          <a:ln>
            <a:noFill/>
          </a:ln>
        </p:spPr>
        <p:txBody>
          <a:bodyPr spcFirstLastPara="1" wrap="square" lIns="68575" tIns="68575" rIns="68575" bIns="68575" anchor="t" anchorCtr="0">
            <a:noAutofit/>
          </a:bodyPr>
          <a:lstStyle>
            <a:lvl1pPr marL="457200" marR="0" lvl="0" indent="-285750" algn="l" rtl="0">
              <a:lnSpc>
                <a:spcPct val="90000"/>
              </a:lnSpc>
              <a:spcBef>
                <a:spcPts val="800"/>
              </a:spcBef>
              <a:spcAft>
                <a:spcPts val="0"/>
              </a:spcAft>
              <a:buClr>
                <a:srgbClr val="0066A1"/>
              </a:buClr>
              <a:buSzPts val="900"/>
              <a:buFont typeface="Merriweather Sans"/>
              <a:buChar char="▶"/>
              <a:defRPr sz="15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rgbClr val="0066A1"/>
              </a:buClr>
              <a:buSzPts val="1400"/>
              <a:buFont typeface="Noto Sans Symbols"/>
              <a:buChar char="▪"/>
              <a:defRPr sz="1400" b="0" i="0" u="none" strike="noStrike" cap="none">
                <a:solidFill>
                  <a:schemeClr val="dk1"/>
                </a:solidFill>
                <a:latin typeface="Calibri"/>
                <a:ea typeface="Calibri"/>
                <a:cs typeface="Calibri"/>
                <a:sym typeface="Calibri"/>
              </a:defRPr>
            </a:lvl2pPr>
            <a:lvl3pPr marL="1371600" marR="0" lvl="2" indent="-304800" algn="l" rtl="0">
              <a:lnSpc>
                <a:spcPct val="90000"/>
              </a:lnSpc>
              <a:spcBef>
                <a:spcPts val="400"/>
              </a:spcBef>
              <a:spcAft>
                <a:spcPts val="0"/>
              </a:spcAft>
              <a:buClr>
                <a:srgbClr val="0066A1"/>
              </a:buClr>
              <a:buSzPts val="1200"/>
              <a:buFont typeface="Noto Sans Symbols"/>
              <a:buChar char="▪"/>
              <a:defRPr sz="12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rgbClr val="0066A1"/>
              </a:buClr>
              <a:buSzPts val="1100"/>
              <a:buFont typeface="Noto Sans Symbols"/>
              <a:buChar char="▪"/>
              <a:defRPr sz="1100" b="0" i="0" u="none" strike="noStrike" cap="none">
                <a:solidFill>
                  <a:schemeClr val="dk1"/>
                </a:solidFill>
                <a:latin typeface="Calibri"/>
                <a:ea typeface="Calibri"/>
                <a:cs typeface="Calibri"/>
                <a:sym typeface="Calibri"/>
              </a:defRPr>
            </a:lvl4pPr>
            <a:lvl5pPr marL="2286000" marR="0" lvl="4" indent="-298450" algn="l" rtl="0">
              <a:lnSpc>
                <a:spcPct val="90000"/>
              </a:lnSpc>
              <a:spcBef>
                <a:spcPts val="400"/>
              </a:spcBef>
              <a:spcAft>
                <a:spcPts val="0"/>
              </a:spcAft>
              <a:buClr>
                <a:srgbClr val="0066A1"/>
              </a:buClr>
              <a:buSzPts val="1100"/>
              <a:buFont typeface="Noto Sans Symbols"/>
              <a:buChar char="▪"/>
              <a:defRPr sz="11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1" name="Google Shape;61;p27"/>
          <p:cNvSpPr txBox="1">
            <a:spLocks noGrp="1"/>
          </p:cNvSpPr>
          <p:nvPr>
            <p:ph type="body" idx="3"/>
          </p:nvPr>
        </p:nvSpPr>
        <p:spPr>
          <a:xfrm>
            <a:off x="4563191" y="2506856"/>
            <a:ext cx="4265581" cy="1970253"/>
          </a:xfrm>
          <a:prstGeom prst="rect">
            <a:avLst/>
          </a:prstGeom>
          <a:noFill/>
          <a:ln>
            <a:noFill/>
          </a:ln>
        </p:spPr>
        <p:txBody>
          <a:bodyPr spcFirstLastPara="1" wrap="square" lIns="68575" tIns="68575" rIns="68575" bIns="68575" anchor="t" anchorCtr="0">
            <a:noAutofit/>
          </a:bodyPr>
          <a:lstStyle>
            <a:lvl1pPr marL="457200" marR="0" lvl="0" indent="-317500" algn="l" rtl="0">
              <a:lnSpc>
                <a:spcPct val="90000"/>
              </a:lnSpc>
              <a:spcBef>
                <a:spcPts val="800"/>
              </a:spcBef>
              <a:spcAft>
                <a:spcPts val="0"/>
              </a:spcAft>
              <a:buClr>
                <a:schemeClr val="dk1"/>
              </a:buClr>
              <a:buSzPts val="1400"/>
              <a:buFont typeface="Arial"/>
              <a:buChar char="●"/>
              <a:defRPr sz="1400" b="0" i="1"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2" name="Google Shape;62;p27"/>
          <p:cNvSpPr txBox="1">
            <a:spLocks noGrp="1"/>
          </p:cNvSpPr>
          <p:nvPr>
            <p:ph type="body" idx="4"/>
          </p:nvPr>
        </p:nvSpPr>
        <p:spPr>
          <a:xfrm>
            <a:off x="4563190" y="1369219"/>
            <a:ext cx="4265581" cy="984743"/>
          </a:xfrm>
          <a:prstGeom prst="rect">
            <a:avLst/>
          </a:prstGeom>
          <a:noFill/>
          <a:ln>
            <a:noFill/>
          </a:ln>
        </p:spPr>
        <p:txBody>
          <a:bodyPr spcFirstLastPara="1" wrap="square" lIns="68575" tIns="68575" rIns="68575" bIns="68575" anchor="t" anchorCtr="0">
            <a:noAutofit/>
          </a:bodyPr>
          <a:lstStyle>
            <a:lvl1pPr marL="457200" marR="0" lvl="0"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4pPr>
            <a:lvl5pPr marL="2286000" marR="0" lvl="4"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Slide_ObjectTextBullets">
  <p:cSld name="Content Slide_ObjectTextBullets">
    <p:spTree>
      <p:nvGrpSpPr>
        <p:cNvPr id="1" name="Shape 63"/>
        <p:cNvGrpSpPr/>
        <p:nvPr/>
      </p:nvGrpSpPr>
      <p:grpSpPr>
        <a:xfrm>
          <a:off x="0" y="0"/>
          <a:ext cx="0" cy="0"/>
          <a:chOff x="0" y="0"/>
          <a:chExt cx="0" cy="0"/>
        </a:xfrm>
      </p:grpSpPr>
      <p:sp>
        <p:nvSpPr>
          <p:cNvPr id="64" name="Google Shape;64;p28"/>
          <p:cNvSpPr txBox="1">
            <a:spLocks noGrp="1"/>
          </p:cNvSpPr>
          <p:nvPr>
            <p:ph type="ctrTitle"/>
          </p:nvPr>
        </p:nvSpPr>
        <p:spPr>
          <a:xfrm>
            <a:off x="297611" y="424066"/>
            <a:ext cx="8531162" cy="39113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rgbClr val="0066A1"/>
              </a:buClr>
              <a:buSzPts val="2600"/>
              <a:buFont typeface="Calibri"/>
              <a:buNone/>
              <a:defRPr sz="2600" b="1" i="0" u="none" strike="noStrike" cap="none">
                <a:solidFill>
                  <a:srgbClr val="0066A1"/>
                </a:solidFill>
                <a:latin typeface="Calibri"/>
                <a:ea typeface="Calibri"/>
                <a:cs typeface="Calibri"/>
                <a:sym typeface="Calibri"/>
              </a:defRPr>
            </a:lvl1pPr>
            <a:lvl2pPr lvl="1">
              <a:spcBef>
                <a:spcPts val="0"/>
              </a:spcBef>
              <a:spcAft>
                <a:spcPts val="0"/>
              </a:spcAft>
              <a:buSzPts val="1100"/>
              <a:buFont typeface="Arial"/>
              <a:buNone/>
              <a:defRPr sz="1400"/>
            </a:lvl2pPr>
            <a:lvl3pPr lvl="2">
              <a:spcBef>
                <a:spcPts val="0"/>
              </a:spcBef>
              <a:spcAft>
                <a:spcPts val="0"/>
              </a:spcAft>
              <a:buSzPts val="1100"/>
              <a:buFont typeface="Arial"/>
              <a:buNone/>
              <a:defRPr sz="1400"/>
            </a:lvl3pPr>
            <a:lvl4pPr lvl="3">
              <a:spcBef>
                <a:spcPts val="0"/>
              </a:spcBef>
              <a:spcAft>
                <a:spcPts val="0"/>
              </a:spcAft>
              <a:buSzPts val="1100"/>
              <a:buFont typeface="Arial"/>
              <a:buNone/>
              <a:defRPr sz="1400"/>
            </a:lvl4pPr>
            <a:lvl5pPr lvl="4">
              <a:spcBef>
                <a:spcPts val="0"/>
              </a:spcBef>
              <a:spcAft>
                <a:spcPts val="0"/>
              </a:spcAft>
              <a:buSzPts val="1100"/>
              <a:buFont typeface="Arial"/>
              <a:buNone/>
              <a:defRPr sz="1400"/>
            </a:lvl5pPr>
            <a:lvl6pPr lvl="5">
              <a:spcBef>
                <a:spcPts val="0"/>
              </a:spcBef>
              <a:spcAft>
                <a:spcPts val="0"/>
              </a:spcAft>
              <a:buSzPts val="1100"/>
              <a:buFont typeface="Arial"/>
              <a:buNone/>
              <a:defRPr sz="1400"/>
            </a:lvl6pPr>
            <a:lvl7pPr lvl="6">
              <a:spcBef>
                <a:spcPts val="0"/>
              </a:spcBef>
              <a:spcAft>
                <a:spcPts val="0"/>
              </a:spcAft>
              <a:buSzPts val="1100"/>
              <a:buFont typeface="Arial"/>
              <a:buNone/>
              <a:defRPr sz="1400"/>
            </a:lvl7pPr>
            <a:lvl8pPr lvl="7">
              <a:spcBef>
                <a:spcPts val="0"/>
              </a:spcBef>
              <a:spcAft>
                <a:spcPts val="0"/>
              </a:spcAft>
              <a:buSzPts val="1100"/>
              <a:buFont typeface="Arial"/>
              <a:buNone/>
              <a:defRPr sz="1400"/>
            </a:lvl8pPr>
            <a:lvl9pPr lvl="8">
              <a:spcBef>
                <a:spcPts val="0"/>
              </a:spcBef>
              <a:spcAft>
                <a:spcPts val="0"/>
              </a:spcAft>
              <a:buSzPts val="1100"/>
              <a:buFont typeface="Arial"/>
              <a:buNone/>
              <a:defRPr sz="1400"/>
            </a:lvl9pPr>
          </a:lstStyle>
          <a:p>
            <a:endParaRPr/>
          </a:p>
        </p:txBody>
      </p:sp>
      <p:sp>
        <p:nvSpPr>
          <p:cNvPr id="65" name="Google Shape;65;p28"/>
          <p:cNvSpPr txBox="1">
            <a:spLocks noGrp="1"/>
          </p:cNvSpPr>
          <p:nvPr>
            <p:ph type="subTitle" idx="1"/>
          </p:nvPr>
        </p:nvSpPr>
        <p:spPr>
          <a:xfrm>
            <a:off x="297611" y="899332"/>
            <a:ext cx="8531162" cy="316993"/>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800"/>
              </a:spcBef>
              <a:spcAft>
                <a:spcPts val="0"/>
              </a:spcAft>
              <a:buClr>
                <a:srgbClr val="7F7F7F"/>
              </a:buClr>
              <a:buSzPts val="1800"/>
              <a:buFont typeface="Arial"/>
              <a:buNone/>
              <a:defRPr sz="1800" b="1" i="1" u="none" strike="noStrike" cap="none">
                <a:solidFill>
                  <a:srgbClr val="7F7F7F"/>
                </a:solidFill>
                <a:latin typeface="Calibri"/>
                <a:ea typeface="Calibri"/>
                <a:cs typeface="Calibri"/>
                <a:sym typeface="Calibri"/>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66" name="Google Shape;66;p28"/>
          <p:cNvSpPr txBox="1">
            <a:spLocks noGrp="1"/>
          </p:cNvSpPr>
          <p:nvPr>
            <p:ph type="body" idx="2"/>
          </p:nvPr>
        </p:nvSpPr>
        <p:spPr>
          <a:xfrm>
            <a:off x="4563190" y="2506856"/>
            <a:ext cx="4265581" cy="1970252"/>
          </a:xfrm>
          <a:prstGeom prst="rect">
            <a:avLst/>
          </a:prstGeom>
          <a:noFill/>
          <a:ln>
            <a:noFill/>
          </a:ln>
        </p:spPr>
        <p:txBody>
          <a:bodyPr spcFirstLastPara="1" wrap="square" lIns="68575" tIns="68575" rIns="68575" bIns="68575" anchor="t" anchorCtr="0">
            <a:noAutofit/>
          </a:bodyPr>
          <a:lstStyle>
            <a:lvl1pPr marL="457200" marR="0" lvl="0" indent="-285750" algn="l" rtl="0">
              <a:lnSpc>
                <a:spcPct val="90000"/>
              </a:lnSpc>
              <a:spcBef>
                <a:spcPts val="800"/>
              </a:spcBef>
              <a:spcAft>
                <a:spcPts val="0"/>
              </a:spcAft>
              <a:buClr>
                <a:srgbClr val="0066A1"/>
              </a:buClr>
              <a:buSzPts val="900"/>
              <a:buFont typeface="Merriweather Sans"/>
              <a:buChar char="▶"/>
              <a:defRPr sz="15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rgbClr val="0066A1"/>
              </a:buClr>
              <a:buSzPts val="1400"/>
              <a:buFont typeface="Noto Sans Symbols"/>
              <a:buChar char="▪"/>
              <a:defRPr sz="1400" b="0" i="0" u="none" strike="noStrike" cap="none">
                <a:solidFill>
                  <a:schemeClr val="dk1"/>
                </a:solidFill>
                <a:latin typeface="Calibri"/>
                <a:ea typeface="Calibri"/>
                <a:cs typeface="Calibri"/>
                <a:sym typeface="Calibri"/>
              </a:defRPr>
            </a:lvl2pPr>
            <a:lvl3pPr marL="1371600" marR="0" lvl="2" indent="-304800" algn="l" rtl="0">
              <a:lnSpc>
                <a:spcPct val="90000"/>
              </a:lnSpc>
              <a:spcBef>
                <a:spcPts val="400"/>
              </a:spcBef>
              <a:spcAft>
                <a:spcPts val="0"/>
              </a:spcAft>
              <a:buClr>
                <a:srgbClr val="0066A1"/>
              </a:buClr>
              <a:buSzPts val="1200"/>
              <a:buFont typeface="Noto Sans Symbols"/>
              <a:buChar char="▪"/>
              <a:defRPr sz="12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rgbClr val="0066A1"/>
              </a:buClr>
              <a:buSzPts val="1100"/>
              <a:buFont typeface="Noto Sans Symbols"/>
              <a:buChar char="▪"/>
              <a:defRPr sz="1100" b="0" i="0" u="none" strike="noStrike" cap="none">
                <a:solidFill>
                  <a:schemeClr val="dk1"/>
                </a:solidFill>
                <a:latin typeface="Calibri"/>
                <a:ea typeface="Calibri"/>
                <a:cs typeface="Calibri"/>
                <a:sym typeface="Calibri"/>
              </a:defRPr>
            </a:lvl4pPr>
            <a:lvl5pPr marL="2286000" marR="0" lvl="4" indent="-298450" algn="l" rtl="0">
              <a:lnSpc>
                <a:spcPct val="90000"/>
              </a:lnSpc>
              <a:spcBef>
                <a:spcPts val="400"/>
              </a:spcBef>
              <a:spcAft>
                <a:spcPts val="0"/>
              </a:spcAft>
              <a:buClr>
                <a:srgbClr val="0066A1"/>
              </a:buClr>
              <a:buSzPts val="1100"/>
              <a:buFont typeface="Noto Sans Symbols"/>
              <a:buChar char="▪"/>
              <a:defRPr sz="11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7" name="Google Shape;67;p28"/>
          <p:cNvSpPr txBox="1">
            <a:spLocks noGrp="1"/>
          </p:cNvSpPr>
          <p:nvPr>
            <p:ph type="body" idx="3"/>
          </p:nvPr>
        </p:nvSpPr>
        <p:spPr>
          <a:xfrm>
            <a:off x="297611" y="1368835"/>
            <a:ext cx="4149260" cy="3108274"/>
          </a:xfrm>
          <a:prstGeom prst="rect">
            <a:avLst/>
          </a:prstGeom>
          <a:noFill/>
          <a:ln>
            <a:noFill/>
          </a:ln>
        </p:spPr>
        <p:txBody>
          <a:bodyPr spcFirstLastPara="1" wrap="square" lIns="68575" tIns="68575" rIns="68575" bIns="68575" anchor="t" anchorCtr="0">
            <a:noAutofit/>
          </a:bodyPr>
          <a:lstStyle>
            <a:lvl1pPr marL="457200" marR="0" lvl="0" indent="-317500" algn="l" rtl="0">
              <a:lnSpc>
                <a:spcPct val="90000"/>
              </a:lnSpc>
              <a:spcBef>
                <a:spcPts val="800"/>
              </a:spcBef>
              <a:spcAft>
                <a:spcPts val="0"/>
              </a:spcAft>
              <a:buClr>
                <a:schemeClr val="dk1"/>
              </a:buClr>
              <a:buSzPts val="1400"/>
              <a:buFont typeface="Arial"/>
              <a:buChar char="●"/>
              <a:defRPr sz="1400" b="0" i="1"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8" name="Google Shape;68;p28"/>
          <p:cNvSpPr txBox="1">
            <a:spLocks noGrp="1"/>
          </p:cNvSpPr>
          <p:nvPr>
            <p:ph type="body" idx="4"/>
          </p:nvPr>
        </p:nvSpPr>
        <p:spPr>
          <a:xfrm>
            <a:off x="4563190" y="1369219"/>
            <a:ext cx="4265581" cy="984743"/>
          </a:xfrm>
          <a:prstGeom prst="rect">
            <a:avLst/>
          </a:prstGeom>
          <a:noFill/>
          <a:ln>
            <a:noFill/>
          </a:ln>
        </p:spPr>
        <p:txBody>
          <a:bodyPr spcFirstLastPara="1" wrap="square" lIns="68575" tIns="68575" rIns="68575" bIns="68575" anchor="t" anchorCtr="0">
            <a:noAutofit/>
          </a:bodyPr>
          <a:lstStyle>
            <a:lvl1pPr marL="457200" marR="0" lvl="0"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4pPr>
            <a:lvl5pPr marL="2286000" marR="0" lvl="4"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2.gif"/><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11.gif"/><Relationship Id="rId5" Type="http://schemas.openxmlformats.org/officeDocument/2006/relationships/slideLayout" Target="../slideLayouts/slideLayout8.xml"/><Relationship Id="rId10" Type="http://schemas.openxmlformats.org/officeDocument/2006/relationships/image" Target="../media/image10.gif"/><Relationship Id="rId4" Type="http://schemas.openxmlformats.org/officeDocument/2006/relationships/slideLayout" Target="../slideLayouts/slideLayout7.xml"/><Relationship Id="rId9" Type="http://schemas.openxmlformats.org/officeDocument/2006/relationships/image" Target="../media/image1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Google Shape;6;p17"/>
          <p:cNvPicPr preferRelativeResize="0">
            <a:picLocks noChangeAspect="1" noChangeArrowheads="1"/>
          </p:cNvPicPr>
          <p:nvPr/>
        </p:nvPicPr>
        <p:blipFill>
          <a:blip r:embed="rId4"/>
          <a:srcRect/>
          <a:stretch>
            <a:fillRect/>
          </a:stretch>
        </p:blipFill>
        <p:spPr bwMode="auto">
          <a:xfrm>
            <a:off x="0" y="0"/>
            <a:ext cx="9144000" cy="5132388"/>
          </a:xfrm>
          <a:prstGeom prst="rect">
            <a:avLst/>
          </a:prstGeom>
          <a:noFill/>
          <a:ln w="9525">
            <a:noFill/>
            <a:miter lim="800000"/>
            <a:headEnd/>
            <a:tailEnd/>
          </a:ln>
        </p:spPr>
      </p:pic>
      <p:pic>
        <p:nvPicPr>
          <p:cNvPr id="1027" name="Google Shape;7;p17"/>
          <p:cNvPicPr preferRelativeResize="0">
            <a:picLocks noChangeAspect="1" noChangeArrowheads="1"/>
          </p:cNvPicPr>
          <p:nvPr/>
        </p:nvPicPr>
        <p:blipFill>
          <a:blip r:embed="rId5"/>
          <a:srcRect/>
          <a:stretch>
            <a:fillRect/>
          </a:stretch>
        </p:blipFill>
        <p:spPr bwMode="auto">
          <a:xfrm>
            <a:off x="0" y="3760788"/>
            <a:ext cx="9144000" cy="1381125"/>
          </a:xfrm>
          <a:prstGeom prst="rect">
            <a:avLst/>
          </a:prstGeom>
          <a:noFill/>
          <a:ln w="9525">
            <a:noFill/>
            <a:miter lim="800000"/>
            <a:headEnd/>
            <a:tailEnd/>
          </a:ln>
        </p:spPr>
      </p:pic>
      <p:pic>
        <p:nvPicPr>
          <p:cNvPr id="1028" name="Google Shape;8;p17"/>
          <p:cNvPicPr preferRelativeResize="0">
            <a:picLocks noChangeAspect="1" noChangeArrowheads="1"/>
          </p:cNvPicPr>
          <p:nvPr/>
        </p:nvPicPr>
        <p:blipFill>
          <a:blip r:embed="rId6"/>
          <a:srcRect/>
          <a:stretch>
            <a:fillRect/>
          </a:stretch>
        </p:blipFill>
        <p:spPr bwMode="auto">
          <a:xfrm>
            <a:off x="0" y="0"/>
            <a:ext cx="9144000" cy="690563"/>
          </a:xfrm>
          <a:prstGeom prst="rect">
            <a:avLst/>
          </a:prstGeom>
          <a:noFill/>
          <a:ln w="9525">
            <a:noFill/>
            <a:miter lim="800000"/>
            <a:headEnd/>
            <a:tailEnd/>
          </a:ln>
        </p:spPr>
      </p:pic>
      <p:sp>
        <p:nvSpPr>
          <p:cNvPr id="1029" name="Google Shape;9;p17"/>
          <p:cNvSpPr txBox="1">
            <a:spLocks noChangeArrowheads="1"/>
          </p:cNvSpPr>
          <p:nvPr/>
        </p:nvSpPr>
        <p:spPr bwMode="auto">
          <a:xfrm>
            <a:off x="284163" y="4629150"/>
            <a:ext cx="1543050" cy="273050"/>
          </a:xfrm>
          <a:prstGeom prst="rect">
            <a:avLst/>
          </a:prstGeom>
          <a:noFill/>
          <a:ln w="9525">
            <a:noFill/>
            <a:miter lim="800000"/>
            <a:headEnd/>
            <a:tailEnd/>
          </a:ln>
        </p:spPr>
        <p:txBody>
          <a:bodyPr lIns="68575" tIns="34275" rIns="68575" bIns="34275" anchor="ctr"/>
          <a:lstStyle/>
          <a:p>
            <a:pPr>
              <a:buClr>
                <a:srgbClr val="FFFFFF"/>
              </a:buClr>
              <a:buSzPts val="200"/>
              <a:buFont typeface="Calibri" pitchFamily="34" charset="0"/>
              <a:buNone/>
              <a:defRPr/>
            </a:pPr>
            <a:fld id="{5E4F1A6E-D402-4A0E-806D-76FAB6843D39}" type="slidenum">
              <a:rPr lang="en-US" sz="900">
                <a:solidFill>
                  <a:srgbClr val="FFFFFF"/>
                </a:solidFill>
                <a:latin typeface="Calibri" pitchFamily="34" charset="0"/>
                <a:cs typeface="Calibri" pitchFamily="34" charset="0"/>
                <a:sym typeface="Calibri" pitchFamily="34" charset="0"/>
              </a:rPr>
              <a:pPr>
                <a:buClr>
                  <a:srgbClr val="FFFFFF"/>
                </a:buClr>
                <a:buSzPts val="200"/>
                <a:buFont typeface="Calibri" pitchFamily="34" charset="0"/>
                <a:buNone/>
                <a:defRPr/>
              </a:pPr>
              <a:t>‹#›</a:t>
            </a:fld>
            <a:endParaRPr lang="ru-RU" sz="900">
              <a:solidFill>
                <a:srgbClr val="FFFFFF"/>
              </a:solidFill>
              <a:latin typeface="Calibri" pitchFamily="34" charset="0"/>
              <a:cs typeface="Calibri" pitchFamily="34" charset="0"/>
              <a:sym typeface="Calibri" pitchFamily="34" charset="0"/>
            </a:endParaRPr>
          </a:p>
        </p:txBody>
      </p:sp>
      <p:pic>
        <p:nvPicPr>
          <p:cNvPr id="1030" name="Google Shape;10;p17"/>
          <p:cNvPicPr preferRelativeResize="0">
            <a:picLocks noChangeAspect="1" noChangeArrowheads="1"/>
          </p:cNvPicPr>
          <p:nvPr/>
        </p:nvPicPr>
        <p:blipFill>
          <a:blip r:embed="rId7"/>
          <a:srcRect r="2161"/>
          <a:stretch>
            <a:fillRect/>
          </a:stretch>
        </p:blipFill>
        <p:spPr bwMode="auto">
          <a:xfrm>
            <a:off x="8039100" y="4560888"/>
            <a:ext cx="857250" cy="498475"/>
          </a:xfrm>
          <a:prstGeom prst="rect">
            <a:avLst/>
          </a:prstGeom>
          <a:noFill/>
          <a:ln w="9525">
            <a:noFill/>
            <a:miter lim="800000"/>
            <a:headEnd/>
            <a:tailEnd/>
          </a:ln>
        </p:spPr>
      </p:pic>
    </p:spTree>
  </p:cSld>
  <p:clrMap bg1="lt1" tx1="dk1" bg2="dk2" tx2="lt2" accent1="accent1" accent2="accent2" accent3="accent3" accent4="accent4" accent5="accent5" accent6="accent6" hlink="hlink" folHlink="folHlink"/>
  <p:sldLayoutIdLst>
    <p:sldLayoutId id="2147483664" r:id="rId1"/>
    <p:sldLayoutId id="2147483655" r:id="rId2"/>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charset="0"/>
        <a:buChar char="•"/>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buChar char="–"/>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buChar char="•"/>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buChar char="–"/>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buChar char="»"/>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Google Shape;24;p20"/>
          <p:cNvPicPr preferRelativeResize="0">
            <a:picLocks noChangeAspect="1" noChangeArrowheads="1"/>
          </p:cNvPicPr>
          <p:nvPr/>
        </p:nvPicPr>
        <p:blipFill>
          <a:blip r:embed="rId3"/>
          <a:srcRect/>
          <a:stretch>
            <a:fillRect/>
          </a:stretch>
        </p:blipFill>
        <p:spPr bwMode="auto">
          <a:xfrm>
            <a:off x="0" y="0"/>
            <a:ext cx="9144000" cy="5132388"/>
          </a:xfrm>
          <a:prstGeom prst="rect">
            <a:avLst/>
          </a:prstGeom>
          <a:noFill/>
          <a:ln w="9525">
            <a:noFill/>
            <a:miter lim="800000"/>
            <a:headEnd/>
            <a:tailEnd/>
          </a:ln>
        </p:spPr>
      </p:pic>
      <p:pic>
        <p:nvPicPr>
          <p:cNvPr id="4099" name="Google Shape;25;p20"/>
          <p:cNvPicPr preferRelativeResize="0">
            <a:picLocks noChangeAspect="1" noChangeArrowheads="1"/>
          </p:cNvPicPr>
          <p:nvPr/>
        </p:nvPicPr>
        <p:blipFill>
          <a:blip r:embed="rId4"/>
          <a:srcRect/>
          <a:stretch>
            <a:fillRect/>
          </a:stretch>
        </p:blipFill>
        <p:spPr bwMode="auto">
          <a:xfrm>
            <a:off x="3175" y="0"/>
            <a:ext cx="9140825" cy="685800"/>
          </a:xfrm>
          <a:prstGeom prst="rect">
            <a:avLst/>
          </a:prstGeom>
          <a:noFill/>
          <a:ln w="9525">
            <a:noFill/>
            <a:miter lim="800000"/>
            <a:headEnd/>
            <a:tailEnd/>
          </a:ln>
        </p:spPr>
      </p:pic>
      <p:pic>
        <p:nvPicPr>
          <p:cNvPr id="4100" name="Google Shape;26;p20"/>
          <p:cNvPicPr preferRelativeResize="0">
            <a:picLocks noChangeAspect="1" noChangeArrowheads="1"/>
          </p:cNvPicPr>
          <p:nvPr/>
        </p:nvPicPr>
        <p:blipFill>
          <a:blip r:embed="rId5"/>
          <a:srcRect/>
          <a:stretch>
            <a:fillRect/>
          </a:stretch>
        </p:blipFill>
        <p:spPr bwMode="auto">
          <a:xfrm>
            <a:off x="0" y="4457700"/>
            <a:ext cx="9140825" cy="685800"/>
          </a:xfrm>
          <a:prstGeom prst="rect">
            <a:avLst/>
          </a:prstGeom>
          <a:noFill/>
          <a:ln w="9525">
            <a:noFill/>
            <a:miter lim="800000"/>
            <a:headEnd/>
            <a:tailEnd/>
          </a:ln>
        </p:spPr>
      </p:pic>
      <p:sp>
        <p:nvSpPr>
          <p:cNvPr id="4101" name="Google Shape;27;p20"/>
          <p:cNvSpPr txBox="1">
            <a:spLocks noChangeArrowheads="1"/>
          </p:cNvSpPr>
          <p:nvPr/>
        </p:nvSpPr>
        <p:spPr bwMode="auto">
          <a:xfrm>
            <a:off x="284163" y="4629150"/>
            <a:ext cx="1543050" cy="273050"/>
          </a:xfrm>
          <a:prstGeom prst="rect">
            <a:avLst/>
          </a:prstGeom>
          <a:noFill/>
          <a:ln w="9525">
            <a:noFill/>
            <a:miter lim="800000"/>
            <a:headEnd/>
            <a:tailEnd/>
          </a:ln>
        </p:spPr>
        <p:txBody>
          <a:bodyPr lIns="68575" tIns="34275" rIns="68575" bIns="34275" anchor="ctr"/>
          <a:lstStyle/>
          <a:p>
            <a:pPr>
              <a:buClr>
                <a:srgbClr val="0066A1"/>
              </a:buClr>
              <a:buSzPts val="200"/>
              <a:buFont typeface="Calibri" pitchFamily="34" charset="0"/>
              <a:buNone/>
              <a:defRPr/>
            </a:pPr>
            <a:fld id="{C49E9BF0-AAAB-4BF8-9ED3-FB2239CAD91A}" type="slidenum">
              <a:rPr lang="en-US" sz="900">
                <a:solidFill>
                  <a:srgbClr val="0066A1"/>
                </a:solidFill>
                <a:latin typeface="Calibri" pitchFamily="34" charset="0"/>
                <a:cs typeface="Calibri" pitchFamily="34" charset="0"/>
                <a:sym typeface="Calibri" pitchFamily="34" charset="0"/>
              </a:rPr>
              <a:pPr>
                <a:buClr>
                  <a:srgbClr val="0066A1"/>
                </a:buClr>
                <a:buSzPts val="200"/>
                <a:buFont typeface="Calibri" pitchFamily="34" charset="0"/>
                <a:buNone/>
                <a:defRPr/>
              </a:pPr>
              <a:t>‹#›</a:t>
            </a:fld>
            <a:endParaRPr lang="ru-RU" sz="900">
              <a:solidFill>
                <a:srgbClr val="0066A1"/>
              </a:solidFill>
              <a:latin typeface="Calibri" pitchFamily="34" charset="0"/>
              <a:cs typeface="Calibri" pitchFamily="34" charset="0"/>
              <a:sym typeface="Calibri" pitchFamily="34" charset="0"/>
            </a:endParaRPr>
          </a:p>
        </p:txBody>
      </p:sp>
      <p:pic>
        <p:nvPicPr>
          <p:cNvPr id="4102" name="Google Shape;28;p20"/>
          <p:cNvPicPr preferRelativeResize="0">
            <a:picLocks noChangeAspect="1" noChangeArrowheads="1"/>
          </p:cNvPicPr>
          <p:nvPr/>
        </p:nvPicPr>
        <p:blipFill>
          <a:blip r:embed="rId6"/>
          <a:srcRect/>
          <a:stretch>
            <a:fillRect/>
          </a:stretch>
        </p:blipFill>
        <p:spPr bwMode="auto">
          <a:xfrm>
            <a:off x="8153400" y="4554538"/>
            <a:ext cx="858838" cy="266700"/>
          </a:xfrm>
          <a:prstGeom prst="rect">
            <a:avLst/>
          </a:prstGeom>
          <a:noFill/>
          <a:ln w="9525">
            <a:noFill/>
            <a:miter lim="800000"/>
            <a:headEnd/>
            <a:tailEnd/>
          </a:ln>
        </p:spPr>
      </p:pic>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charset="0"/>
        <a:buChar char="•"/>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buChar char="–"/>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buChar char="•"/>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buChar char="–"/>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buChar char="»"/>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Google Shape;33;p22"/>
          <p:cNvSpPr txBox="1">
            <a:spLocks noChangeArrowheads="1"/>
          </p:cNvSpPr>
          <p:nvPr/>
        </p:nvSpPr>
        <p:spPr bwMode="auto">
          <a:xfrm>
            <a:off x="284163" y="4629150"/>
            <a:ext cx="1543050" cy="273050"/>
          </a:xfrm>
          <a:prstGeom prst="rect">
            <a:avLst/>
          </a:prstGeom>
          <a:noFill/>
          <a:ln w="9525">
            <a:noFill/>
            <a:miter lim="800000"/>
            <a:headEnd/>
            <a:tailEnd/>
          </a:ln>
        </p:spPr>
        <p:txBody>
          <a:bodyPr lIns="68575" tIns="34275" rIns="68575" bIns="34275" anchor="ctr"/>
          <a:lstStyle/>
          <a:p>
            <a:pPr>
              <a:buClr>
                <a:srgbClr val="0066A1"/>
              </a:buClr>
              <a:buSzPts val="200"/>
              <a:buFont typeface="Calibri" pitchFamily="34" charset="0"/>
              <a:buNone/>
              <a:defRPr/>
            </a:pPr>
            <a:fld id="{BA499101-6E35-4097-BDAD-0EE949861CC1}" type="slidenum">
              <a:rPr lang="en-US" sz="900">
                <a:solidFill>
                  <a:srgbClr val="0066A1"/>
                </a:solidFill>
                <a:latin typeface="Calibri" pitchFamily="34" charset="0"/>
                <a:cs typeface="Calibri" pitchFamily="34" charset="0"/>
                <a:sym typeface="Calibri" pitchFamily="34" charset="0"/>
              </a:rPr>
              <a:pPr>
                <a:buClr>
                  <a:srgbClr val="0066A1"/>
                </a:buClr>
                <a:buSzPts val="200"/>
                <a:buFont typeface="Calibri" pitchFamily="34" charset="0"/>
                <a:buNone/>
                <a:defRPr/>
              </a:pPr>
              <a:t>‹#›</a:t>
            </a:fld>
            <a:endParaRPr lang="ru-RU" sz="900">
              <a:solidFill>
                <a:srgbClr val="0066A1"/>
              </a:solidFill>
              <a:latin typeface="Calibri" pitchFamily="34" charset="0"/>
              <a:cs typeface="Calibri" pitchFamily="34" charset="0"/>
              <a:sym typeface="Calibri" pitchFamily="34" charset="0"/>
            </a:endParaRPr>
          </a:p>
        </p:txBody>
      </p:sp>
      <p:pic>
        <p:nvPicPr>
          <p:cNvPr id="6147" name="Google Shape;34;p22"/>
          <p:cNvPicPr preferRelativeResize="0">
            <a:picLocks noChangeAspect="1" noChangeArrowheads="1"/>
          </p:cNvPicPr>
          <p:nvPr/>
        </p:nvPicPr>
        <p:blipFill>
          <a:blip r:embed="rId9"/>
          <a:srcRect/>
          <a:stretch>
            <a:fillRect/>
          </a:stretch>
        </p:blipFill>
        <p:spPr bwMode="auto">
          <a:xfrm>
            <a:off x="8153400" y="4554538"/>
            <a:ext cx="858838" cy="266700"/>
          </a:xfrm>
          <a:prstGeom prst="rect">
            <a:avLst/>
          </a:prstGeom>
          <a:noFill/>
          <a:ln w="9525">
            <a:noFill/>
            <a:miter lim="800000"/>
            <a:headEnd/>
            <a:tailEnd/>
          </a:ln>
        </p:spPr>
      </p:pic>
      <p:pic>
        <p:nvPicPr>
          <p:cNvPr id="6148" name="Google Shape;35;p22"/>
          <p:cNvPicPr preferRelativeResize="0">
            <a:picLocks noChangeAspect="1" noChangeArrowheads="1"/>
          </p:cNvPicPr>
          <p:nvPr/>
        </p:nvPicPr>
        <p:blipFill>
          <a:blip r:embed="rId10"/>
          <a:srcRect/>
          <a:stretch>
            <a:fillRect/>
          </a:stretch>
        </p:blipFill>
        <p:spPr bwMode="auto">
          <a:xfrm>
            <a:off x="3175" y="0"/>
            <a:ext cx="9140825" cy="685800"/>
          </a:xfrm>
          <a:prstGeom prst="rect">
            <a:avLst/>
          </a:prstGeom>
          <a:noFill/>
          <a:ln w="9525">
            <a:noFill/>
            <a:miter lim="800000"/>
            <a:headEnd/>
            <a:tailEnd/>
          </a:ln>
        </p:spPr>
      </p:pic>
      <p:pic>
        <p:nvPicPr>
          <p:cNvPr id="6149" name="Google Shape;36;p22"/>
          <p:cNvPicPr preferRelativeResize="0">
            <a:picLocks noChangeAspect="1" noChangeArrowheads="1"/>
          </p:cNvPicPr>
          <p:nvPr/>
        </p:nvPicPr>
        <p:blipFill>
          <a:blip r:embed="rId11"/>
          <a:srcRect/>
          <a:stretch>
            <a:fillRect/>
          </a:stretch>
        </p:blipFill>
        <p:spPr bwMode="auto">
          <a:xfrm>
            <a:off x="0" y="4457700"/>
            <a:ext cx="9140825" cy="685800"/>
          </a:xfrm>
          <a:prstGeom prst="rect">
            <a:avLst/>
          </a:prstGeom>
          <a:noFill/>
          <a:ln w="9525">
            <a:noFill/>
            <a:miter lim="800000"/>
            <a:headEnd/>
            <a:tailEnd/>
          </a:ln>
        </p:spPr>
      </p:pic>
    </p:spTree>
  </p:cSld>
  <p:clrMap bg1="lt1" tx1="dk1" bg2="dk2" tx2="lt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charset="0"/>
        <a:buChar char="•"/>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buChar char="–"/>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buChar char="•"/>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buChar char="–"/>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buChar char="»"/>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Google Shape;155;p1"/>
          <p:cNvSpPr txBox="1">
            <a:spLocks noGrp="1"/>
          </p:cNvSpPr>
          <p:nvPr>
            <p:ph type="ctrTitle"/>
          </p:nvPr>
        </p:nvSpPr>
        <p:spPr bwMode="auto">
          <a:xfrm>
            <a:off x="571500" y="2571750"/>
            <a:ext cx="8451850" cy="677863"/>
          </a:xfrm>
          <a:noFill/>
          <a:ln>
            <a:miter lim="800000"/>
            <a:headEnd/>
            <a:tailEnd/>
          </a:ln>
        </p:spPr>
        <p:txBody>
          <a:bodyPr vert="horz" tIns="34275" bIns="34275" numCol="1" compatLnSpc="1">
            <a:prstTxWarp prst="textNoShape">
              <a:avLst/>
            </a:prstTxWarp>
          </a:bodyPr>
          <a:lstStyle/>
          <a:p>
            <a:pPr eaLnBrk="1" hangingPunct="1">
              <a:spcBef>
                <a:spcPct val="0"/>
              </a:spcBef>
              <a:spcAft>
                <a:spcPct val="0"/>
              </a:spcAft>
              <a:buFont typeface="Calibri" pitchFamily="34" charset="0"/>
              <a:buNone/>
            </a:pPr>
            <a:r>
              <a:rPr lang="en-US" sz="2800" smtClean="0">
                <a:latin typeface="Calibri" pitchFamily="34" charset="0"/>
                <a:cs typeface="Calibri" pitchFamily="34" charset="0"/>
                <a:sym typeface="Calibri" pitchFamily="34" charset="0"/>
              </a:rPr>
              <a:t>Deep Learning Based Image Segmentation for Detection of Odontogenic Maxillary Sinusitis</a:t>
            </a:r>
            <a:endParaRPr lang="ru-RU" sz="2800" smtClean="0">
              <a:latin typeface="Calibri" pitchFamily="34" charset="0"/>
              <a:cs typeface="Calibri" pitchFamily="34" charset="0"/>
              <a:sym typeface="Calibri" pitchFamily="34" charset="0"/>
            </a:endParaRPr>
          </a:p>
        </p:txBody>
      </p:sp>
      <p:sp>
        <p:nvSpPr>
          <p:cNvPr id="15362" name="Google Shape;156;p1"/>
          <p:cNvSpPr txBox="1">
            <a:spLocks noGrp="1"/>
          </p:cNvSpPr>
          <p:nvPr>
            <p:ph type="subTitle" idx="1"/>
          </p:nvPr>
        </p:nvSpPr>
        <p:spPr bwMode="auto">
          <a:xfrm>
            <a:off x="571500" y="3319463"/>
            <a:ext cx="8451850" cy="933450"/>
          </a:xfrm>
          <a:noFill/>
          <a:ln>
            <a:miter lim="800000"/>
            <a:headEnd/>
            <a:tailEnd/>
          </a:ln>
        </p:spPr>
        <p:txBody>
          <a:bodyPr vert="horz" tIns="34275" bIns="34275" numCol="1" compatLnSpc="1">
            <a:prstTxWarp prst="textNoShape">
              <a:avLst/>
            </a:prstTxWarp>
          </a:bodyPr>
          <a:lstStyle/>
          <a:p>
            <a:pPr marL="0" indent="0" eaLnBrk="1" hangingPunct="1">
              <a:spcBef>
                <a:spcPct val="0"/>
              </a:spcBef>
              <a:spcAft>
                <a:spcPct val="0"/>
              </a:spcAft>
              <a:buFont typeface="Arial" charset="0"/>
              <a:buNone/>
            </a:pPr>
            <a:r>
              <a:rPr lang="en-US" smtClean="0">
                <a:latin typeface="Calibri" pitchFamily="34" charset="0"/>
                <a:cs typeface="Calibri" pitchFamily="34" charset="0"/>
                <a:sym typeface="Calibri" pitchFamily="34" charset="0"/>
              </a:rPr>
              <a:t>Alina Nechyporenko, Marcus Frohme, Dmytry Sytnikov, </a:t>
            </a:r>
          </a:p>
          <a:p>
            <a:pPr marL="0" indent="0" eaLnBrk="1" hangingPunct="1">
              <a:spcBef>
                <a:spcPct val="0"/>
              </a:spcBef>
              <a:spcAft>
                <a:spcPct val="0"/>
              </a:spcAft>
              <a:buFont typeface="Arial" charset="0"/>
              <a:buNone/>
            </a:pPr>
            <a:r>
              <a:rPr lang="en-US" smtClean="0">
                <a:latin typeface="Calibri" pitchFamily="34" charset="0"/>
                <a:cs typeface="Calibri" pitchFamily="34" charset="0"/>
                <a:sym typeface="Calibri" pitchFamily="34" charset="0"/>
              </a:rPr>
              <a:t>Victoriia Alekseeva, Vitaliy Gargin, Maryna Hubarenko</a:t>
            </a:r>
            <a:endParaRPr lang="ru-RU" smtClean="0">
              <a:latin typeface="Calibri" pitchFamily="34" charset="0"/>
              <a:cs typeface="Calibri" pitchFamily="34" charset="0"/>
              <a:sym typeface="Calibri" pitchFamily="34" charset="0"/>
            </a:endParaRPr>
          </a:p>
          <a:p>
            <a:pPr marL="0" indent="0" eaLnBrk="1" hangingPunct="1">
              <a:spcBef>
                <a:spcPct val="0"/>
              </a:spcBef>
              <a:spcAft>
                <a:spcPct val="0"/>
              </a:spcAft>
              <a:buFont typeface="Arial" charset="0"/>
              <a:buNone/>
            </a:pPr>
            <a:r>
              <a:rPr lang="en-US" smtClean="0">
                <a:latin typeface="Calibri" pitchFamily="34" charset="0"/>
                <a:cs typeface="Calibri" pitchFamily="34" charset="0"/>
                <a:sym typeface="Calibri" pitchFamily="34" charset="0"/>
              </a:rPr>
              <a:t>IEEE ELNANO-2022</a:t>
            </a:r>
          </a:p>
        </p:txBody>
      </p:sp>
    </p:spTree>
  </p:cSld>
  <p:clrMapOvr>
    <a:masterClrMapping/>
  </p:clrMapOvr>
  <p:transition spd="slow" advTm="1985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Google Shape;263;p15"/>
          <p:cNvSpPr txBox="1">
            <a:spLocks noGrp="1"/>
          </p:cNvSpPr>
          <p:nvPr>
            <p:ph type="ctrTitle"/>
          </p:nvPr>
        </p:nvSpPr>
        <p:spPr bwMode="auto">
          <a:xfrm>
            <a:off x="296863" y="423863"/>
            <a:ext cx="8531225" cy="392112"/>
          </a:xfrm>
          <a:noFill/>
          <a:ln>
            <a:miter lim="800000"/>
            <a:headEnd/>
            <a:tailEnd/>
          </a:ln>
        </p:spPr>
        <p:txBody>
          <a:bodyPr vert="horz" tIns="34275" bIns="34275" numCol="1" compatLnSpc="1">
            <a:prstTxWarp prst="textNoShape">
              <a:avLst/>
            </a:prstTxWarp>
          </a:bodyPr>
          <a:lstStyle/>
          <a:p>
            <a:pPr eaLnBrk="1" hangingPunct="1">
              <a:spcBef>
                <a:spcPct val="0"/>
              </a:spcBef>
              <a:spcAft>
                <a:spcPct val="0"/>
              </a:spcAft>
              <a:buSzPts val="2300"/>
              <a:buFont typeface="Calibri" pitchFamily="34" charset="0"/>
              <a:buNone/>
            </a:pPr>
            <a:r>
              <a:rPr lang="en-US" sz="2300" smtClean="0">
                <a:latin typeface="Calibri" pitchFamily="34" charset="0"/>
                <a:cs typeface="Calibri" pitchFamily="34" charset="0"/>
                <a:sym typeface="Calibri" pitchFamily="34" charset="0"/>
              </a:rPr>
              <a:t>Conclusion</a:t>
            </a:r>
            <a:br>
              <a:rPr lang="en-US" sz="2300" smtClean="0">
                <a:latin typeface="Calibri" pitchFamily="34" charset="0"/>
                <a:cs typeface="Calibri" pitchFamily="34" charset="0"/>
                <a:sym typeface="Calibri" pitchFamily="34" charset="0"/>
              </a:rPr>
            </a:br>
            <a:endParaRPr lang="en-US" sz="2300" smtClean="0">
              <a:latin typeface="Calibri" pitchFamily="34" charset="0"/>
              <a:cs typeface="Calibri" pitchFamily="34" charset="0"/>
              <a:sym typeface="Calibri" pitchFamily="34" charset="0"/>
            </a:endParaRPr>
          </a:p>
        </p:txBody>
      </p:sp>
      <p:sp>
        <p:nvSpPr>
          <p:cNvPr id="35842" name="Google Shape;266;p15"/>
          <p:cNvSpPr txBox="1">
            <a:spLocks noGrp="1"/>
          </p:cNvSpPr>
          <p:nvPr>
            <p:ph type="body" idx="3"/>
          </p:nvPr>
        </p:nvSpPr>
        <p:spPr bwMode="auto">
          <a:xfrm>
            <a:off x="296863" y="1008063"/>
            <a:ext cx="8531225" cy="3544887"/>
          </a:xfrm>
          <a:noFill/>
          <a:ln>
            <a:miter lim="800000"/>
            <a:headEnd/>
            <a:tailEnd/>
          </a:ln>
        </p:spPr>
        <p:txBody>
          <a:bodyPr vert="horz" tIns="34275" bIns="34275" numCol="1" compatLnSpc="1">
            <a:prstTxWarp prst="textNoShape">
              <a:avLst/>
            </a:prstTxWarp>
          </a:bodyPr>
          <a:lstStyle/>
          <a:p>
            <a:pPr marL="285750" indent="-285750" eaLnBrk="1" hangingPunct="1">
              <a:spcBef>
                <a:spcPct val="0"/>
              </a:spcBef>
              <a:spcAft>
                <a:spcPct val="0"/>
              </a:spcAft>
              <a:buClr>
                <a:srgbClr val="000000"/>
              </a:buClr>
              <a:buFont typeface="Wingdings" pitchFamily="2" charset="2"/>
              <a:buChar char="§"/>
            </a:pPr>
            <a:r>
              <a:rPr lang="en-US" sz="2400" smtClean="0">
                <a:solidFill>
                  <a:srgbClr val="000000"/>
                </a:solidFill>
                <a:latin typeface="Calibri" pitchFamily="34" charset="0"/>
                <a:cs typeface="Calibri" pitchFamily="34" charset="0"/>
                <a:sym typeface="Calibri" pitchFamily="34" charset="0"/>
              </a:rPr>
              <a:t>The current study is one of the first, which can allow, based only on the results of SCT and using Dl-based image segmentation, to establish the presence or absence of the odontogenic nature of maxillary sinusitis.</a:t>
            </a:r>
          </a:p>
          <a:p>
            <a:pPr marL="285750" indent="-285750" eaLnBrk="1" hangingPunct="1">
              <a:spcBef>
                <a:spcPct val="0"/>
              </a:spcBef>
              <a:spcAft>
                <a:spcPct val="0"/>
              </a:spcAft>
              <a:buClr>
                <a:srgbClr val="000000"/>
              </a:buClr>
              <a:buFont typeface="Wingdings" pitchFamily="2" charset="2"/>
              <a:buChar char="§"/>
            </a:pPr>
            <a:r>
              <a:rPr lang="en-US" sz="2400" smtClean="0">
                <a:solidFill>
                  <a:srgbClr val="000000"/>
                </a:solidFill>
                <a:latin typeface="Calibri" pitchFamily="34" charset="0"/>
                <a:cs typeface="Calibri" pitchFamily="34" charset="0"/>
                <a:sym typeface="Calibri" pitchFamily="34" charset="0"/>
              </a:rPr>
              <a:t>This study might help to develop an automate process of the detection of OMS, which is extremely important in the face of an increasing workload on medical staff every day.</a:t>
            </a:r>
          </a:p>
          <a:p>
            <a:pPr marL="285750" indent="-285750" eaLnBrk="1" hangingPunct="1">
              <a:spcBef>
                <a:spcPct val="0"/>
              </a:spcBef>
              <a:spcAft>
                <a:spcPct val="0"/>
              </a:spcAft>
              <a:buClr>
                <a:srgbClr val="000000"/>
              </a:buClr>
              <a:buFont typeface="Wingdings" pitchFamily="2" charset="2"/>
              <a:buChar char="§"/>
            </a:pPr>
            <a:r>
              <a:rPr lang="en-US" sz="2400" smtClean="0">
                <a:solidFill>
                  <a:srgbClr val="000000"/>
                </a:solidFill>
                <a:latin typeface="Calibri" pitchFamily="34" charset="0"/>
                <a:cs typeface="Calibri" pitchFamily="34" charset="0"/>
                <a:sym typeface="Calibri" pitchFamily="34" charset="0"/>
              </a:rPr>
              <a:t>Another important feature of our work is in the application of the described method and its ability to decrease the risks of errors associated with the human factor during the processing of CT.</a:t>
            </a:r>
          </a:p>
        </p:txBody>
      </p:sp>
    </p:spTree>
  </p:cSld>
  <p:clrMapOvr>
    <a:masterClrMapping/>
  </p:clrMapOvr>
  <p:transition spd="slow" advTm="81945"/>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Заголовок 1"/>
          <p:cNvSpPr txBox="1">
            <a:spLocks/>
          </p:cNvSpPr>
          <p:nvPr/>
        </p:nvSpPr>
        <p:spPr bwMode="auto">
          <a:xfrm>
            <a:off x="454025" y="973138"/>
            <a:ext cx="8235950" cy="3197225"/>
          </a:xfrm>
          <a:prstGeom prst="rect">
            <a:avLst/>
          </a:prstGeom>
          <a:noFill/>
          <a:ln w="9525">
            <a:noFill/>
            <a:miter lim="800000"/>
            <a:headEnd/>
            <a:tailEnd/>
          </a:ln>
        </p:spPr>
        <p:txBody>
          <a:bodyPr lIns="68575" tIns="68575" rIns="68575" bIns="68575"/>
          <a:lstStyle/>
          <a:p>
            <a:pPr algn="ctr">
              <a:lnSpc>
                <a:spcPct val="90000"/>
              </a:lnSpc>
              <a:buClr>
                <a:srgbClr val="0066A1"/>
              </a:buClr>
              <a:buSzPts val="2600"/>
              <a:buFont typeface="Calibri" pitchFamily="34" charset="0"/>
              <a:buNone/>
            </a:pPr>
            <a:r>
              <a:rPr lang="en-US" sz="8000" b="1">
                <a:solidFill>
                  <a:srgbClr val="0066A1"/>
                </a:solidFill>
                <a:latin typeface="Calibri" pitchFamily="34" charset="0"/>
                <a:cs typeface="Calibri" pitchFamily="34" charset="0"/>
                <a:sym typeface="Calibri" pitchFamily="34" charset="0"/>
              </a:rPr>
              <a:t>Thank you </a:t>
            </a:r>
            <a:r>
              <a:rPr lang="ru-RU" sz="8000" b="1">
                <a:solidFill>
                  <a:srgbClr val="0066A1"/>
                </a:solidFill>
                <a:latin typeface="Calibri" pitchFamily="34" charset="0"/>
                <a:cs typeface="Calibri" pitchFamily="34" charset="0"/>
                <a:sym typeface="Calibri" pitchFamily="34" charset="0"/>
              </a:rPr>
              <a:t/>
            </a:r>
            <a:br>
              <a:rPr lang="ru-RU" sz="8000" b="1">
                <a:solidFill>
                  <a:srgbClr val="0066A1"/>
                </a:solidFill>
                <a:latin typeface="Calibri" pitchFamily="34" charset="0"/>
                <a:cs typeface="Calibri" pitchFamily="34" charset="0"/>
                <a:sym typeface="Calibri" pitchFamily="34" charset="0"/>
              </a:rPr>
            </a:br>
            <a:r>
              <a:rPr lang="en-US" sz="8000" b="1">
                <a:solidFill>
                  <a:srgbClr val="0066A1"/>
                </a:solidFill>
                <a:latin typeface="Calibri" pitchFamily="34" charset="0"/>
                <a:cs typeface="Calibri" pitchFamily="34" charset="0"/>
                <a:sym typeface="Calibri" pitchFamily="34" charset="0"/>
              </a:rPr>
              <a:t>for your attention</a:t>
            </a:r>
            <a:r>
              <a:rPr lang="ru-RU" sz="8800" b="1">
                <a:solidFill>
                  <a:srgbClr val="0066A1"/>
                </a:solidFill>
                <a:latin typeface="Calibri" pitchFamily="34" charset="0"/>
                <a:cs typeface="Calibri" pitchFamily="34" charset="0"/>
                <a:sym typeface="Calibri" pitchFamily="34" charset="0"/>
              </a:rPr>
              <a:t>!</a:t>
            </a:r>
            <a:endParaRPr lang="en-US" sz="8800" b="1">
              <a:solidFill>
                <a:srgbClr val="0066A1"/>
              </a:solidFill>
              <a:latin typeface="Calibri" pitchFamily="34" charset="0"/>
              <a:cs typeface="Calibri" pitchFamily="34" charset="0"/>
              <a:sym typeface="Calibri" pitchFamily="34" charset="0"/>
            </a:endParaRPr>
          </a:p>
        </p:txBody>
      </p:sp>
    </p:spTree>
  </p:cSld>
  <p:clrMapOvr>
    <a:masterClrMapping/>
  </p:clrMapOvr>
  <p:transition spd="slow" advTm="8818"/>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Google Shape;161;p2"/>
          <p:cNvSpPr txBox="1">
            <a:spLocks noGrp="1"/>
          </p:cNvSpPr>
          <p:nvPr>
            <p:ph type="ctrTitle"/>
          </p:nvPr>
        </p:nvSpPr>
        <p:spPr bwMode="auto">
          <a:xfrm>
            <a:off x="398463" y="363538"/>
            <a:ext cx="7918450" cy="677862"/>
          </a:xfrm>
          <a:noFill/>
          <a:ln>
            <a:miter lim="800000"/>
            <a:headEnd/>
            <a:tailEnd/>
          </a:ln>
        </p:spPr>
        <p:txBody>
          <a:bodyPr vert="horz" tIns="34275" bIns="34275" numCol="1" compatLnSpc="1">
            <a:prstTxWarp prst="textNoShape">
              <a:avLst/>
            </a:prstTxWarp>
          </a:bodyPr>
          <a:lstStyle/>
          <a:p>
            <a:pPr eaLnBrk="1" hangingPunct="1">
              <a:spcBef>
                <a:spcPct val="0"/>
              </a:spcBef>
              <a:spcAft>
                <a:spcPct val="0"/>
              </a:spcAft>
              <a:buFont typeface="Calibri" pitchFamily="34" charset="0"/>
              <a:buNone/>
            </a:pPr>
            <a:r>
              <a:rPr lang="en-US" smtClean="0">
                <a:latin typeface="Calibri" pitchFamily="34" charset="0"/>
                <a:cs typeface="Calibri" pitchFamily="34" charset="0"/>
                <a:sym typeface="Calibri" pitchFamily="34" charset="0"/>
              </a:rPr>
              <a:t>Parts of Presentation</a:t>
            </a:r>
          </a:p>
        </p:txBody>
      </p:sp>
      <p:graphicFrame>
        <p:nvGraphicFramePr>
          <p:cNvPr id="5" name="Схема 4">
            <a:extLst>
              <a:ext uri="{FF2B5EF4-FFF2-40B4-BE49-F238E27FC236}"/>
            </a:extLst>
          </p:cNvPr>
          <p:cNvGraphicFramePr/>
          <p:nvPr/>
        </p:nvGraphicFramePr>
        <p:xfrm>
          <a:off x="398971" y="1041567"/>
          <a:ext cx="8346058" cy="3249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advTm="32088"/>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Google Shape;167;p3"/>
          <p:cNvSpPr txBox="1">
            <a:spLocks noGrp="1"/>
          </p:cNvSpPr>
          <p:nvPr>
            <p:ph type="ctrTitle"/>
          </p:nvPr>
        </p:nvSpPr>
        <p:spPr bwMode="auto">
          <a:xfrm>
            <a:off x="501650" y="446088"/>
            <a:ext cx="8140700" cy="677862"/>
          </a:xfrm>
          <a:noFill/>
          <a:ln>
            <a:miter lim="800000"/>
            <a:headEnd/>
            <a:tailEnd/>
          </a:ln>
        </p:spPr>
        <p:txBody>
          <a:bodyPr vert="horz" tIns="34275" bIns="34275" numCol="1" compatLnSpc="1">
            <a:prstTxWarp prst="textNoShape">
              <a:avLst/>
            </a:prstTxWarp>
          </a:bodyPr>
          <a:lstStyle/>
          <a:p>
            <a:pPr eaLnBrk="1" hangingPunct="1">
              <a:spcBef>
                <a:spcPct val="0"/>
              </a:spcBef>
              <a:spcAft>
                <a:spcPct val="0"/>
              </a:spcAft>
              <a:buFont typeface="Calibri" pitchFamily="34" charset="0"/>
              <a:buNone/>
            </a:pPr>
            <a:r>
              <a:rPr lang="en-US" smtClean="0">
                <a:latin typeface="Calibri" pitchFamily="34" charset="0"/>
                <a:cs typeface="Calibri" pitchFamily="34" charset="0"/>
                <a:sym typeface="Calibri" pitchFamily="34" charset="0"/>
              </a:rPr>
              <a:t>Relevance of the topic</a:t>
            </a:r>
            <a:br>
              <a:rPr lang="en-US" smtClean="0">
                <a:latin typeface="Calibri" pitchFamily="34" charset="0"/>
                <a:cs typeface="Calibri" pitchFamily="34" charset="0"/>
                <a:sym typeface="Calibri" pitchFamily="34" charset="0"/>
              </a:rPr>
            </a:br>
            <a:endParaRPr lang="en-US" smtClean="0">
              <a:latin typeface="Calibri" pitchFamily="34" charset="0"/>
              <a:cs typeface="Calibri" pitchFamily="34" charset="0"/>
              <a:sym typeface="Calibri" pitchFamily="34" charset="0"/>
            </a:endParaRPr>
          </a:p>
        </p:txBody>
      </p:sp>
      <p:sp>
        <p:nvSpPr>
          <p:cNvPr id="168" name="Google Shape;168;p3"/>
          <p:cNvSpPr txBox="1">
            <a:spLocks noGrp="1"/>
          </p:cNvSpPr>
          <p:nvPr>
            <p:ph type="subTitle" idx="1"/>
          </p:nvPr>
        </p:nvSpPr>
        <p:spPr>
          <a:xfrm>
            <a:off x="4572000" y="1258888"/>
            <a:ext cx="4070350" cy="2989262"/>
          </a:xfrm>
        </p:spPr>
        <p:txBody>
          <a:bodyPr tIns="34275" bIns="34275"/>
          <a:lstStyle/>
          <a:p>
            <a:pPr marL="0" indent="339725" algn="just" eaLnBrk="1" fontAlgn="auto" hangingPunct="1">
              <a:spcBef>
                <a:spcPts val="0"/>
              </a:spcBef>
              <a:buClr>
                <a:srgbClr val="0066A1"/>
              </a:buClr>
              <a:buSzPts val="900"/>
              <a:defRPr/>
            </a:pPr>
            <a:r>
              <a:rPr lang="en-US" sz="2400" b="0" i="0" dirty="0">
                <a:solidFill>
                  <a:schemeClr val="dk1"/>
                </a:solidFill>
              </a:rPr>
              <a:t>The aim of this study is to develop a new approach for Computed Tomography (CT) image segmentation based on Convolutional Neural Network (CNN) for detection of Odontogenic Maxillary Sinusitis (OMS). </a:t>
            </a:r>
          </a:p>
          <a:p>
            <a:pPr marL="0" indent="0" eaLnBrk="1" fontAlgn="auto" hangingPunct="1">
              <a:spcBef>
                <a:spcPts val="0"/>
              </a:spcBef>
              <a:defRPr/>
            </a:pPr>
            <a:endParaRPr lang="en-US" dirty="0"/>
          </a:p>
        </p:txBody>
      </p:sp>
      <p:pic>
        <p:nvPicPr>
          <p:cNvPr id="21507" name="Google Shape;79;p16"/>
          <p:cNvPicPr preferRelativeResize="0">
            <a:picLocks noChangeAspect="1" noChangeArrowheads="1"/>
          </p:cNvPicPr>
          <p:nvPr/>
        </p:nvPicPr>
        <p:blipFill>
          <a:blip r:embed="rId3"/>
          <a:srcRect/>
          <a:stretch>
            <a:fillRect/>
          </a:stretch>
        </p:blipFill>
        <p:spPr bwMode="auto">
          <a:xfrm>
            <a:off x="501650" y="1123950"/>
            <a:ext cx="3259138" cy="3259138"/>
          </a:xfrm>
          <a:prstGeom prst="rect">
            <a:avLst/>
          </a:prstGeom>
          <a:noFill/>
          <a:ln w="9525">
            <a:noFill/>
            <a:miter lim="800000"/>
            <a:headEnd/>
            <a:tailEnd/>
          </a:ln>
        </p:spPr>
      </p:pic>
    </p:spTree>
  </p:cSld>
  <p:clrMapOvr>
    <a:masterClrMapping/>
  </p:clrMapOvr>
  <p:transition spd="slow" advTm="17102"/>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Google Shape;173;p4"/>
          <p:cNvSpPr txBox="1">
            <a:spLocks noGrp="1"/>
          </p:cNvSpPr>
          <p:nvPr>
            <p:ph type="ctrTitle"/>
          </p:nvPr>
        </p:nvSpPr>
        <p:spPr bwMode="auto">
          <a:xfrm>
            <a:off x="296863" y="423863"/>
            <a:ext cx="8531225" cy="392112"/>
          </a:xfrm>
          <a:noFill/>
          <a:ln>
            <a:miter lim="800000"/>
            <a:headEnd/>
            <a:tailEnd/>
          </a:ln>
        </p:spPr>
        <p:txBody>
          <a:bodyPr vert="horz" tIns="34275" bIns="34275" numCol="1" compatLnSpc="1">
            <a:prstTxWarp prst="textNoShape">
              <a:avLst/>
            </a:prstTxWarp>
          </a:bodyPr>
          <a:lstStyle/>
          <a:p>
            <a:pPr eaLnBrk="1" hangingPunct="1">
              <a:spcBef>
                <a:spcPct val="0"/>
              </a:spcBef>
              <a:spcAft>
                <a:spcPct val="0"/>
              </a:spcAft>
              <a:buSzPts val="2300"/>
              <a:buFont typeface="Calibri" pitchFamily="34" charset="0"/>
              <a:buNone/>
            </a:pPr>
            <a:r>
              <a:rPr lang="en-US" sz="2400" smtClean="0">
                <a:latin typeface="Calibri" pitchFamily="34" charset="0"/>
                <a:cs typeface="Calibri" pitchFamily="34" charset="0"/>
                <a:sym typeface="Times New Roman" pitchFamily="18" charset="0"/>
              </a:rPr>
              <a:t>The process of segmentation of medical images</a:t>
            </a:r>
            <a:endParaRPr lang="en-US" sz="2300" smtClean="0">
              <a:latin typeface="Calibri" pitchFamily="34" charset="0"/>
              <a:cs typeface="Calibri" pitchFamily="34" charset="0"/>
              <a:sym typeface="Calibri" pitchFamily="34" charset="0"/>
            </a:endParaRPr>
          </a:p>
        </p:txBody>
      </p:sp>
      <p:pic>
        <p:nvPicPr>
          <p:cNvPr id="23554" name="image1.jpeg"/>
          <p:cNvPicPr>
            <a:picLocks noChangeAspect="1" noChangeArrowheads="1"/>
          </p:cNvPicPr>
          <p:nvPr/>
        </p:nvPicPr>
        <p:blipFill>
          <a:blip r:embed="rId3"/>
          <a:srcRect/>
          <a:stretch>
            <a:fillRect/>
          </a:stretch>
        </p:blipFill>
        <p:spPr bwMode="auto">
          <a:xfrm>
            <a:off x="1828800" y="815975"/>
            <a:ext cx="5468938" cy="3700463"/>
          </a:xfrm>
          <a:prstGeom prst="rect">
            <a:avLst/>
          </a:prstGeom>
          <a:noFill/>
          <a:ln w="9525">
            <a:noFill/>
            <a:miter lim="800000"/>
            <a:headEnd/>
            <a:tailEnd/>
          </a:ln>
        </p:spPr>
      </p:pic>
    </p:spTree>
  </p:cSld>
  <p:clrMapOvr>
    <a:masterClrMapping/>
  </p:clrMapOvr>
  <p:transition spd="slow" advTm="73571"/>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Google Shape;180;p5"/>
          <p:cNvSpPr txBox="1">
            <a:spLocks noGrp="1"/>
          </p:cNvSpPr>
          <p:nvPr>
            <p:ph type="ctrTitle"/>
          </p:nvPr>
        </p:nvSpPr>
        <p:spPr bwMode="auto">
          <a:xfrm>
            <a:off x="296863" y="423863"/>
            <a:ext cx="8531225" cy="392112"/>
          </a:xfrm>
          <a:noFill/>
          <a:ln>
            <a:miter lim="800000"/>
            <a:headEnd/>
            <a:tailEnd/>
          </a:ln>
        </p:spPr>
        <p:txBody>
          <a:bodyPr vert="horz" tIns="34275" bIns="34275" numCol="1" compatLnSpc="1">
            <a:prstTxWarp prst="textNoShape">
              <a:avLst/>
            </a:prstTxWarp>
          </a:bodyPr>
          <a:lstStyle/>
          <a:p>
            <a:pPr eaLnBrk="1" hangingPunct="1">
              <a:spcBef>
                <a:spcPct val="0"/>
              </a:spcBef>
              <a:spcAft>
                <a:spcPct val="0"/>
              </a:spcAft>
              <a:buSzPts val="2300"/>
              <a:buFont typeface="Calibri" pitchFamily="34" charset="0"/>
              <a:buNone/>
            </a:pPr>
            <a:r>
              <a:rPr lang="en-US" sz="2300" smtClean="0">
                <a:latin typeface="Calibri" pitchFamily="34" charset="0"/>
                <a:cs typeface="Calibri" pitchFamily="34" charset="0"/>
                <a:sym typeface="Calibri" pitchFamily="34" charset="0"/>
              </a:rPr>
              <a:t>The process of segmentation of medical images</a:t>
            </a:r>
            <a:br>
              <a:rPr lang="en-US" sz="2300" smtClean="0">
                <a:latin typeface="Calibri" pitchFamily="34" charset="0"/>
                <a:cs typeface="Calibri" pitchFamily="34" charset="0"/>
                <a:sym typeface="Calibri" pitchFamily="34" charset="0"/>
              </a:rPr>
            </a:br>
            <a:endParaRPr lang="en-US" sz="2300" smtClean="0">
              <a:latin typeface="Calibri" pitchFamily="34" charset="0"/>
              <a:cs typeface="Calibri" pitchFamily="34" charset="0"/>
              <a:sym typeface="Calibri" pitchFamily="34" charset="0"/>
            </a:endParaRPr>
          </a:p>
        </p:txBody>
      </p:sp>
      <p:sp>
        <p:nvSpPr>
          <p:cNvPr id="25602" name="Google Shape;181;p5"/>
          <p:cNvSpPr txBox="1">
            <a:spLocks noGrp="1"/>
          </p:cNvSpPr>
          <p:nvPr>
            <p:ph type="subTitle" idx="1"/>
          </p:nvPr>
        </p:nvSpPr>
        <p:spPr bwMode="auto">
          <a:xfrm>
            <a:off x="296863" y="900113"/>
            <a:ext cx="8709025" cy="390525"/>
          </a:xfrm>
          <a:noFill/>
          <a:ln>
            <a:miter lim="800000"/>
            <a:headEnd/>
            <a:tailEnd/>
          </a:ln>
        </p:spPr>
        <p:txBody>
          <a:bodyPr vert="horz" tIns="34275" bIns="34275" numCol="1" compatLnSpc="1">
            <a:prstTxWarp prst="textNoShape">
              <a:avLst/>
            </a:prstTxWarp>
          </a:bodyPr>
          <a:lstStyle/>
          <a:p>
            <a:pPr marL="0" indent="0" eaLnBrk="1" hangingPunct="1">
              <a:spcBef>
                <a:spcPct val="0"/>
              </a:spcBef>
              <a:spcAft>
                <a:spcPct val="0"/>
              </a:spcAft>
              <a:buFont typeface="Arial" charset="0"/>
              <a:buNone/>
            </a:pPr>
            <a:r>
              <a:rPr lang="en-US" smtClean="0">
                <a:latin typeface="Calibri" pitchFamily="34" charset="0"/>
                <a:cs typeface="Calibri" pitchFamily="34" charset="0"/>
                <a:sym typeface="Calibri" pitchFamily="34" charset="0"/>
              </a:rPr>
              <a:t>The first stage was the preparation of CT images, their conversion and creation of masks. </a:t>
            </a:r>
          </a:p>
          <a:p>
            <a:pPr marL="0" indent="0" eaLnBrk="1" hangingPunct="1">
              <a:spcBef>
                <a:spcPct val="0"/>
              </a:spcBef>
              <a:spcAft>
                <a:spcPct val="0"/>
              </a:spcAft>
              <a:buFont typeface="Arial" charset="0"/>
              <a:buNone/>
            </a:pPr>
            <a:endParaRPr lang="en-US" smtClean="0">
              <a:latin typeface="Calibri" pitchFamily="34" charset="0"/>
              <a:cs typeface="Calibri" pitchFamily="34" charset="0"/>
              <a:sym typeface="Calibri" pitchFamily="34" charset="0"/>
            </a:endParaRPr>
          </a:p>
        </p:txBody>
      </p:sp>
      <p:pic>
        <p:nvPicPr>
          <p:cNvPr id="25603" name="Рисунок 1" descr="Изображение выглядит как белый, колесо&#10;&#10;Автоматически созданное описание"/>
          <p:cNvPicPr>
            <a:picLocks noChangeAspect="1"/>
          </p:cNvPicPr>
          <p:nvPr/>
        </p:nvPicPr>
        <p:blipFill>
          <a:blip r:embed="rId3"/>
          <a:srcRect/>
          <a:stretch>
            <a:fillRect/>
          </a:stretch>
        </p:blipFill>
        <p:spPr bwMode="auto">
          <a:xfrm>
            <a:off x="1252538" y="1290638"/>
            <a:ext cx="2825750" cy="2825750"/>
          </a:xfrm>
          <a:prstGeom prst="rect">
            <a:avLst/>
          </a:prstGeom>
          <a:noFill/>
          <a:ln w="9525">
            <a:noFill/>
            <a:miter lim="800000"/>
            <a:headEnd/>
            <a:tailEnd/>
          </a:ln>
        </p:spPr>
      </p:pic>
      <p:pic>
        <p:nvPicPr>
          <p:cNvPr id="25604" name="Рисунок 2" descr="Изображение выглядит как силуэт&#10;&#10;Автоматически созданное описание"/>
          <p:cNvPicPr>
            <a:picLocks noChangeAspect="1"/>
          </p:cNvPicPr>
          <p:nvPr/>
        </p:nvPicPr>
        <p:blipFill>
          <a:blip r:embed="rId4"/>
          <a:srcRect/>
          <a:stretch>
            <a:fillRect/>
          </a:stretch>
        </p:blipFill>
        <p:spPr bwMode="auto">
          <a:xfrm>
            <a:off x="5065713" y="1290638"/>
            <a:ext cx="2825750" cy="2798762"/>
          </a:xfrm>
          <a:prstGeom prst="rect">
            <a:avLst/>
          </a:prstGeom>
          <a:noFill/>
          <a:ln w="9525">
            <a:noFill/>
            <a:miter lim="800000"/>
            <a:headEnd/>
            <a:tailEnd/>
          </a:ln>
        </p:spPr>
      </p:pic>
      <p:sp>
        <p:nvSpPr>
          <p:cNvPr id="25605" name="TextBox 3"/>
          <p:cNvSpPr txBox="1">
            <a:spLocks noChangeArrowheads="1"/>
          </p:cNvSpPr>
          <p:nvPr/>
        </p:nvSpPr>
        <p:spPr bwMode="auto">
          <a:xfrm>
            <a:off x="2103438" y="4116388"/>
            <a:ext cx="1123950" cy="522287"/>
          </a:xfrm>
          <a:prstGeom prst="rect">
            <a:avLst/>
          </a:prstGeom>
          <a:noFill/>
          <a:ln w="9525">
            <a:noFill/>
            <a:miter lim="800000"/>
            <a:headEnd/>
            <a:tailEnd/>
          </a:ln>
        </p:spPr>
        <p:txBody>
          <a:bodyPr wrap="none">
            <a:spAutoFit/>
          </a:bodyPr>
          <a:lstStyle/>
          <a:p>
            <a:pPr>
              <a:buClr>
                <a:srgbClr val="000000"/>
              </a:buClr>
              <a:buFont typeface="Arial" charset="0"/>
              <a:buNone/>
            </a:pPr>
            <a:r>
              <a:rPr lang="en-US" sz="2800" b="1" i="1">
                <a:solidFill>
                  <a:schemeClr val="tx1"/>
                </a:solidFill>
                <a:latin typeface="Calibri" pitchFamily="34" charset="0"/>
                <a:cs typeface="Calibri" pitchFamily="34" charset="0"/>
                <a:sym typeface="Calibri" pitchFamily="34" charset="0"/>
              </a:rPr>
              <a:t>Image</a:t>
            </a:r>
          </a:p>
        </p:txBody>
      </p:sp>
      <p:sp>
        <p:nvSpPr>
          <p:cNvPr id="25606" name="TextBox 4"/>
          <p:cNvSpPr txBox="1">
            <a:spLocks noChangeArrowheads="1"/>
          </p:cNvSpPr>
          <p:nvPr/>
        </p:nvSpPr>
        <p:spPr bwMode="auto">
          <a:xfrm>
            <a:off x="6038850" y="4089400"/>
            <a:ext cx="1001713" cy="523875"/>
          </a:xfrm>
          <a:prstGeom prst="rect">
            <a:avLst/>
          </a:prstGeom>
          <a:noFill/>
          <a:ln w="9525">
            <a:noFill/>
            <a:miter lim="800000"/>
            <a:headEnd/>
            <a:tailEnd/>
          </a:ln>
        </p:spPr>
        <p:txBody>
          <a:bodyPr wrap="none">
            <a:spAutoFit/>
          </a:bodyPr>
          <a:lstStyle/>
          <a:p>
            <a:pPr>
              <a:buClr>
                <a:srgbClr val="000000"/>
              </a:buClr>
              <a:buFont typeface="Arial" charset="0"/>
              <a:buNone/>
            </a:pPr>
            <a:r>
              <a:rPr lang="en-US" sz="2800" b="1" i="1">
                <a:solidFill>
                  <a:schemeClr val="tx1"/>
                </a:solidFill>
                <a:latin typeface="Calibri" pitchFamily="34" charset="0"/>
                <a:cs typeface="Calibri" pitchFamily="34" charset="0"/>
                <a:sym typeface="Calibri" pitchFamily="34" charset="0"/>
              </a:rPr>
              <a:t>Mas</a:t>
            </a:r>
            <a:r>
              <a:rPr lang="en-US" sz="2800" b="1" i="1">
                <a:solidFill>
                  <a:schemeClr val="tx1"/>
                </a:solidFill>
                <a:latin typeface="Calibri" pitchFamily="34" charset="0"/>
                <a:cs typeface="Calibri" pitchFamily="34" charset="0"/>
              </a:rPr>
              <a:t>k</a:t>
            </a:r>
          </a:p>
        </p:txBody>
      </p:sp>
    </p:spTree>
  </p:cSld>
  <p:clrMapOvr>
    <a:masterClrMapping/>
  </p:clrMapOvr>
  <p:transition spd="slow" advTm="94269"/>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Google Shape;188;p6"/>
          <p:cNvSpPr txBox="1">
            <a:spLocks noGrp="1"/>
          </p:cNvSpPr>
          <p:nvPr>
            <p:ph type="ctrTitle"/>
          </p:nvPr>
        </p:nvSpPr>
        <p:spPr bwMode="auto">
          <a:xfrm>
            <a:off x="296863" y="423863"/>
            <a:ext cx="8531225" cy="392112"/>
          </a:xfrm>
          <a:noFill/>
          <a:ln>
            <a:miter lim="800000"/>
            <a:headEnd/>
            <a:tailEnd/>
          </a:ln>
        </p:spPr>
        <p:txBody>
          <a:bodyPr vert="horz" tIns="34275" bIns="34275" numCol="1" compatLnSpc="1">
            <a:prstTxWarp prst="textNoShape">
              <a:avLst/>
            </a:prstTxWarp>
          </a:bodyPr>
          <a:lstStyle/>
          <a:p>
            <a:pPr eaLnBrk="1" hangingPunct="1">
              <a:spcBef>
                <a:spcPct val="0"/>
              </a:spcBef>
              <a:spcAft>
                <a:spcPct val="0"/>
              </a:spcAft>
              <a:buSzPts val="2300"/>
              <a:buFont typeface="Calibri" pitchFamily="34" charset="0"/>
              <a:buNone/>
            </a:pPr>
            <a:r>
              <a:rPr lang="en-US" sz="2300" smtClean="0">
                <a:latin typeface="Calibri" pitchFamily="34" charset="0"/>
                <a:cs typeface="Calibri" pitchFamily="34" charset="0"/>
                <a:sym typeface="Calibri" pitchFamily="34" charset="0"/>
              </a:rPr>
              <a:t>The process of segmentation of medical images</a:t>
            </a:r>
            <a:br>
              <a:rPr lang="en-US" sz="2300" smtClean="0">
                <a:latin typeface="Calibri" pitchFamily="34" charset="0"/>
                <a:cs typeface="Calibri" pitchFamily="34" charset="0"/>
                <a:sym typeface="Calibri" pitchFamily="34" charset="0"/>
              </a:rPr>
            </a:br>
            <a:endParaRPr lang="en-US" sz="2300" smtClean="0">
              <a:latin typeface="Calibri" pitchFamily="34" charset="0"/>
              <a:cs typeface="Calibri" pitchFamily="34" charset="0"/>
              <a:sym typeface="Calibri" pitchFamily="34" charset="0"/>
            </a:endParaRPr>
          </a:p>
        </p:txBody>
      </p:sp>
      <p:sp>
        <p:nvSpPr>
          <p:cNvPr id="27650" name="Google Shape;189;p6"/>
          <p:cNvSpPr txBox="1">
            <a:spLocks noGrp="1"/>
          </p:cNvSpPr>
          <p:nvPr>
            <p:ph type="subTitle" idx="1"/>
          </p:nvPr>
        </p:nvSpPr>
        <p:spPr bwMode="auto">
          <a:xfrm>
            <a:off x="296863" y="900113"/>
            <a:ext cx="8531225" cy="315912"/>
          </a:xfrm>
          <a:noFill/>
          <a:ln>
            <a:miter lim="800000"/>
            <a:headEnd/>
            <a:tailEnd/>
          </a:ln>
        </p:spPr>
        <p:txBody>
          <a:bodyPr vert="horz" tIns="34275" bIns="34275" numCol="1" compatLnSpc="1">
            <a:prstTxWarp prst="textNoShape">
              <a:avLst/>
            </a:prstTxWarp>
          </a:bodyPr>
          <a:lstStyle/>
          <a:p>
            <a:pPr marL="0" indent="0" eaLnBrk="1" hangingPunct="1">
              <a:spcBef>
                <a:spcPct val="0"/>
              </a:spcBef>
              <a:spcAft>
                <a:spcPct val="0"/>
              </a:spcAft>
              <a:buFont typeface="Arial" charset="0"/>
              <a:buNone/>
            </a:pPr>
            <a:r>
              <a:rPr lang="en-US" smtClean="0">
                <a:latin typeface="Calibri" pitchFamily="34" charset="0"/>
                <a:cs typeface="Calibri" pitchFamily="34" charset="0"/>
                <a:sym typeface="Calibri" pitchFamily="34" charset="0"/>
              </a:rPr>
              <a:t>The second stage was the construction of models for the experiment. </a:t>
            </a:r>
          </a:p>
          <a:p>
            <a:pPr marL="0" indent="0" eaLnBrk="1" hangingPunct="1">
              <a:spcBef>
                <a:spcPct val="0"/>
              </a:spcBef>
              <a:spcAft>
                <a:spcPct val="0"/>
              </a:spcAft>
              <a:buFont typeface="Arial" charset="0"/>
              <a:buNone/>
            </a:pPr>
            <a:endParaRPr lang="en-US" smtClean="0">
              <a:latin typeface="Calibri" pitchFamily="34" charset="0"/>
              <a:cs typeface="Calibri" pitchFamily="34" charset="0"/>
              <a:sym typeface="Calibri" pitchFamily="34" charset="0"/>
            </a:endParaRPr>
          </a:p>
        </p:txBody>
      </p:sp>
      <p:pic>
        <p:nvPicPr>
          <p:cNvPr id="2" name="Picture 2">
            <a:extLst>
              <a:ext uri="{FF2B5EF4-FFF2-40B4-BE49-F238E27FC236}"/>
            </a:extLst>
          </p:cNvPr>
          <p:cNvPicPr>
            <a:picLocks noChangeAspect="1" noChangeArrowheads="1"/>
          </p:cNvPicPr>
          <p:nvPr/>
        </p:nvPicPr>
        <p:blipFill>
          <a:blip r:embed="rId3"/>
          <a:srcRect/>
          <a:stretch>
            <a:fillRect/>
          </a:stretch>
        </p:blipFill>
        <p:spPr bwMode="auto">
          <a:xfrm>
            <a:off x="1982788" y="1319213"/>
            <a:ext cx="5160962" cy="3400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Tree>
  </p:cSld>
  <p:clrMapOvr>
    <a:masterClrMapping/>
  </p:clrMapOvr>
  <p:transition spd="slow" advTm="87219"/>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Google Shape;196;p7"/>
          <p:cNvSpPr txBox="1">
            <a:spLocks noGrp="1"/>
          </p:cNvSpPr>
          <p:nvPr>
            <p:ph type="ctrTitle"/>
          </p:nvPr>
        </p:nvSpPr>
        <p:spPr bwMode="auto">
          <a:xfrm>
            <a:off x="296863" y="423863"/>
            <a:ext cx="8531225" cy="392112"/>
          </a:xfrm>
          <a:noFill/>
          <a:ln>
            <a:miter lim="800000"/>
            <a:headEnd/>
            <a:tailEnd/>
          </a:ln>
        </p:spPr>
        <p:txBody>
          <a:bodyPr vert="horz" tIns="34275" bIns="34275" numCol="1" compatLnSpc="1">
            <a:prstTxWarp prst="textNoShape">
              <a:avLst/>
            </a:prstTxWarp>
          </a:bodyPr>
          <a:lstStyle/>
          <a:p>
            <a:pPr eaLnBrk="1" hangingPunct="1">
              <a:spcBef>
                <a:spcPct val="0"/>
              </a:spcBef>
              <a:spcAft>
                <a:spcPct val="0"/>
              </a:spcAft>
              <a:buSzPts val="2300"/>
              <a:buFont typeface="Calibri" pitchFamily="34" charset="0"/>
              <a:buNone/>
            </a:pPr>
            <a:r>
              <a:rPr lang="en-US" sz="2300" smtClean="0">
                <a:latin typeface="Calibri" pitchFamily="34" charset="0"/>
                <a:cs typeface="Calibri" pitchFamily="34" charset="0"/>
                <a:sym typeface="Calibri" pitchFamily="34" charset="0"/>
              </a:rPr>
              <a:t>The process of segmentation of medical images</a:t>
            </a:r>
            <a:br>
              <a:rPr lang="en-US" sz="2300" smtClean="0">
                <a:latin typeface="Calibri" pitchFamily="34" charset="0"/>
                <a:cs typeface="Calibri" pitchFamily="34" charset="0"/>
                <a:sym typeface="Calibri" pitchFamily="34" charset="0"/>
              </a:rPr>
            </a:br>
            <a:endParaRPr lang="en-US" sz="2300" smtClean="0">
              <a:latin typeface="Calibri" pitchFamily="34" charset="0"/>
              <a:cs typeface="Calibri" pitchFamily="34" charset="0"/>
              <a:sym typeface="Calibri" pitchFamily="34" charset="0"/>
            </a:endParaRPr>
          </a:p>
        </p:txBody>
      </p:sp>
      <p:sp>
        <p:nvSpPr>
          <p:cNvPr id="29698" name="Google Shape;198;p7"/>
          <p:cNvSpPr txBox="1">
            <a:spLocks noGrp="1"/>
          </p:cNvSpPr>
          <p:nvPr>
            <p:ph type="body" idx="2"/>
          </p:nvPr>
        </p:nvSpPr>
        <p:spPr bwMode="auto">
          <a:xfrm>
            <a:off x="296863" y="1370013"/>
            <a:ext cx="7950200" cy="3106737"/>
          </a:xfrm>
          <a:noFill/>
          <a:ln>
            <a:miter lim="800000"/>
            <a:headEnd/>
            <a:tailEnd/>
          </a:ln>
        </p:spPr>
        <p:txBody>
          <a:bodyPr vert="horz" tIns="34275" bIns="34275" numCol="1" compatLnSpc="1">
            <a:prstTxWarp prst="textNoShape">
              <a:avLst/>
            </a:prstTxWarp>
          </a:bodyPr>
          <a:lstStyle/>
          <a:p>
            <a:pPr marL="342900" indent="-336550" eaLnBrk="1" hangingPunct="1">
              <a:spcBef>
                <a:spcPct val="0"/>
              </a:spcBef>
              <a:spcAft>
                <a:spcPct val="0"/>
              </a:spcAft>
              <a:buFont typeface="Merriweather Sans"/>
              <a:buNone/>
            </a:pPr>
            <a:r>
              <a:rPr lang="en-US" sz="2400" smtClean="0">
                <a:solidFill>
                  <a:srgbClr val="000000"/>
                </a:solidFill>
                <a:latin typeface="Calibri" pitchFamily="34" charset="0"/>
                <a:cs typeface="Calibri" pitchFamily="34" charset="0"/>
                <a:sym typeface="Calibri" pitchFamily="34" charset="0"/>
              </a:rPr>
              <a:t>The third stage was conducting the experiment and comparing the results. </a:t>
            </a:r>
          </a:p>
          <a:p>
            <a:pPr marL="342900" indent="-336550" eaLnBrk="1" hangingPunct="1">
              <a:spcBef>
                <a:spcPct val="0"/>
              </a:spcBef>
              <a:spcAft>
                <a:spcPct val="0"/>
              </a:spcAft>
              <a:buFont typeface="Merriweather Sans"/>
              <a:buNone/>
            </a:pPr>
            <a:r>
              <a:rPr lang="en-US" sz="2400" smtClean="0">
                <a:solidFill>
                  <a:srgbClr val="000000"/>
                </a:solidFill>
                <a:latin typeface="Calibri" pitchFamily="34" charset="0"/>
                <a:cs typeface="Calibri" pitchFamily="34" charset="0"/>
                <a:sym typeface="Calibri" pitchFamily="34" charset="0"/>
              </a:rPr>
              <a:t>Six models of U-NET architecture have been developed for our experimental research.</a:t>
            </a:r>
          </a:p>
          <a:p>
            <a:pPr marL="342900" indent="-336550" eaLnBrk="1" hangingPunct="1">
              <a:spcBef>
                <a:spcPct val="0"/>
              </a:spcBef>
              <a:spcAft>
                <a:spcPct val="0"/>
              </a:spcAft>
              <a:buFont typeface="Merriweather Sans"/>
              <a:buNone/>
            </a:pPr>
            <a:r>
              <a:rPr lang="en-US" sz="2400" smtClean="0">
                <a:solidFill>
                  <a:srgbClr val="000000"/>
                </a:solidFill>
                <a:latin typeface="Calibri" pitchFamily="34" charset="0"/>
                <a:cs typeface="Calibri" pitchFamily="34" charset="0"/>
                <a:sym typeface="Calibri" pitchFamily="34" charset="0"/>
              </a:rPr>
              <a:t> </a:t>
            </a:r>
          </a:p>
          <a:p>
            <a:pPr marL="342900" indent="-336550" eaLnBrk="1" hangingPunct="1">
              <a:spcBef>
                <a:spcPct val="0"/>
              </a:spcBef>
              <a:spcAft>
                <a:spcPct val="0"/>
              </a:spcAft>
              <a:buFont typeface="Merriweather Sans"/>
              <a:buNone/>
            </a:pPr>
            <a:r>
              <a:rPr lang="en-US" sz="2400" smtClean="0">
                <a:solidFill>
                  <a:srgbClr val="000000"/>
                </a:solidFill>
                <a:latin typeface="Calibri" pitchFamily="34" charset="0"/>
                <a:cs typeface="Calibri" pitchFamily="34" charset="0"/>
                <a:sym typeface="Calibri" pitchFamily="34" charset="0"/>
              </a:rPr>
              <a:t>Different values of hyperparameters such as batch size, epochs, validation split were set for each model. Adam was chosen as the learning rate optimizer in all models. </a:t>
            </a:r>
          </a:p>
          <a:p>
            <a:pPr marL="342900" indent="-336550" eaLnBrk="1" hangingPunct="1">
              <a:spcBef>
                <a:spcPct val="0"/>
              </a:spcBef>
              <a:spcAft>
                <a:spcPct val="0"/>
              </a:spcAft>
              <a:buFont typeface="Merriweather Sans"/>
              <a:buNone/>
            </a:pPr>
            <a:endParaRPr lang="en-US" smtClean="0">
              <a:solidFill>
                <a:srgbClr val="000000"/>
              </a:solidFill>
              <a:latin typeface="Calibri" pitchFamily="34" charset="0"/>
              <a:cs typeface="Calibri" pitchFamily="34" charset="0"/>
              <a:sym typeface="Calibri" pitchFamily="34" charset="0"/>
            </a:endParaRPr>
          </a:p>
        </p:txBody>
      </p:sp>
    </p:spTree>
  </p:cSld>
  <p:clrMapOvr>
    <a:masterClrMapping/>
  </p:clrMapOvr>
  <p:transition spd="slow" advTm="4278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Google Shape;205;p8"/>
          <p:cNvSpPr txBox="1">
            <a:spLocks noGrp="1"/>
          </p:cNvSpPr>
          <p:nvPr>
            <p:ph type="ctrTitle"/>
          </p:nvPr>
        </p:nvSpPr>
        <p:spPr bwMode="auto">
          <a:xfrm>
            <a:off x="296863" y="423863"/>
            <a:ext cx="8531225" cy="392112"/>
          </a:xfrm>
          <a:noFill/>
          <a:ln>
            <a:miter lim="800000"/>
            <a:headEnd/>
            <a:tailEnd/>
          </a:ln>
        </p:spPr>
        <p:txBody>
          <a:bodyPr vert="horz" tIns="34275" bIns="34275" numCol="1" compatLnSpc="1">
            <a:prstTxWarp prst="textNoShape">
              <a:avLst/>
            </a:prstTxWarp>
          </a:bodyPr>
          <a:lstStyle/>
          <a:p>
            <a:pPr eaLnBrk="1" hangingPunct="1">
              <a:spcBef>
                <a:spcPct val="0"/>
              </a:spcBef>
              <a:spcAft>
                <a:spcPct val="0"/>
              </a:spcAft>
              <a:buSzPts val="2300"/>
              <a:buFont typeface="Calibri" pitchFamily="34" charset="0"/>
              <a:buNone/>
            </a:pPr>
            <a:r>
              <a:rPr lang="en-US" sz="2300" smtClean="0">
                <a:latin typeface="Calibri" pitchFamily="34" charset="0"/>
                <a:cs typeface="Calibri" pitchFamily="34" charset="0"/>
                <a:sym typeface="Calibri" pitchFamily="34" charset="0"/>
              </a:rPr>
              <a:t>Results</a:t>
            </a:r>
            <a:br>
              <a:rPr lang="en-US" sz="2300" smtClean="0">
                <a:latin typeface="Calibri" pitchFamily="34" charset="0"/>
                <a:cs typeface="Calibri" pitchFamily="34" charset="0"/>
                <a:sym typeface="Calibri" pitchFamily="34" charset="0"/>
              </a:rPr>
            </a:br>
            <a:endParaRPr lang="en-US" sz="2300" smtClean="0">
              <a:latin typeface="Calibri" pitchFamily="34" charset="0"/>
              <a:cs typeface="Calibri" pitchFamily="34" charset="0"/>
              <a:sym typeface="Calibri" pitchFamily="34" charset="0"/>
            </a:endParaRPr>
          </a:p>
        </p:txBody>
      </p:sp>
      <p:graphicFrame>
        <p:nvGraphicFramePr>
          <p:cNvPr id="2" name="Таблица 1"/>
          <p:cNvGraphicFramePr>
            <a:graphicFrameLocks noGrp="1"/>
          </p:cNvGraphicFramePr>
          <p:nvPr/>
        </p:nvGraphicFramePr>
        <p:xfrm>
          <a:off x="296863" y="1017588"/>
          <a:ext cx="8531225" cy="3417887"/>
        </p:xfrm>
        <a:graphic>
          <a:graphicData uri="http://schemas.openxmlformats.org/drawingml/2006/table">
            <a:tbl>
              <a:tblPr/>
              <a:tblGrid>
                <a:gridCol w="1839912"/>
                <a:gridCol w="1522413"/>
                <a:gridCol w="1270000"/>
                <a:gridCol w="2041525"/>
                <a:gridCol w="1857375"/>
              </a:tblGrid>
              <a:tr h="811213">
                <a:tc>
                  <a:txBody>
                    <a:bodyPr/>
                    <a:lstStyle/>
                    <a:p>
                      <a:pPr marL="77788"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bg1"/>
                          </a:solidFill>
                          <a:effectLst/>
                          <a:latin typeface="Arial" charset="0"/>
                          <a:cs typeface="Arial" charset="0"/>
                          <a:sym typeface="Arial" charset="0"/>
                        </a:rPr>
                        <a:t>Model Name</a:t>
                      </a:r>
                      <a:endParaRPr kumimoji="0" lang="en-US" sz="2800" b="1" i="0" u="none" strike="noStrike" cap="none" normalizeH="0" baseline="0" smtClean="0">
                        <a:ln>
                          <a:noFill/>
                        </a:ln>
                        <a:solidFill>
                          <a:schemeClr val="bg1"/>
                        </a:solidFill>
                        <a:effectLst/>
                        <a:latin typeface="Times New Roman" pitchFamily="18" charset="0"/>
                        <a:ea typeface="SimSun" pitchFamily="2" charset="-122"/>
                        <a:cs typeface="Arial" charset="0"/>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bg1"/>
                          </a:solidFill>
                          <a:effectLst/>
                          <a:latin typeface="Arial" charset="0"/>
                          <a:cs typeface="Arial" charset="0"/>
                          <a:sym typeface="Arial" charset="0"/>
                        </a:rPr>
                        <a:t>Batch Size</a:t>
                      </a:r>
                      <a:endParaRPr kumimoji="0" lang="en-US" sz="2400" b="1" i="0" u="none" strike="noStrike" cap="none" normalizeH="0" baseline="0" smtClean="0">
                        <a:ln>
                          <a:noFill/>
                        </a:ln>
                        <a:solidFill>
                          <a:schemeClr val="bg1"/>
                        </a:solidFill>
                        <a:effectLst/>
                        <a:latin typeface="Times New Roman" pitchFamily="18" charset="0"/>
                        <a:ea typeface="SimSun" pitchFamily="2" charset="-122"/>
                        <a:cs typeface="Arial" charset="0"/>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bg1"/>
                          </a:solidFill>
                          <a:effectLst/>
                          <a:latin typeface="Arial" charset="0"/>
                          <a:cs typeface="Arial" charset="0"/>
                          <a:sym typeface="Arial" charset="0"/>
                        </a:rPr>
                        <a:t>Epochs</a:t>
                      </a:r>
                      <a:endParaRPr kumimoji="0" lang="en-US" sz="2400" b="1" i="0" u="none" strike="noStrike" cap="none" normalizeH="0" baseline="0" smtClean="0">
                        <a:ln>
                          <a:noFill/>
                        </a:ln>
                        <a:solidFill>
                          <a:schemeClr val="bg1"/>
                        </a:solidFill>
                        <a:effectLst/>
                        <a:latin typeface="Times New Roman" pitchFamily="18" charset="0"/>
                        <a:ea typeface="SimSun" pitchFamily="2" charset="-122"/>
                        <a:cs typeface="Arial" charset="0"/>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bg1"/>
                          </a:solidFill>
                          <a:effectLst/>
                          <a:latin typeface="Arial" charset="0"/>
                          <a:cs typeface="Arial" charset="0"/>
                          <a:sym typeface="Arial" charset="0"/>
                        </a:rPr>
                        <a:t>Validation Split</a:t>
                      </a:r>
                      <a:endParaRPr kumimoji="0" lang="en-US" sz="2400" b="1" i="0" u="none" strike="noStrike" cap="none" normalizeH="0" baseline="0" smtClean="0">
                        <a:ln>
                          <a:noFill/>
                        </a:ln>
                        <a:solidFill>
                          <a:schemeClr val="bg1"/>
                        </a:solidFill>
                        <a:effectLst/>
                        <a:latin typeface="Times New Roman" pitchFamily="18" charset="0"/>
                        <a:ea typeface="SimSun" pitchFamily="2" charset="-122"/>
                        <a:cs typeface="Arial" charset="0"/>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bg1"/>
                          </a:solidFill>
                          <a:effectLst/>
                          <a:latin typeface="Arial" charset="0"/>
                          <a:cs typeface="Arial" charset="0"/>
                          <a:sym typeface="Arial" charset="0"/>
                        </a:rPr>
                        <a:t>Accuracy,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bg1"/>
                          </a:solidFill>
                          <a:effectLst/>
                          <a:latin typeface="Arial" charset="0"/>
                          <a:cs typeface="Arial" charset="0"/>
                          <a:sym typeface="Arial" charset="0"/>
                        </a:rPr>
                        <a:t>%</a:t>
                      </a:r>
                      <a:endParaRPr kumimoji="0" lang="en-US" sz="2400" b="1" i="0" u="none" strike="noStrike" cap="none" normalizeH="0" baseline="0" smtClean="0">
                        <a:ln>
                          <a:noFill/>
                        </a:ln>
                        <a:solidFill>
                          <a:schemeClr val="bg1"/>
                        </a:solidFill>
                        <a:effectLst/>
                        <a:latin typeface="Times New Roman" pitchFamily="18" charset="0"/>
                        <a:ea typeface="SimSun" pitchFamily="2" charset="-122"/>
                        <a:cs typeface="Arial" charset="0"/>
                        <a:sym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30213">
                <a:tc>
                  <a:txBody>
                    <a:bodyPr/>
                    <a:lstStyle/>
                    <a:p>
                      <a:pPr marL="77788" marR="0" lvl="0" indent="0" algn="ctr" defTabSz="914400" rtl="0" eaLnBrk="1" fontAlgn="base" latinLnBrk="0" hangingPunct="1">
                        <a:lnSpc>
                          <a:spcPts val="913"/>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sym typeface="Arial" charset="0"/>
                        </a:rPr>
                        <a:t>Model_1</a:t>
                      </a:r>
                      <a:endParaRPr kumimoji="0" lang="en-US" sz="2800" b="1" i="0" u="none" strike="noStrike" cap="none" normalizeH="0" baseline="0" smtClean="0">
                        <a:ln>
                          <a:noFill/>
                        </a:ln>
                        <a:solidFill>
                          <a:schemeClr val="tx1"/>
                        </a:solidFill>
                        <a:effectLst/>
                        <a:latin typeface="Times New Roman" pitchFamily="18" charset="0"/>
                        <a:ea typeface="SimSun" pitchFamily="2" charset="-122"/>
                        <a:cs typeface="Arial" charset="0"/>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77788" marR="0" lvl="0" indent="0" algn="ctr" defTabSz="914400" rtl="0" eaLnBrk="1" fontAlgn="base" latinLnBrk="0" hangingPunct="1">
                        <a:lnSpc>
                          <a:spcPts val="913"/>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sym typeface="Arial" charset="0"/>
                        </a:rPr>
                        <a:t>16</a:t>
                      </a:r>
                      <a:endParaRPr kumimoji="0" lang="en-US" sz="2800" b="0" i="0" u="none" strike="noStrike" cap="none" normalizeH="0" baseline="0" smtClean="0">
                        <a:ln>
                          <a:noFill/>
                        </a:ln>
                        <a:solidFill>
                          <a:schemeClr val="tx1"/>
                        </a:solidFill>
                        <a:effectLst/>
                        <a:latin typeface="Times New Roman" pitchFamily="18" charset="0"/>
                        <a:ea typeface="SimSun" pitchFamily="2" charset="-122"/>
                        <a:cs typeface="Arial" charset="0"/>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73025" marR="0" lvl="0" indent="0" algn="ctr" defTabSz="914400" rtl="0" eaLnBrk="1" fontAlgn="base" latinLnBrk="0" hangingPunct="1">
                        <a:lnSpc>
                          <a:spcPts val="913"/>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sym typeface="Arial" charset="0"/>
                        </a:rPr>
                        <a:t>50</a:t>
                      </a:r>
                      <a:endParaRPr kumimoji="0" lang="en-US" sz="2800" b="0" i="0" u="none" strike="noStrike" cap="none" normalizeH="0" baseline="0" smtClean="0">
                        <a:ln>
                          <a:noFill/>
                        </a:ln>
                        <a:solidFill>
                          <a:schemeClr val="tx1"/>
                        </a:solidFill>
                        <a:effectLst/>
                        <a:latin typeface="Times New Roman" pitchFamily="18" charset="0"/>
                        <a:ea typeface="SimSun" pitchFamily="2" charset="-122"/>
                        <a:cs typeface="Arial" charset="0"/>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50825" marR="0" lvl="0" indent="0" algn="ctr" defTabSz="914400" rtl="0" eaLnBrk="1" fontAlgn="base" latinLnBrk="0" hangingPunct="1">
                        <a:lnSpc>
                          <a:spcPts val="913"/>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sym typeface="Arial" charset="0"/>
                        </a:rPr>
                        <a:t>0.1</a:t>
                      </a:r>
                      <a:endParaRPr kumimoji="0" lang="en-US" sz="2800" b="0" i="0" u="none" strike="noStrike" cap="none" normalizeH="0" baseline="0" smtClean="0">
                        <a:ln>
                          <a:noFill/>
                        </a:ln>
                        <a:solidFill>
                          <a:schemeClr val="tx1"/>
                        </a:solidFill>
                        <a:effectLst/>
                        <a:latin typeface="Times New Roman" pitchFamily="18" charset="0"/>
                        <a:ea typeface="SimSun" pitchFamily="2" charset="-122"/>
                        <a:cs typeface="Arial" charset="0"/>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6838" marR="0" lvl="0" indent="0" algn="ctr" defTabSz="914400" rtl="0" eaLnBrk="1" fontAlgn="base" latinLnBrk="0" hangingPunct="1">
                        <a:lnSpc>
                          <a:spcPts val="913"/>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sym typeface="Arial" charset="0"/>
                        </a:rPr>
                        <a:t>87,14</a:t>
                      </a:r>
                      <a:endParaRPr kumimoji="0" lang="en-US" sz="2800" b="1" i="0" u="none" strike="noStrike" cap="none" normalizeH="0" baseline="0" smtClean="0">
                        <a:ln>
                          <a:noFill/>
                        </a:ln>
                        <a:solidFill>
                          <a:schemeClr val="tx1"/>
                        </a:solidFill>
                        <a:effectLst/>
                        <a:latin typeface="Times New Roman" pitchFamily="18" charset="0"/>
                        <a:ea typeface="SimSun" pitchFamily="2" charset="-122"/>
                        <a:cs typeface="Arial" charset="0"/>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77788"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sym typeface="Arial" charset="0"/>
                        </a:rPr>
                        <a:t>Model_2</a:t>
                      </a:r>
                      <a:endParaRPr kumimoji="0" lang="en-US" sz="2800" b="1" i="0" u="none" strike="noStrike" cap="none" normalizeH="0" baseline="0" smtClean="0">
                        <a:ln>
                          <a:noFill/>
                        </a:ln>
                        <a:solidFill>
                          <a:schemeClr val="tx1"/>
                        </a:solidFill>
                        <a:effectLst/>
                        <a:latin typeface="Times New Roman" pitchFamily="18" charset="0"/>
                        <a:ea typeface="SimSun" pitchFamily="2" charset="-122"/>
                        <a:cs typeface="Arial" charset="0"/>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77788"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sym typeface="Arial" charset="0"/>
                        </a:rPr>
                        <a:t>32</a:t>
                      </a:r>
                      <a:endParaRPr kumimoji="0" lang="en-US" sz="2800" b="0" i="0" u="none" strike="noStrike" cap="none" normalizeH="0" baseline="0" smtClean="0">
                        <a:ln>
                          <a:noFill/>
                        </a:ln>
                        <a:solidFill>
                          <a:schemeClr val="tx1"/>
                        </a:solidFill>
                        <a:effectLst/>
                        <a:latin typeface="Times New Roman" pitchFamily="18" charset="0"/>
                        <a:ea typeface="SimSun" pitchFamily="2" charset="-122"/>
                        <a:cs typeface="Arial" charset="0"/>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73025"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sym typeface="Arial" charset="0"/>
                        </a:rPr>
                        <a:t>100</a:t>
                      </a:r>
                      <a:endParaRPr kumimoji="0" lang="en-US" sz="2800" b="0" i="0" u="none" strike="noStrike" cap="none" normalizeH="0" baseline="0" smtClean="0">
                        <a:ln>
                          <a:noFill/>
                        </a:ln>
                        <a:solidFill>
                          <a:schemeClr val="tx1"/>
                        </a:solidFill>
                        <a:effectLst/>
                        <a:latin typeface="Times New Roman" pitchFamily="18" charset="0"/>
                        <a:ea typeface="SimSun" pitchFamily="2" charset="-122"/>
                        <a:cs typeface="Arial" charset="0"/>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50825"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sym typeface="Arial" charset="0"/>
                        </a:rPr>
                        <a:t>0.2</a:t>
                      </a:r>
                      <a:endParaRPr kumimoji="0" lang="en-US" sz="2800" b="0" i="0" u="none" strike="noStrike" cap="none" normalizeH="0" baseline="0" smtClean="0">
                        <a:ln>
                          <a:noFill/>
                        </a:ln>
                        <a:solidFill>
                          <a:schemeClr val="tx1"/>
                        </a:solidFill>
                        <a:effectLst/>
                        <a:latin typeface="Times New Roman" pitchFamily="18" charset="0"/>
                        <a:ea typeface="SimSun" pitchFamily="2" charset="-122"/>
                        <a:cs typeface="Arial" charset="0"/>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6838"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sym typeface="Arial" charset="0"/>
                        </a:rPr>
                        <a:t>84,52</a:t>
                      </a:r>
                      <a:endParaRPr kumimoji="0" lang="en-US" sz="2800" b="1" i="0" u="none" strike="noStrike" cap="none" normalizeH="0" baseline="0" smtClean="0">
                        <a:ln>
                          <a:noFill/>
                        </a:ln>
                        <a:solidFill>
                          <a:schemeClr val="tx1"/>
                        </a:solidFill>
                        <a:effectLst/>
                        <a:latin typeface="Times New Roman" pitchFamily="18" charset="0"/>
                        <a:ea typeface="SimSun" pitchFamily="2" charset="-122"/>
                        <a:cs typeface="Arial" charset="0"/>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325">
                <a:tc>
                  <a:txBody>
                    <a:bodyPr/>
                    <a:lstStyle/>
                    <a:p>
                      <a:pPr marL="77788" marR="0" lvl="0" indent="0" algn="ctr" defTabSz="914400" rtl="0" eaLnBrk="1" fontAlgn="base" latinLnBrk="0" hangingPunct="1">
                        <a:lnSpc>
                          <a:spcPct val="100000"/>
                        </a:lnSpc>
                        <a:spcBef>
                          <a:spcPts val="13"/>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sym typeface="Arial" charset="0"/>
                        </a:rPr>
                        <a:t>Model_3</a:t>
                      </a:r>
                      <a:endParaRPr kumimoji="0" lang="en-US" sz="2800" b="1" i="0" u="none" strike="noStrike" cap="none" normalizeH="0" baseline="0" smtClean="0">
                        <a:ln>
                          <a:noFill/>
                        </a:ln>
                        <a:solidFill>
                          <a:schemeClr val="tx1"/>
                        </a:solidFill>
                        <a:effectLst/>
                        <a:latin typeface="Times New Roman" pitchFamily="18" charset="0"/>
                        <a:ea typeface="SimSun" pitchFamily="2" charset="-122"/>
                        <a:cs typeface="Arial" charset="0"/>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77788" marR="0" lvl="0" indent="0" algn="ctr" defTabSz="914400" rtl="0" eaLnBrk="1" fontAlgn="base" latinLnBrk="0" hangingPunct="1">
                        <a:lnSpc>
                          <a:spcPct val="100000"/>
                        </a:lnSpc>
                        <a:spcBef>
                          <a:spcPts val="13"/>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sym typeface="Arial" charset="0"/>
                        </a:rPr>
                        <a:t>64</a:t>
                      </a:r>
                      <a:endParaRPr kumimoji="0" lang="en-US" sz="2800" b="0" i="0" u="none" strike="noStrike" cap="none" normalizeH="0" baseline="0" smtClean="0">
                        <a:ln>
                          <a:noFill/>
                        </a:ln>
                        <a:solidFill>
                          <a:schemeClr val="tx1"/>
                        </a:solidFill>
                        <a:effectLst/>
                        <a:latin typeface="Times New Roman" pitchFamily="18" charset="0"/>
                        <a:ea typeface="SimSun" pitchFamily="2" charset="-122"/>
                        <a:cs typeface="Arial" charset="0"/>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73025" marR="0" lvl="0" indent="0" algn="ctr" defTabSz="914400" rtl="0" eaLnBrk="1" fontAlgn="base" latinLnBrk="0" hangingPunct="1">
                        <a:lnSpc>
                          <a:spcPct val="100000"/>
                        </a:lnSpc>
                        <a:spcBef>
                          <a:spcPts val="13"/>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sym typeface="Arial" charset="0"/>
                        </a:rPr>
                        <a:t>500</a:t>
                      </a:r>
                      <a:endParaRPr kumimoji="0" lang="en-US" sz="2800" b="0" i="0" u="none" strike="noStrike" cap="none" normalizeH="0" baseline="0" smtClean="0">
                        <a:ln>
                          <a:noFill/>
                        </a:ln>
                        <a:solidFill>
                          <a:schemeClr val="tx1"/>
                        </a:solidFill>
                        <a:effectLst/>
                        <a:latin typeface="Times New Roman" pitchFamily="18" charset="0"/>
                        <a:ea typeface="SimSun" pitchFamily="2" charset="-122"/>
                        <a:cs typeface="Arial" charset="0"/>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50825" marR="0" lvl="0" indent="0" algn="ctr" defTabSz="914400" rtl="0" eaLnBrk="1" fontAlgn="base" latinLnBrk="0" hangingPunct="1">
                        <a:lnSpc>
                          <a:spcPct val="100000"/>
                        </a:lnSpc>
                        <a:spcBef>
                          <a:spcPts val="13"/>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sym typeface="Arial" charset="0"/>
                        </a:rPr>
                        <a:t>0.3</a:t>
                      </a:r>
                      <a:endParaRPr kumimoji="0" lang="en-US" sz="2800" b="0" i="0" u="none" strike="noStrike" cap="none" normalizeH="0" baseline="0" smtClean="0">
                        <a:ln>
                          <a:noFill/>
                        </a:ln>
                        <a:solidFill>
                          <a:schemeClr val="tx1"/>
                        </a:solidFill>
                        <a:effectLst/>
                        <a:latin typeface="Times New Roman" pitchFamily="18" charset="0"/>
                        <a:ea typeface="SimSun" pitchFamily="2" charset="-122"/>
                        <a:cs typeface="Arial" charset="0"/>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6838" marR="0" lvl="0" indent="0" algn="ctr" defTabSz="914400" rtl="0" eaLnBrk="1" fontAlgn="base" latinLnBrk="0" hangingPunct="1">
                        <a:lnSpc>
                          <a:spcPct val="100000"/>
                        </a:lnSpc>
                        <a:spcBef>
                          <a:spcPts val="13"/>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sym typeface="Arial" charset="0"/>
                        </a:rPr>
                        <a:t>83,13</a:t>
                      </a:r>
                      <a:endParaRPr kumimoji="0" lang="en-US" sz="2800" b="1" i="0" u="none" strike="noStrike" cap="none" normalizeH="0" baseline="0" smtClean="0">
                        <a:ln>
                          <a:noFill/>
                        </a:ln>
                        <a:solidFill>
                          <a:schemeClr val="tx1"/>
                        </a:solidFill>
                        <a:effectLst/>
                        <a:latin typeface="Times New Roman" pitchFamily="18" charset="0"/>
                        <a:ea typeface="SimSun" pitchFamily="2" charset="-122"/>
                        <a:cs typeface="Arial" charset="0"/>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50">
                <a:tc>
                  <a:txBody>
                    <a:bodyPr/>
                    <a:lstStyle/>
                    <a:p>
                      <a:pPr marL="77788"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sym typeface="Arial" charset="0"/>
                        </a:rPr>
                        <a:t>Model_4</a:t>
                      </a:r>
                      <a:endParaRPr kumimoji="0" lang="en-US" sz="2800" b="1" i="0" u="none" strike="noStrike" cap="none" normalizeH="0" baseline="0" smtClean="0">
                        <a:ln>
                          <a:noFill/>
                        </a:ln>
                        <a:solidFill>
                          <a:schemeClr val="tx1"/>
                        </a:solidFill>
                        <a:effectLst/>
                        <a:latin typeface="Times New Roman" pitchFamily="18" charset="0"/>
                        <a:ea typeface="SimSun" pitchFamily="2" charset="-122"/>
                        <a:cs typeface="Arial" charset="0"/>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77788"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sym typeface="Arial" charset="0"/>
                        </a:rPr>
                        <a:t>128</a:t>
                      </a:r>
                      <a:endParaRPr kumimoji="0" lang="en-US" sz="2800" b="0" i="0" u="none" strike="noStrike" cap="none" normalizeH="0" baseline="0" smtClean="0">
                        <a:ln>
                          <a:noFill/>
                        </a:ln>
                        <a:solidFill>
                          <a:schemeClr val="tx1"/>
                        </a:solidFill>
                        <a:effectLst/>
                        <a:latin typeface="Times New Roman" pitchFamily="18" charset="0"/>
                        <a:ea typeface="SimSun" pitchFamily="2" charset="-122"/>
                        <a:cs typeface="Arial" charset="0"/>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71438"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sym typeface="Arial" charset="0"/>
                        </a:rPr>
                        <a:t>1000</a:t>
                      </a:r>
                      <a:endParaRPr kumimoji="0" lang="en-US" sz="2800" b="0" i="0" u="none" strike="noStrike" cap="none" normalizeH="0" baseline="0" smtClean="0">
                        <a:ln>
                          <a:noFill/>
                        </a:ln>
                        <a:solidFill>
                          <a:schemeClr val="tx1"/>
                        </a:solidFill>
                        <a:effectLst/>
                        <a:latin typeface="Times New Roman" pitchFamily="18" charset="0"/>
                        <a:ea typeface="SimSun" pitchFamily="2" charset="-122"/>
                        <a:cs typeface="Arial" charset="0"/>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50825"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sym typeface="Arial" charset="0"/>
                        </a:rPr>
                        <a:t>0.1</a:t>
                      </a:r>
                      <a:endParaRPr kumimoji="0" lang="en-US" sz="2800" b="0" i="0" u="none" strike="noStrike" cap="none" normalizeH="0" baseline="0" smtClean="0">
                        <a:ln>
                          <a:noFill/>
                        </a:ln>
                        <a:solidFill>
                          <a:schemeClr val="tx1"/>
                        </a:solidFill>
                        <a:effectLst/>
                        <a:latin typeface="Times New Roman" pitchFamily="18" charset="0"/>
                        <a:ea typeface="SimSun" pitchFamily="2" charset="-122"/>
                        <a:cs typeface="Arial" charset="0"/>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6838"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sym typeface="Arial" charset="0"/>
                        </a:rPr>
                        <a:t>79,67</a:t>
                      </a:r>
                      <a:endParaRPr kumimoji="0" lang="en-US" sz="2800" b="1" i="0" u="none" strike="noStrike" cap="none" normalizeH="0" baseline="0" smtClean="0">
                        <a:ln>
                          <a:noFill/>
                        </a:ln>
                        <a:solidFill>
                          <a:schemeClr val="tx1"/>
                        </a:solidFill>
                        <a:effectLst/>
                        <a:latin typeface="Times New Roman" pitchFamily="18" charset="0"/>
                        <a:ea typeface="SimSun" pitchFamily="2" charset="-122"/>
                        <a:cs typeface="Arial" charset="0"/>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77788"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sym typeface="Arial" charset="0"/>
                        </a:rPr>
                        <a:t>Model_5</a:t>
                      </a:r>
                      <a:endParaRPr kumimoji="0" lang="en-US" sz="2800" b="1" i="0" u="none" strike="noStrike" cap="none" normalizeH="0" baseline="0" smtClean="0">
                        <a:ln>
                          <a:noFill/>
                        </a:ln>
                        <a:solidFill>
                          <a:schemeClr val="tx1"/>
                        </a:solidFill>
                        <a:effectLst/>
                        <a:latin typeface="Times New Roman" pitchFamily="18" charset="0"/>
                        <a:ea typeface="SimSun" pitchFamily="2" charset="-122"/>
                        <a:cs typeface="Arial" charset="0"/>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270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sym typeface="Arial" charset="0"/>
                        </a:rPr>
                        <a:t>8</a:t>
                      </a:r>
                      <a:endParaRPr kumimoji="0" lang="en-US" sz="2800" b="0" i="0" u="none" strike="noStrike" cap="none" normalizeH="0" baseline="0" smtClean="0">
                        <a:ln>
                          <a:noFill/>
                        </a:ln>
                        <a:solidFill>
                          <a:schemeClr val="tx1"/>
                        </a:solidFill>
                        <a:effectLst/>
                        <a:latin typeface="Times New Roman" pitchFamily="18" charset="0"/>
                        <a:ea typeface="SimSun" pitchFamily="2" charset="-122"/>
                        <a:cs typeface="Arial" charset="0"/>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73025"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sym typeface="Arial" charset="0"/>
                        </a:rPr>
                        <a:t>50</a:t>
                      </a:r>
                      <a:endParaRPr kumimoji="0" lang="en-US" sz="2800" b="0" i="0" u="none" strike="noStrike" cap="none" normalizeH="0" baseline="0" smtClean="0">
                        <a:ln>
                          <a:noFill/>
                        </a:ln>
                        <a:solidFill>
                          <a:schemeClr val="tx1"/>
                        </a:solidFill>
                        <a:effectLst/>
                        <a:latin typeface="Times New Roman" pitchFamily="18" charset="0"/>
                        <a:ea typeface="SimSun" pitchFamily="2" charset="-122"/>
                        <a:cs typeface="Arial" charset="0"/>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50825"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sym typeface="Arial" charset="0"/>
                        </a:rPr>
                        <a:t>0.1</a:t>
                      </a:r>
                      <a:endParaRPr kumimoji="0" lang="en-US" sz="2800" b="0" i="0" u="none" strike="noStrike" cap="none" normalizeH="0" baseline="0" smtClean="0">
                        <a:ln>
                          <a:noFill/>
                        </a:ln>
                        <a:solidFill>
                          <a:schemeClr val="tx1"/>
                        </a:solidFill>
                        <a:effectLst/>
                        <a:latin typeface="Times New Roman" pitchFamily="18" charset="0"/>
                        <a:ea typeface="SimSun" pitchFamily="2" charset="-122"/>
                        <a:cs typeface="Arial" charset="0"/>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6838"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sym typeface="Arial" charset="0"/>
                        </a:rPr>
                        <a:t>91,17</a:t>
                      </a:r>
                      <a:endParaRPr kumimoji="0" lang="en-US" sz="2800" b="1" i="0" u="none" strike="noStrike" cap="none" normalizeH="0" baseline="0" smtClean="0">
                        <a:ln>
                          <a:noFill/>
                        </a:ln>
                        <a:solidFill>
                          <a:schemeClr val="tx1"/>
                        </a:solidFill>
                        <a:effectLst/>
                        <a:latin typeface="Times New Roman" pitchFamily="18" charset="0"/>
                        <a:ea typeface="SimSun" pitchFamily="2" charset="-122"/>
                        <a:cs typeface="Arial" charset="0"/>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77788"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sym typeface="Arial" charset="0"/>
                        </a:rPr>
                        <a:t>Model_6</a:t>
                      </a:r>
                      <a:endParaRPr kumimoji="0" lang="en-US" sz="2800" b="1" i="0" u="none" strike="noStrike" cap="none" normalizeH="0" baseline="0" smtClean="0">
                        <a:ln>
                          <a:noFill/>
                        </a:ln>
                        <a:solidFill>
                          <a:schemeClr val="tx1"/>
                        </a:solidFill>
                        <a:effectLst/>
                        <a:latin typeface="Times New Roman" pitchFamily="18" charset="0"/>
                        <a:ea typeface="SimSun" pitchFamily="2" charset="-122"/>
                        <a:cs typeface="Arial" charset="0"/>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1270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sym typeface="Arial" charset="0"/>
                        </a:rPr>
                        <a:t>2</a:t>
                      </a:r>
                      <a:endParaRPr kumimoji="0" lang="en-US" sz="2800" b="1" i="0" u="none" strike="noStrike" cap="none" normalizeH="0" baseline="0" smtClean="0">
                        <a:ln>
                          <a:noFill/>
                        </a:ln>
                        <a:solidFill>
                          <a:schemeClr val="tx1"/>
                        </a:solidFill>
                        <a:effectLst/>
                        <a:latin typeface="Times New Roman" pitchFamily="18" charset="0"/>
                        <a:ea typeface="SimSun" pitchFamily="2" charset="-122"/>
                        <a:cs typeface="Arial" charset="0"/>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73025"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sym typeface="Arial" charset="0"/>
                        </a:rPr>
                        <a:t>500</a:t>
                      </a:r>
                      <a:endParaRPr kumimoji="0" lang="en-US" sz="2800" b="1" i="0" u="none" strike="noStrike" cap="none" normalizeH="0" baseline="0" smtClean="0">
                        <a:ln>
                          <a:noFill/>
                        </a:ln>
                        <a:solidFill>
                          <a:schemeClr val="tx1"/>
                        </a:solidFill>
                        <a:effectLst/>
                        <a:latin typeface="Times New Roman" pitchFamily="18" charset="0"/>
                        <a:ea typeface="SimSun" pitchFamily="2" charset="-122"/>
                        <a:cs typeface="Arial" charset="0"/>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250825"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sym typeface="Arial" charset="0"/>
                        </a:rPr>
                        <a:t>0.1</a:t>
                      </a:r>
                      <a:endParaRPr kumimoji="0" lang="en-US" sz="2800" b="1" i="0" u="none" strike="noStrike" cap="none" normalizeH="0" baseline="0" smtClean="0">
                        <a:ln>
                          <a:noFill/>
                        </a:ln>
                        <a:solidFill>
                          <a:schemeClr val="tx1"/>
                        </a:solidFill>
                        <a:effectLst/>
                        <a:latin typeface="Times New Roman" pitchFamily="18" charset="0"/>
                        <a:ea typeface="SimSun" pitchFamily="2" charset="-122"/>
                        <a:cs typeface="Arial" charset="0"/>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96838"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sym typeface="Arial" charset="0"/>
                        </a:rPr>
                        <a:t>93,78</a:t>
                      </a:r>
                      <a:endParaRPr kumimoji="0" lang="en-US" sz="2800" b="1" i="0" u="none" strike="noStrike" cap="none" normalizeH="0" baseline="0" smtClean="0">
                        <a:ln>
                          <a:noFill/>
                        </a:ln>
                        <a:solidFill>
                          <a:schemeClr val="tx1"/>
                        </a:solidFill>
                        <a:effectLst/>
                        <a:latin typeface="Times New Roman" pitchFamily="18" charset="0"/>
                        <a:ea typeface="SimSun" pitchFamily="2" charset="-122"/>
                        <a:cs typeface="Arial" charset="0"/>
                        <a:sym typeface="Arial" charset="0"/>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masterClrMapping/>
  </p:clrMapOvr>
  <p:transition spd="slow" advTm="58189"/>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Google Shape;214;p9"/>
          <p:cNvSpPr txBox="1">
            <a:spLocks noGrp="1"/>
          </p:cNvSpPr>
          <p:nvPr>
            <p:ph type="ctrTitle"/>
          </p:nvPr>
        </p:nvSpPr>
        <p:spPr bwMode="auto">
          <a:xfrm>
            <a:off x="296863" y="423863"/>
            <a:ext cx="8531225" cy="392112"/>
          </a:xfrm>
          <a:noFill/>
          <a:ln>
            <a:miter lim="800000"/>
            <a:headEnd/>
            <a:tailEnd/>
          </a:ln>
        </p:spPr>
        <p:txBody>
          <a:bodyPr vert="horz" tIns="34275" bIns="34275" numCol="1" compatLnSpc="1">
            <a:prstTxWarp prst="textNoShape">
              <a:avLst/>
            </a:prstTxWarp>
          </a:bodyPr>
          <a:lstStyle/>
          <a:p>
            <a:pPr eaLnBrk="1" hangingPunct="1">
              <a:spcBef>
                <a:spcPct val="0"/>
              </a:spcBef>
              <a:spcAft>
                <a:spcPct val="0"/>
              </a:spcAft>
              <a:buSzPts val="2300"/>
              <a:buFont typeface="Calibri" pitchFamily="34" charset="0"/>
              <a:buNone/>
            </a:pPr>
            <a:r>
              <a:rPr lang="en-US" sz="2300" smtClean="0">
                <a:latin typeface="Calibri" pitchFamily="34" charset="0"/>
                <a:cs typeface="Calibri" pitchFamily="34" charset="0"/>
                <a:sym typeface="Calibri" pitchFamily="34" charset="0"/>
              </a:rPr>
              <a:t>Results</a:t>
            </a:r>
            <a:endParaRPr lang="ru-RU" sz="2300" smtClean="0">
              <a:latin typeface="Calibri" pitchFamily="34" charset="0"/>
              <a:cs typeface="Calibri" pitchFamily="34" charset="0"/>
              <a:sym typeface="Calibri" pitchFamily="34" charset="0"/>
            </a:endParaRPr>
          </a:p>
        </p:txBody>
      </p:sp>
      <p:pic>
        <p:nvPicPr>
          <p:cNvPr id="33794" name="image6.jpeg"/>
          <p:cNvPicPr>
            <a:picLocks noChangeAspect="1" noChangeArrowheads="1"/>
          </p:cNvPicPr>
          <p:nvPr/>
        </p:nvPicPr>
        <p:blipFill>
          <a:blip r:embed="rId3"/>
          <a:srcRect/>
          <a:stretch>
            <a:fillRect/>
          </a:stretch>
        </p:blipFill>
        <p:spPr bwMode="auto">
          <a:xfrm>
            <a:off x="296863" y="815975"/>
            <a:ext cx="7847012" cy="3744913"/>
          </a:xfrm>
          <a:prstGeom prst="rect">
            <a:avLst/>
          </a:prstGeom>
          <a:noFill/>
          <a:ln w="9525">
            <a:noFill/>
            <a:miter lim="800000"/>
            <a:headEnd/>
            <a:tailEnd/>
          </a:ln>
        </p:spPr>
      </p:pic>
    </p:spTree>
  </p:cSld>
  <p:clrMapOvr>
    <a:masterClrMapping/>
  </p:clrMapOvr>
  <p:transition spd="slow" advTm="10063"/>
  <p:timing>
    <p:tnLst>
      <p:par>
        <p:cTn id="1" dur="indefinite" restart="never" nodeType="tmRoot"/>
      </p:par>
    </p:tnLst>
  </p:timing>
</p:sld>
</file>

<file path=ppt/theme/theme1.xml><?xml version="1.0" encoding="utf-8"?>
<a:theme xmlns:a="http://schemas.openxmlformats.org/drawingml/2006/main"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3149</TotalTime>
  <Words>1149</Words>
  <Application>Microsoft Macintosh PowerPoint</Application>
  <PresentationFormat>Экран (16:9)</PresentationFormat>
  <Paragraphs>84</Paragraphs>
  <Slides>11</Slides>
  <Notes>11</Notes>
  <HiddenSlides>0</HiddenSlides>
  <MMClips>0</MMClips>
  <ScaleCrop>false</ScaleCrop>
  <HeadingPairs>
    <vt:vector size="6" baseType="variant">
      <vt:variant>
        <vt:lpstr>Использованные шрифты</vt:lpstr>
      </vt:variant>
      <vt:variant>
        <vt:i4>6</vt:i4>
      </vt:variant>
      <vt:variant>
        <vt:lpstr>Шаблон оформления</vt:lpstr>
      </vt:variant>
      <vt:variant>
        <vt:i4>4</vt:i4>
      </vt:variant>
      <vt:variant>
        <vt:lpstr>Заголовки слайдов</vt:lpstr>
      </vt:variant>
      <vt:variant>
        <vt:i4>11</vt:i4>
      </vt:variant>
    </vt:vector>
  </HeadingPairs>
  <TitlesOfParts>
    <vt:vector size="21" baseType="lpstr">
      <vt:lpstr>Arial</vt:lpstr>
      <vt:lpstr>Calibri</vt:lpstr>
      <vt:lpstr>Times New Roman</vt:lpstr>
      <vt:lpstr>Merriweather Sans</vt:lpstr>
      <vt:lpstr>SimSun</vt:lpstr>
      <vt:lpstr>Wingdings</vt:lpstr>
      <vt:lpstr>Title Slides</vt:lpstr>
      <vt:lpstr>Divider Slides</vt:lpstr>
      <vt:lpstr>Content Slides</vt:lpstr>
      <vt:lpstr>Title Slides</vt:lpstr>
      <vt:lpstr>Deep Learning Based Image Segmentation for Detection of Odontogenic Maxillary Sinusitis</vt:lpstr>
      <vt:lpstr>Parts of Presentation</vt:lpstr>
      <vt:lpstr>Relevance of the topic </vt:lpstr>
      <vt:lpstr>The process of segmentation of medical images</vt:lpstr>
      <vt:lpstr>The process of segmentation of medical images </vt:lpstr>
      <vt:lpstr>The process of segmentation of medical images </vt:lpstr>
      <vt:lpstr>The process of segmentation of medical images </vt:lpstr>
      <vt:lpstr>Results </vt:lpstr>
      <vt:lpstr>Results</vt:lpstr>
      <vt:lpstr>Conclusion </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Learning Based Image Segmentation for Detection of Odontogenic Maxillary Sinusitis</dc:title>
  <dc:creator>Ievgen Pichkalov</dc:creator>
  <cp:lastModifiedBy>Microsoft Office</cp:lastModifiedBy>
  <cp:revision>32</cp:revision>
  <dcterms:modified xsi:type="dcterms:W3CDTF">2022-12-13T13:08:58Z</dcterms:modified>
</cp:coreProperties>
</file>