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Default Extension="wav" ContentType="audio/wav"/>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1"/>
    <p:sldMasterId id="2147483676" r:id="rId2"/>
    <p:sldMasterId id="2147483677" r:id="rId3"/>
    <p:sldMasterId id="2147483678" r:id="rId4"/>
  </p:sldMasterIdLst>
  <p:notesMasterIdLst>
    <p:notesMasterId r:id="rId17"/>
  </p:notesMasterIdLst>
  <p:sldIdLst>
    <p:sldId id="256" r:id="rId5"/>
    <p:sldId id="257" r:id="rId6"/>
    <p:sldId id="258" r:id="rId7"/>
    <p:sldId id="259" r:id="rId8"/>
    <p:sldId id="268" r:id="rId9"/>
    <p:sldId id="262" r:id="rId10"/>
    <p:sldId id="263" r:id="rId11"/>
    <p:sldId id="267" r:id="rId12"/>
    <p:sldId id="269" r:id="rId13"/>
    <p:sldId id="270" r:id="rId14"/>
    <p:sldId id="271" r:id="rId15"/>
    <p:sldId id="266" r:id="rId16"/>
  </p:sldIdLst>
  <p:sldSz cx="9144000" cy="5143500" type="screen16x9"/>
  <p:notesSz cx="6858000" cy="9144000"/>
  <p:defaultTextStyle>
    <a:defPPr>
      <a:defRPr lang="ru-RU"/>
    </a:defPPr>
    <a:lvl1pPr algn="l" rtl="0" fontAlgn="base">
      <a:spcBef>
        <a:spcPct val="0"/>
      </a:spcBef>
      <a:spcAft>
        <a:spcPct val="0"/>
      </a:spcAft>
      <a:defRPr sz="1400" kern="1200">
        <a:solidFill>
          <a:srgbClr val="000000"/>
        </a:solidFill>
        <a:latin typeface="Arial" charset="0"/>
        <a:ea typeface="+mn-ea"/>
        <a:cs typeface="Arial" charset="0"/>
        <a:sym typeface="Arial" charset="0"/>
      </a:defRPr>
    </a:lvl1pPr>
    <a:lvl2pPr marL="457200" algn="l" rtl="0" fontAlgn="base">
      <a:spcBef>
        <a:spcPct val="0"/>
      </a:spcBef>
      <a:spcAft>
        <a:spcPct val="0"/>
      </a:spcAft>
      <a:defRPr sz="1400" kern="1200">
        <a:solidFill>
          <a:srgbClr val="000000"/>
        </a:solidFill>
        <a:latin typeface="Arial" charset="0"/>
        <a:ea typeface="+mn-ea"/>
        <a:cs typeface="Arial" charset="0"/>
        <a:sym typeface="Arial" charset="0"/>
      </a:defRPr>
    </a:lvl2pPr>
    <a:lvl3pPr marL="914400" algn="l" rtl="0" fontAlgn="base">
      <a:spcBef>
        <a:spcPct val="0"/>
      </a:spcBef>
      <a:spcAft>
        <a:spcPct val="0"/>
      </a:spcAft>
      <a:defRPr sz="1400" kern="1200">
        <a:solidFill>
          <a:srgbClr val="000000"/>
        </a:solidFill>
        <a:latin typeface="Arial" charset="0"/>
        <a:ea typeface="+mn-ea"/>
        <a:cs typeface="Arial" charset="0"/>
        <a:sym typeface="Arial" charset="0"/>
      </a:defRPr>
    </a:lvl3pPr>
    <a:lvl4pPr marL="1371600" algn="l" rtl="0" fontAlgn="base">
      <a:spcBef>
        <a:spcPct val="0"/>
      </a:spcBef>
      <a:spcAft>
        <a:spcPct val="0"/>
      </a:spcAft>
      <a:defRPr sz="1400" kern="1200">
        <a:solidFill>
          <a:srgbClr val="000000"/>
        </a:solidFill>
        <a:latin typeface="Arial" charset="0"/>
        <a:ea typeface="+mn-ea"/>
        <a:cs typeface="Arial" charset="0"/>
        <a:sym typeface="Arial" charset="0"/>
      </a:defRPr>
    </a:lvl4pPr>
    <a:lvl5pPr marL="1828800" algn="l" rtl="0" fontAlgn="base">
      <a:spcBef>
        <a:spcPct val="0"/>
      </a:spcBef>
      <a:spcAft>
        <a:spcPct val="0"/>
      </a:spcAft>
      <a:defRPr sz="1400" kern="1200">
        <a:solidFill>
          <a:srgbClr val="000000"/>
        </a:solidFill>
        <a:latin typeface="Arial" charset="0"/>
        <a:ea typeface="+mn-ea"/>
        <a:cs typeface="Arial" charset="0"/>
        <a:sym typeface="Arial" charset="0"/>
      </a:defRPr>
    </a:lvl5pPr>
    <a:lvl6pPr marL="2286000" algn="l" defTabSz="914400" rtl="0" eaLnBrk="1" latinLnBrk="0" hangingPunct="1">
      <a:defRPr sz="1400" kern="1200">
        <a:solidFill>
          <a:srgbClr val="000000"/>
        </a:solidFill>
        <a:latin typeface="Arial" charset="0"/>
        <a:ea typeface="+mn-ea"/>
        <a:cs typeface="Arial" charset="0"/>
        <a:sym typeface="Arial" charset="0"/>
      </a:defRPr>
    </a:lvl6pPr>
    <a:lvl7pPr marL="2743200" algn="l" defTabSz="914400" rtl="0" eaLnBrk="1" latinLnBrk="0" hangingPunct="1">
      <a:defRPr sz="1400" kern="1200">
        <a:solidFill>
          <a:srgbClr val="000000"/>
        </a:solidFill>
        <a:latin typeface="Arial" charset="0"/>
        <a:ea typeface="+mn-ea"/>
        <a:cs typeface="Arial" charset="0"/>
        <a:sym typeface="Arial" charset="0"/>
      </a:defRPr>
    </a:lvl7pPr>
    <a:lvl8pPr marL="3200400" algn="l" defTabSz="914400" rtl="0" eaLnBrk="1" latinLnBrk="0" hangingPunct="1">
      <a:defRPr sz="1400" kern="1200">
        <a:solidFill>
          <a:srgbClr val="000000"/>
        </a:solidFill>
        <a:latin typeface="Arial" charset="0"/>
        <a:ea typeface="+mn-ea"/>
        <a:cs typeface="Arial" charset="0"/>
        <a:sym typeface="Arial" charset="0"/>
      </a:defRPr>
    </a:lvl8pPr>
    <a:lvl9pPr marL="3657600" algn="l" defTabSz="914400" rtl="0" eaLnBrk="1" latinLnBrk="0" hangingPunct="1">
      <a:defRPr sz="1400" kern="1200">
        <a:solidFill>
          <a:srgbClr val="000000"/>
        </a:solidFill>
        <a:latin typeface="Arial" charset="0"/>
        <a:ea typeface="+mn-ea"/>
        <a:cs typeface="Arial" charset="0"/>
        <a:sym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777777"/>
    <a:srgbClr val="5F5F5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p:scale>
          <a:sx n="75" d="100"/>
          <a:sy n="75" d="100"/>
        </p:scale>
        <p:origin x="-1008" y="-27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818" name="Shape 3"/>
          <p:cNvSpPr>
            <a:spLocks noGrp="1" noRot="1" noChangeAspect="1"/>
          </p:cNvSpPr>
          <p:nvPr>
            <p:ph type="sldImg" idx="2"/>
          </p:nvPr>
        </p:nvSpPr>
        <p:spPr bwMode="auto">
          <a:xfrm>
            <a:off x="381000" y="685800"/>
            <a:ext cx="6096000" cy="342900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a:solidFill>
              <a:srgbClr val="000000"/>
            </a:solidFill>
            <a:round/>
            <a:headEnd/>
            <a:tailEn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pPr lvl="0"/>
            <a:endParaRPr noProof="0"/>
          </a:p>
        </p:txBody>
      </p:sp>
    </p:spTree>
  </p:cSld>
  <p:clrMap bg1="lt1" tx1="dk1" bg2="dk2" tx2="lt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Shape 152"/>
          <p:cNvSpPr txBox="1">
            <a:spLocks noGrp="1"/>
          </p:cNvSpPr>
          <p:nvPr>
            <p:ph type="body" idx="1"/>
          </p:nvPr>
        </p:nvSpPr>
        <p:spPr bwMode="auto">
          <a:noFill/>
        </p:spPr>
        <p:txBody>
          <a:bodyPr vert="horz" numCol="1" anchor="ctr" compatLnSpc="1">
            <a:prstTxWarp prst="textNoShape">
              <a:avLst/>
            </a:prstTxWarp>
          </a:bodyPr>
          <a:lstStyle/>
          <a:p>
            <a:pPr eaLnBrk="1" hangingPunct="1">
              <a:spcBef>
                <a:spcPct val="0"/>
              </a:spcBef>
              <a:buSzTx/>
              <a:buFontTx/>
              <a:buNone/>
            </a:pPr>
            <a:endParaRPr lang="ru-RU" smtClean="0"/>
          </a:p>
        </p:txBody>
      </p:sp>
      <p:sp>
        <p:nvSpPr>
          <p:cNvPr id="36866" name="Shape 153"/>
          <p:cNvSpPr>
            <a:spLocks noGrp="1" noRot="1" noChangeAspect="1"/>
          </p:cNvSpPr>
          <p:nvPr>
            <p:ph type="sldImg" idx="2"/>
          </p:nvPr>
        </p:nvSpPr>
        <p:spPr>
          <a:ln>
            <a:miter lim="800000"/>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3" name="Shape 158"/>
          <p:cNvSpPr txBox="1">
            <a:spLocks noGrp="1"/>
          </p:cNvSpPr>
          <p:nvPr>
            <p:ph type="body" idx="1"/>
          </p:nvPr>
        </p:nvSpPr>
        <p:spPr bwMode="auto">
          <a:noFill/>
        </p:spPr>
        <p:txBody>
          <a:bodyPr vert="horz" numCol="1" anchor="ctr" compatLnSpc="1">
            <a:prstTxWarp prst="textNoShape">
              <a:avLst/>
            </a:prstTxWarp>
          </a:bodyPr>
          <a:lstStyle/>
          <a:p>
            <a:pPr eaLnBrk="1" hangingPunct="1">
              <a:spcBef>
                <a:spcPct val="0"/>
              </a:spcBef>
              <a:buSzTx/>
              <a:buFontTx/>
              <a:buNone/>
            </a:pPr>
            <a:endParaRPr lang="ru-RU" smtClean="0"/>
          </a:p>
        </p:txBody>
      </p:sp>
      <p:sp>
        <p:nvSpPr>
          <p:cNvPr id="38914" name="Shape 159"/>
          <p:cNvSpPr>
            <a:spLocks noGrp="1" noRot="1" noChangeAspect="1"/>
          </p:cNvSpPr>
          <p:nvPr>
            <p:ph type="sldImg" idx="2"/>
          </p:nvPr>
        </p:nvSpPr>
        <p:spPr>
          <a:ln>
            <a:miter lim="800000"/>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1" name="Shape 164"/>
          <p:cNvSpPr txBox="1">
            <a:spLocks noGrp="1"/>
          </p:cNvSpPr>
          <p:nvPr>
            <p:ph type="body" idx="1"/>
          </p:nvPr>
        </p:nvSpPr>
        <p:spPr bwMode="auto">
          <a:noFill/>
        </p:spPr>
        <p:txBody>
          <a:bodyPr vert="horz" numCol="1" anchor="ctr" compatLnSpc="1">
            <a:prstTxWarp prst="textNoShape">
              <a:avLst/>
            </a:prstTxWarp>
          </a:bodyPr>
          <a:lstStyle/>
          <a:p>
            <a:pPr eaLnBrk="1" hangingPunct="1">
              <a:spcBef>
                <a:spcPct val="0"/>
              </a:spcBef>
              <a:buSzTx/>
              <a:buFontTx/>
              <a:buNone/>
            </a:pPr>
            <a:endParaRPr lang="ru-RU" smtClean="0"/>
          </a:p>
        </p:txBody>
      </p:sp>
      <p:sp>
        <p:nvSpPr>
          <p:cNvPr id="40962" name="Shape 165"/>
          <p:cNvSpPr>
            <a:spLocks noGrp="1" noRot="1" noChangeAspect="1"/>
          </p:cNvSpPr>
          <p:nvPr>
            <p:ph type="sldImg" idx="2"/>
          </p:nvPr>
        </p:nvSpPr>
        <p:spPr>
          <a:ln>
            <a:miter lim="800000"/>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09" name="Shape 170"/>
          <p:cNvSpPr txBox="1">
            <a:spLocks noGrp="1"/>
          </p:cNvSpPr>
          <p:nvPr>
            <p:ph type="body" idx="1"/>
          </p:nvPr>
        </p:nvSpPr>
        <p:spPr bwMode="auto">
          <a:noFill/>
        </p:spPr>
        <p:txBody>
          <a:bodyPr vert="horz" numCol="1" anchor="ctr" compatLnSpc="1">
            <a:prstTxWarp prst="textNoShape">
              <a:avLst/>
            </a:prstTxWarp>
          </a:bodyPr>
          <a:lstStyle/>
          <a:p>
            <a:pPr eaLnBrk="1" hangingPunct="1">
              <a:spcBef>
                <a:spcPct val="0"/>
              </a:spcBef>
              <a:buSzTx/>
              <a:buFontTx/>
              <a:buNone/>
            </a:pPr>
            <a:endParaRPr lang="ru-RU" smtClean="0"/>
          </a:p>
        </p:txBody>
      </p:sp>
      <p:sp>
        <p:nvSpPr>
          <p:cNvPr id="43010" name="Shape 171"/>
          <p:cNvSpPr>
            <a:spLocks noGrp="1" noRot="1" noChangeAspect="1"/>
          </p:cNvSpPr>
          <p:nvPr>
            <p:ph type="sldImg" idx="2"/>
          </p:nvPr>
        </p:nvSpPr>
        <p:spPr>
          <a:ln>
            <a:miter lim="800000"/>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1" name="Shape 193"/>
          <p:cNvSpPr txBox="1">
            <a:spLocks noGrp="1"/>
          </p:cNvSpPr>
          <p:nvPr>
            <p:ph type="body" idx="1"/>
          </p:nvPr>
        </p:nvSpPr>
        <p:spPr bwMode="auto">
          <a:noFill/>
        </p:spPr>
        <p:txBody>
          <a:bodyPr vert="horz" numCol="1" anchor="ctr" compatLnSpc="1">
            <a:prstTxWarp prst="textNoShape">
              <a:avLst/>
            </a:prstTxWarp>
          </a:bodyPr>
          <a:lstStyle/>
          <a:p>
            <a:pPr eaLnBrk="1" hangingPunct="1">
              <a:spcBef>
                <a:spcPct val="0"/>
              </a:spcBef>
              <a:buSzTx/>
              <a:buFontTx/>
              <a:buNone/>
            </a:pPr>
            <a:endParaRPr lang="ru-RU" smtClean="0"/>
          </a:p>
        </p:txBody>
      </p:sp>
      <p:sp>
        <p:nvSpPr>
          <p:cNvPr id="46082" name="Shape 194"/>
          <p:cNvSpPr>
            <a:spLocks noGrp="1" noRot="1" noChangeAspect="1"/>
          </p:cNvSpPr>
          <p:nvPr>
            <p:ph type="sldImg" idx="2"/>
          </p:nvPr>
        </p:nvSpPr>
        <p:spPr>
          <a:ln>
            <a:miter lim="800000"/>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29" name="Shape 202"/>
          <p:cNvSpPr txBox="1">
            <a:spLocks noGrp="1"/>
          </p:cNvSpPr>
          <p:nvPr>
            <p:ph type="body" idx="1"/>
          </p:nvPr>
        </p:nvSpPr>
        <p:spPr bwMode="auto">
          <a:noFill/>
        </p:spPr>
        <p:txBody>
          <a:bodyPr vert="horz" numCol="1" anchor="ctr" compatLnSpc="1">
            <a:prstTxWarp prst="textNoShape">
              <a:avLst/>
            </a:prstTxWarp>
          </a:bodyPr>
          <a:lstStyle/>
          <a:p>
            <a:pPr eaLnBrk="1" hangingPunct="1">
              <a:spcBef>
                <a:spcPct val="0"/>
              </a:spcBef>
              <a:buSzTx/>
              <a:buFontTx/>
              <a:buNone/>
            </a:pPr>
            <a:endParaRPr lang="ru-RU" smtClean="0"/>
          </a:p>
        </p:txBody>
      </p:sp>
      <p:sp>
        <p:nvSpPr>
          <p:cNvPr id="48130" name="Shape 203"/>
          <p:cNvSpPr>
            <a:spLocks noGrp="1" noRot="1" noChangeAspect="1"/>
          </p:cNvSpPr>
          <p:nvPr>
            <p:ph type="sldImg" idx="2"/>
          </p:nvPr>
        </p:nvSpPr>
        <p:spPr>
          <a:ln>
            <a:miter lim="800000"/>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3" name="Shape 230"/>
          <p:cNvSpPr txBox="1">
            <a:spLocks noGrp="1"/>
          </p:cNvSpPr>
          <p:nvPr>
            <p:ph type="body" idx="1"/>
          </p:nvPr>
        </p:nvSpPr>
        <p:spPr bwMode="auto">
          <a:noFill/>
        </p:spPr>
        <p:txBody>
          <a:bodyPr vert="horz" numCol="1" anchor="ctr" compatLnSpc="1">
            <a:prstTxWarp prst="textNoShape">
              <a:avLst/>
            </a:prstTxWarp>
          </a:bodyPr>
          <a:lstStyle/>
          <a:p>
            <a:pPr eaLnBrk="1" hangingPunct="1">
              <a:spcBef>
                <a:spcPct val="0"/>
              </a:spcBef>
              <a:buSzTx/>
              <a:buFontTx/>
              <a:buNone/>
            </a:pPr>
            <a:endParaRPr lang="ru-RU" smtClean="0"/>
          </a:p>
        </p:txBody>
      </p:sp>
      <p:sp>
        <p:nvSpPr>
          <p:cNvPr id="54274" name="Shape 231"/>
          <p:cNvSpPr>
            <a:spLocks noGrp="1" noRot="1" noChangeAspect="1"/>
          </p:cNvSpPr>
          <p:nvPr>
            <p:ph type="sldImg" idx="2"/>
          </p:nvPr>
        </p:nvSpPr>
        <p:spPr>
          <a:ln>
            <a:miter lim="800000"/>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anchor="b"/>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4" name="Shape 12"/>
          <p:cNvSpPr txBox="1">
            <a:spLocks noGrp="1"/>
          </p:cNvSpPr>
          <p:nvPr>
            <p:ph type="sldNum" idx="10"/>
          </p:nvPr>
        </p:nvSpPr>
        <p:spPr bwMode="auto">
          <a:xfrm>
            <a:off x="8472488" y="4662488"/>
            <a:ext cx="549275" cy="393700"/>
          </a:xfrm>
          <a:prstGeom prst="rect">
            <a:avLst/>
          </a:prstGeom>
          <a:ln>
            <a:miter lim="800000"/>
            <a:headEnd/>
            <a:tailEnd/>
          </a:ln>
        </p:spPr>
        <p:txBody>
          <a:bodyPr vert="horz" wrap="square" lIns="91425" tIns="91425" rIns="91425" bIns="91425" numCol="1" anchor="ctr" anchorCtr="0" compatLnSpc="1">
            <a:prstTxWarp prst="textNoShape">
              <a:avLst/>
            </a:prstTxWarp>
          </a:bodyPr>
          <a:lstStyle>
            <a:lvl1pPr>
              <a:defRPr/>
            </a:lvl1pPr>
          </a:lstStyle>
          <a:p>
            <a:pPr>
              <a:defRPr/>
            </a:pPr>
            <a:fld id="{7CCC7D1F-4DB5-4019-8987-A357FE90DB2C}"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anchor="b"/>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 name="Shape 47"/>
          <p:cNvSpPr txBox="1">
            <a:spLocks noGrp="1"/>
          </p:cNvSpPr>
          <p:nvPr>
            <p:ph type="sldNum" idx="10"/>
          </p:nvPr>
        </p:nvSpPr>
        <p:spPr bwMode="auto">
          <a:xfrm>
            <a:off x="8472488" y="4662488"/>
            <a:ext cx="549275" cy="393700"/>
          </a:xfrm>
          <a:prstGeom prst="rect">
            <a:avLst/>
          </a:prstGeom>
          <a:ln>
            <a:miter lim="800000"/>
            <a:headEnd/>
            <a:tailEnd/>
          </a:ln>
        </p:spPr>
        <p:txBody>
          <a:bodyPr vert="horz" wrap="square" lIns="91425" tIns="91425" rIns="91425" bIns="91425" numCol="1" anchor="ctr" anchorCtr="0" compatLnSpc="1">
            <a:prstTxWarp prst="textNoShape">
              <a:avLst/>
            </a:prstTxWarp>
          </a:bodyPr>
          <a:lstStyle>
            <a:lvl1pPr>
              <a:defRPr/>
            </a:lvl1pPr>
          </a:lstStyle>
          <a:p>
            <a:pPr>
              <a:defRPr/>
            </a:pPr>
            <a:fld id="{942FF081-2165-4C9D-AB3D-1F4D37FA416D}"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Shape 48"/>
        <p:cNvGrpSpPr/>
        <p:nvPr/>
      </p:nvGrpSpPr>
      <p:grpSpPr>
        <a:xfrm>
          <a:off x="0" y="0"/>
          <a:ext cx="0" cy="0"/>
          <a:chOff x="0" y="0"/>
          <a:chExt cx="0" cy="0"/>
        </a:xfrm>
      </p:grpSpPr>
      <p:sp>
        <p:nvSpPr>
          <p:cNvPr id="2" name="Shape 49"/>
          <p:cNvSpPr txBox="1">
            <a:spLocks noGrp="1"/>
          </p:cNvSpPr>
          <p:nvPr>
            <p:ph type="sldNum" idx="10"/>
          </p:nvPr>
        </p:nvSpPr>
        <p:spPr bwMode="auto">
          <a:xfrm>
            <a:off x="8472488" y="4662488"/>
            <a:ext cx="549275" cy="393700"/>
          </a:xfrm>
          <a:prstGeom prst="rect">
            <a:avLst/>
          </a:prstGeom>
          <a:ln>
            <a:miter lim="800000"/>
            <a:headEnd/>
            <a:tailEnd/>
          </a:ln>
        </p:spPr>
        <p:txBody>
          <a:bodyPr vert="horz" wrap="square" lIns="91425" tIns="91425" rIns="91425" bIns="91425" numCol="1" anchor="ctr" anchorCtr="0" compatLnSpc="1">
            <a:prstTxWarp prst="textNoShape">
              <a:avLst/>
            </a:prstTxWarp>
          </a:bodyPr>
          <a:lstStyle>
            <a:lvl1pPr>
              <a:defRPr/>
            </a:lvl1pPr>
          </a:lstStyle>
          <a:p>
            <a:pPr>
              <a:defRPr/>
            </a:pPr>
            <a:fld id="{73D69E09-FD93-4ECC-9E01-5032AF0ED9AC}"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w Images">
    <p:spTree>
      <p:nvGrpSpPr>
        <p:cNvPr id="1" name="Shape 56"/>
        <p:cNvGrpSpPr/>
        <p:nvPr/>
      </p:nvGrpSpPr>
      <p:grpSpPr>
        <a:xfrm>
          <a:off x="0" y="0"/>
          <a:ext cx="0" cy="0"/>
          <a:chOff x="0" y="0"/>
          <a:chExt cx="0" cy="0"/>
        </a:xfrm>
      </p:grpSpPr>
      <p:grpSp>
        <p:nvGrpSpPr>
          <p:cNvPr id="4" name="Shape 59"/>
          <p:cNvGrpSpPr>
            <a:grpSpLocks/>
          </p:cNvGrpSpPr>
          <p:nvPr/>
        </p:nvGrpSpPr>
        <p:grpSpPr bwMode="auto">
          <a:xfrm>
            <a:off x="0" y="595313"/>
            <a:ext cx="9140825" cy="1836737"/>
            <a:chOff x="0" y="1074510"/>
            <a:chExt cx="9141074" cy="1835951"/>
          </a:xfrm>
        </p:grpSpPr>
        <p:pic>
          <p:nvPicPr>
            <p:cNvPr id="5" name="Shape 60"/>
            <p:cNvPicPr preferRelativeResize="0">
              <a:picLocks noChangeAspect="1" noChangeArrowheads="1"/>
            </p:cNvPicPr>
            <p:nvPr/>
          </p:nvPicPr>
          <p:blipFill>
            <a:blip r:embed="rId2"/>
            <a:srcRect/>
            <a:stretch>
              <a:fillRect/>
            </a:stretch>
          </p:blipFill>
          <p:spPr bwMode="auto">
            <a:xfrm>
              <a:off x="0" y="1084587"/>
              <a:ext cx="1823679" cy="1823679"/>
            </a:xfrm>
            <a:prstGeom prst="rect">
              <a:avLst/>
            </a:prstGeom>
            <a:noFill/>
            <a:ln w="9525">
              <a:noFill/>
              <a:miter lim="800000"/>
              <a:headEnd/>
              <a:tailEnd/>
            </a:ln>
          </p:spPr>
        </p:pic>
        <p:pic>
          <p:nvPicPr>
            <p:cNvPr id="6" name="Shape 61"/>
            <p:cNvPicPr preferRelativeResize="0">
              <a:picLocks noChangeAspect="1" noChangeArrowheads="1"/>
            </p:cNvPicPr>
            <p:nvPr/>
          </p:nvPicPr>
          <p:blipFill>
            <a:blip r:embed="rId3"/>
            <a:srcRect/>
            <a:stretch>
              <a:fillRect/>
            </a:stretch>
          </p:blipFill>
          <p:spPr bwMode="auto">
            <a:xfrm>
              <a:off x="1828800" y="1074510"/>
              <a:ext cx="1825874" cy="1825874"/>
            </a:xfrm>
            <a:prstGeom prst="rect">
              <a:avLst/>
            </a:prstGeom>
            <a:noFill/>
            <a:ln w="9525">
              <a:noFill/>
              <a:miter lim="800000"/>
              <a:headEnd/>
              <a:tailEnd/>
            </a:ln>
          </p:spPr>
        </p:pic>
        <p:pic>
          <p:nvPicPr>
            <p:cNvPr id="7" name="Shape 62"/>
            <p:cNvPicPr preferRelativeResize="0">
              <a:picLocks noChangeAspect="1" noChangeArrowheads="1"/>
            </p:cNvPicPr>
            <p:nvPr/>
          </p:nvPicPr>
          <p:blipFill>
            <a:blip r:embed="rId4"/>
            <a:srcRect/>
            <a:stretch>
              <a:fillRect/>
            </a:stretch>
          </p:blipFill>
          <p:spPr bwMode="auto">
            <a:xfrm>
              <a:off x="3657600" y="1084587"/>
              <a:ext cx="1825874" cy="1825874"/>
            </a:xfrm>
            <a:prstGeom prst="rect">
              <a:avLst/>
            </a:prstGeom>
            <a:noFill/>
            <a:ln w="9525">
              <a:noFill/>
              <a:miter lim="800000"/>
              <a:headEnd/>
              <a:tailEnd/>
            </a:ln>
          </p:spPr>
        </p:pic>
        <p:pic>
          <p:nvPicPr>
            <p:cNvPr id="8" name="Shape 63"/>
            <p:cNvPicPr preferRelativeResize="0">
              <a:picLocks noChangeAspect="1" noChangeArrowheads="1"/>
            </p:cNvPicPr>
            <p:nvPr/>
          </p:nvPicPr>
          <p:blipFill>
            <a:blip r:embed="rId5"/>
            <a:srcRect/>
            <a:stretch>
              <a:fillRect/>
            </a:stretch>
          </p:blipFill>
          <p:spPr bwMode="auto">
            <a:xfrm>
              <a:off x="5486400" y="1084587"/>
              <a:ext cx="1825874" cy="1825874"/>
            </a:xfrm>
            <a:prstGeom prst="rect">
              <a:avLst/>
            </a:prstGeom>
            <a:noFill/>
            <a:ln w="9525">
              <a:noFill/>
              <a:miter lim="800000"/>
              <a:headEnd/>
              <a:tailEnd/>
            </a:ln>
          </p:spPr>
        </p:pic>
        <p:pic>
          <p:nvPicPr>
            <p:cNvPr id="9" name="Shape 64"/>
            <p:cNvPicPr preferRelativeResize="0">
              <a:picLocks noChangeAspect="1" noChangeArrowheads="1"/>
            </p:cNvPicPr>
            <p:nvPr/>
          </p:nvPicPr>
          <p:blipFill>
            <a:blip r:embed="rId6"/>
            <a:srcRect/>
            <a:stretch>
              <a:fillRect/>
            </a:stretch>
          </p:blipFill>
          <p:spPr bwMode="auto">
            <a:xfrm>
              <a:off x="7315200" y="1084587"/>
              <a:ext cx="1825874" cy="1825874"/>
            </a:xfrm>
            <a:prstGeom prst="rect">
              <a:avLst/>
            </a:prstGeom>
            <a:noFill/>
            <a:ln w="9525">
              <a:noFill/>
              <a:miter lim="800000"/>
              <a:headEnd/>
              <a:tailEnd/>
            </a:ln>
          </p:spPr>
        </p:pic>
      </p:grpSp>
      <p:sp>
        <p:nvSpPr>
          <p:cNvPr id="57" name="Shape 57"/>
          <p:cNvSpPr txBox="1">
            <a:spLocks noGrp="1"/>
          </p:cNvSpPr>
          <p:nvPr>
            <p:ph type="ctrTitle"/>
          </p:nvPr>
        </p:nvSpPr>
        <p:spPr>
          <a:xfrm>
            <a:off x="571499" y="2571988"/>
            <a:ext cx="7917982" cy="677941"/>
          </a:xfrm>
          <a:prstGeom prst="rect">
            <a:avLst/>
          </a:prstGeom>
          <a:noFill/>
          <a:ln>
            <a:noFill/>
          </a:ln>
        </p:spPr>
        <p:txBody>
          <a:bodyPr wrap="square" lIns="68575" tIns="68575" rIns="68575" bIns="68575" anchor="t" anchorCtr="0"/>
          <a:lstStyle>
            <a:lvl1pPr marL="0" marR="0" lvl="0" indent="0" algn="l" rtl="0">
              <a:lnSpc>
                <a:spcPct val="90000"/>
              </a:lnSpc>
              <a:spcBef>
                <a:spcPts val="0"/>
              </a:spcBef>
              <a:buClr>
                <a:srgbClr val="0066A1"/>
              </a:buClr>
              <a:buSzPct val="100000"/>
              <a:buFont typeface="Calibri"/>
              <a:buNone/>
              <a:defRPr sz="33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58" name="Shape 58"/>
          <p:cNvSpPr txBox="1">
            <a:spLocks noGrp="1"/>
          </p:cNvSpPr>
          <p:nvPr>
            <p:ph type="subTitle" idx="1"/>
          </p:nvPr>
        </p:nvSpPr>
        <p:spPr>
          <a:xfrm>
            <a:off x="571499" y="3318987"/>
            <a:ext cx="7917982" cy="933212"/>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rgbClr val="7F7F7F"/>
              </a:buClr>
              <a:buSzPct val="100000"/>
              <a:buFont typeface="Arial"/>
              <a:buNone/>
              <a:defRPr sz="21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400"/>
              </a:spcBef>
              <a:buClr>
                <a:schemeClr val="dk1"/>
              </a:buClr>
              <a:buSzPct val="1000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buClr>
                <a:schemeClr val="dk1"/>
              </a:buClr>
              <a:buSzPct val="1000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Place in Images">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571499" y="2571988"/>
            <a:ext cx="7917982" cy="677941"/>
          </a:xfrm>
          <a:prstGeom prst="rect">
            <a:avLst/>
          </a:prstGeom>
          <a:noFill/>
          <a:ln>
            <a:noFill/>
          </a:ln>
        </p:spPr>
        <p:txBody>
          <a:bodyPr wrap="square" lIns="68575" tIns="68575" rIns="68575" bIns="68575" anchor="t" anchorCtr="0"/>
          <a:lstStyle>
            <a:lvl1pPr marL="0" marR="0" lvl="0" indent="0" algn="l" rtl="0">
              <a:lnSpc>
                <a:spcPct val="90000"/>
              </a:lnSpc>
              <a:spcBef>
                <a:spcPts val="0"/>
              </a:spcBef>
              <a:buClr>
                <a:srgbClr val="0066A1"/>
              </a:buClr>
              <a:buSzPct val="100000"/>
              <a:buFont typeface="Calibri"/>
              <a:buNone/>
              <a:defRPr sz="33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67" name="Shape 67"/>
          <p:cNvSpPr txBox="1">
            <a:spLocks noGrp="1"/>
          </p:cNvSpPr>
          <p:nvPr>
            <p:ph type="subTitle" idx="1"/>
          </p:nvPr>
        </p:nvSpPr>
        <p:spPr>
          <a:xfrm>
            <a:off x="571499" y="3318987"/>
            <a:ext cx="7917982" cy="933212"/>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rgbClr val="7F7F7F"/>
              </a:buClr>
              <a:buSzPct val="100000"/>
              <a:buFont typeface="Arial"/>
              <a:buNone/>
              <a:defRPr sz="21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400"/>
              </a:spcBef>
              <a:buClr>
                <a:schemeClr val="dk1"/>
              </a:buClr>
              <a:buSzPct val="1000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buClr>
                <a:schemeClr val="dk1"/>
              </a:buClr>
              <a:buSzPct val="1000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Divider Slide">
    <p:spTree>
      <p:nvGrpSpPr>
        <p:cNvPr id="1" name="Shape 74"/>
        <p:cNvGrpSpPr/>
        <p:nvPr/>
      </p:nvGrpSpPr>
      <p:grpSpPr>
        <a:xfrm>
          <a:off x="0" y="0"/>
          <a:ext cx="0" cy="0"/>
          <a:chOff x="0" y="0"/>
          <a:chExt cx="0" cy="0"/>
        </a:xfrm>
      </p:grpSpPr>
      <p:sp>
        <p:nvSpPr>
          <p:cNvPr id="75" name="Shape 75"/>
          <p:cNvSpPr txBox="1">
            <a:spLocks noGrp="1"/>
          </p:cNvSpPr>
          <p:nvPr>
            <p:ph type="ctrTitle"/>
          </p:nvPr>
        </p:nvSpPr>
        <p:spPr>
          <a:xfrm>
            <a:off x="514349" y="1705089"/>
            <a:ext cx="8141168" cy="677941"/>
          </a:xfrm>
          <a:prstGeom prst="rect">
            <a:avLst/>
          </a:prstGeom>
          <a:noFill/>
          <a:ln>
            <a:noFill/>
          </a:ln>
        </p:spPr>
        <p:txBody>
          <a:bodyPr wrap="square" lIns="68575" tIns="68575" rIns="68575" bIns="68575" anchor="t" anchorCtr="0"/>
          <a:lstStyle>
            <a:lvl1pPr marL="0" marR="0" lvl="0" indent="0" algn="l" rtl="0">
              <a:lnSpc>
                <a:spcPct val="90000"/>
              </a:lnSpc>
              <a:spcBef>
                <a:spcPts val="0"/>
              </a:spcBef>
              <a:buClr>
                <a:srgbClr val="0066A1"/>
              </a:buClr>
              <a:buSzPct val="100000"/>
              <a:buFont typeface="Calibri"/>
              <a:buNone/>
              <a:defRPr sz="33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76" name="Shape 76"/>
          <p:cNvSpPr txBox="1">
            <a:spLocks noGrp="1"/>
          </p:cNvSpPr>
          <p:nvPr>
            <p:ph type="subTitle" idx="1"/>
          </p:nvPr>
        </p:nvSpPr>
        <p:spPr>
          <a:xfrm>
            <a:off x="514349" y="2452088"/>
            <a:ext cx="8141168" cy="933212"/>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rgbClr val="7F7F7F"/>
              </a:buClr>
              <a:buSzPct val="100000"/>
              <a:buFont typeface="Arial"/>
              <a:buNone/>
              <a:defRPr sz="21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400"/>
              </a:spcBef>
              <a:buClr>
                <a:schemeClr val="dk1"/>
              </a:buClr>
              <a:buSzPct val="1000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buClr>
                <a:schemeClr val="dk1"/>
              </a:buClr>
              <a:buSzPct val="1000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ontent Slide_OneColumnBullets">
    <p:spTree>
      <p:nvGrpSpPr>
        <p:cNvPr id="1" name="Shape 82"/>
        <p:cNvGrpSpPr/>
        <p:nvPr/>
      </p:nvGrpSpPr>
      <p:grpSpPr>
        <a:xfrm>
          <a:off x="0" y="0"/>
          <a:ext cx="0" cy="0"/>
          <a:chOff x="0" y="0"/>
          <a:chExt cx="0" cy="0"/>
        </a:xfrm>
      </p:grpSpPr>
      <p:sp>
        <p:nvSpPr>
          <p:cNvPr id="83" name="Shape 83"/>
          <p:cNvSpPr txBox="1">
            <a:spLocks noGrp="1"/>
          </p:cNvSpPr>
          <p:nvPr>
            <p:ph type="ctrTitle"/>
          </p:nvPr>
        </p:nvSpPr>
        <p:spPr>
          <a:xfrm>
            <a:off x="297611" y="424066"/>
            <a:ext cx="8531162" cy="391130"/>
          </a:xfrm>
          <a:prstGeom prst="rect">
            <a:avLst/>
          </a:prstGeom>
          <a:noFill/>
          <a:ln>
            <a:noFill/>
          </a:ln>
        </p:spPr>
        <p:txBody>
          <a:bodyPr wrap="square" lIns="68575" tIns="68575" rIns="68575" bIns="68575" anchor="t" anchorCtr="0"/>
          <a:lstStyle>
            <a:lvl1pPr marL="0" marR="0" lvl="0" indent="0" algn="l" rtl="0">
              <a:lnSpc>
                <a:spcPct val="90000"/>
              </a:lnSpc>
              <a:spcBef>
                <a:spcPts val="0"/>
              </a:spcBef>
              <a:buClr>
                <a:srgbClr val="0066A1"/>
              </a:buClr>
              <a:buSzPct val="100000"/>
              <a:buFont typeface="Calibri"/>
              <a:buNone/>
              <a:defRPr sz="26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84" name="Shape 84"/>
          <p:cNvSpPr txBox="1">
            <a:spLocks noGrp="1"/>
          </p:cNvSpPr>
          <p:nvPr>
            <p:ph type="subTitle" idx="1"/>
          </p:nvPr>
        </p:nvSpPr>
        <p:spPr>
          <a:xfrm>
            <a:off x="297611" y="899332"/>
            <a:ext cx="8531162" cy="316993"/>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rgbClr val="7F7F7F"/>
              </a:buClr>
              <a:buSzPct val="100000"/>
              <a:buFont typeface="Arial"/>
              <a:buNone/>
              <a:defRPr sz="18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400"/>
              </a:spcBef>
              <a:buClr>
                <a:schemeClr val="dk1"/>
              </a:buClr>
              <a:buSzPct val="1000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buClr>
                <a:schemeClr val="dk1"/>
              </a:buClr>
              <a:buSzPct val="1000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body" idx="2"/>
          </p:nvPr>
        </p:nvSpPr>
        <p:spPr>
          <a:xfrm>
            <a:off x="297611" y="1369219"/>
            <a:ext cx="8531162" cy="3107891"/>
          </a:xfrm>
          <a:prstGeom prst="rect">
            <a:avLst/>
          </a:prstGeom>
          <a:noFill/>
          <a:ln>
            <a:noFill/>
          </a:ln>
        </p:spPr>
        <p:txBody>
          <a:bodyPr wrap="square" lIns="68575" tIns="68575" rIns="68575" bIns="68575" anchor="t" anchorCtr="0"/>
          <a:lstStyle>
            <a:lvl1pPr marL="342900" marR="0" lvl="0" indent="-279400" algn="l" rtl="0">
              <a:lnSpc>
                <a:spcPct val="90000"/>
              </a:lnSpc>
              <a:spcBef>
                <a:spcPts val="800"/>
              </a:spcBef>
              <a:buClr>
                <a:srgbClr val="0066A1"/>
              </a:buClr>
              <a:buSzPct val="60000"/>
              <a:buFont typeface="Merriweather Sans"/>
              <a:buChar char="▶"/>
              <a:defRPr sz="1500" b="0" i="0" u="none" strike="noStrike" cap="none">
                <a:solidFill>
                  <a:schemeClr val="dk1"/>
                </a:solidFill>
                <a:latin typeface="Calibri"/>
                <a:ea typeface="Calibri"/>
                <a:cs typeface="Calibri"/>
                <a:sym typeface="Calibri"/>
              </a:defRPr>
            </a:lvl1pPr>
            <a:lvl2pPr marL="596900" marR="0" lvl="1" indent="-165100" algn="l" rtl="0">
              <a:lnSpc>
                <a:spcPct val="90000"/>
              </a:lnSpc>
              <a:spcBef>
                <a:spcPts val="400"/>
              </a:spcBef>
              <a:buClr>
                <a:srgbClr val="0066A1"/>
              </a:buClr>
              <a:buSzPct val="100000"/>
              <a:buFont typeface="Noto Sans Symbols"/>
              <a:buChar char="▪"/>
              <a:defRPr sz="1400" b="0" i="0" u="none" strike="noStrike" cap="none">
                <a:solidFill>
                  <a:schemeClr val="dk1"/>
                </a:solidFill>
                <a:latin typeface="Calibri"/>
                <a:ea typeface="Calibri"/>
                <a:cs typeface="Calibri"/>
                <a:sym typeface="Calibri"/>
              </a:defRPr>
            </a:lvl2pPr>
            <a:lvl3pPr marL="939800" marR="0" lvl="2" indent="-177800" algn="l" rtl="0">
              <a:lnSpc>
                <a:spcPct val="90000"/>
              </a:lnSpc>
              <a:spcBef>
                <a:spcPts val="400"/>
              </a:spcBef>
              <a:buClr>
                <a:srgbClr val="0066A1"/>
              </a:buClr>
              <a:buSzPct val="100000"/>
              <a:buFont typeface="Noto Sans Symbols"/>
              <a:buChar char="▪"/>
              <a:defRPr sz="1200" b="0" i="0" u="none" strike="noStrike" cap="none">
                <a:solidFill>
                  <a:schemeClr val="dk1"/>
                </a:solidFill>
                <a:latin typeface="Calibri"/>
                <a:ea typeface="Calibri"/>
                <a:cs typeface="Calibri"/>
                <a:sym typeface="Calibri"/>
              </a:defRPr>
            </a:lvl3pPr>
            <a:lvl4pPr marL="1244600" marR="0" lvl="3"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4pPr>
            <a:lvl5pPr marL="1587500" marR="0" lvl="4"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ontent Slide_TwoColumnBullets">
    <p:spTree>
      <p:nvGrpSpPr>
        <p:cNvPr id="1" name="Shape 86"/>
        <p:cNvGrpSpPr/>
        <p:nvPr/>
      </p:nvGrpSpPr>
      <p:grpSpPr>
        <a:xfrm>
          <a:off x="0" y="0"/>
          <a:ext cx="0" cy="0"/>
          <a:chOff x="0" y="0"/>
          <a:chExt cx="0" cy="0"/>
        </a:xfrm>
      </p:grpSpPr>
      <p:sp>
        <p:nvSpPr>
          <p:cNvPr id="87" name="Shape 87"/>
          <p:cNvSpPr txBox="1">
            <a:spLocks noGrp="1"/>
          </p:cNvSpPr>
          <p:nvPr>
            <p:ph type="ctrTitle"/>
          </p:nvPr>
        </p:nvSpPr>
        <p:spPr>
          <a:xfrm>
            <a:off x="297611" y="424066"/>
            <a:ext cx="8531162" cy="391130"/>
          </a:xfrm>
          <a:prstGeom prst="rect">
            <a:avLst/>
          </a:prstGeom>
          <a:noFill/>
          <a:ln>
            <a:noFill/>
          </a:ln>
        </p:spPr>
        <p:txBody>
          <a:bodyPr wrap="square" lIns="68575" tIns="68575" rIns="68575" bIns="68575" anchor="t" anchorCtr="0"/>
          <a:lstStyle>
            <a:lvl1pPr marL="0" marR="0" lvl="0" indent="0" algn="l" rtl="0">
              <a:lnSpc>
                <a:spcPct val="90000"/>
              </a:lnSpc>
              <a:spcBef>
                <a:spcPts val="0"/>
              </a:spcBef>
              <a:buClr>
                <a:srgbClr val="0066A1"/>
              </a:buClr>
              <a:buSzPct val="100000"/>
              <a:buFont typeface="Calibri"/>
              <a:buNone/>
              <a:defRPr sz="26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88" name="Shape 88"/>
          <p:cNvSpPr txBox="1">
            <a:spLocks noGrp="1"/>
          </p:cNvSpPr>
          <p:nvPr>
            <p:ph type="subTitle" idx="1"/>
          </p:nvPr>
        </p:nvSpPr>
        <p:spPr>
          <a:xfrm>
            <a:off x="297611" y="899332"/>
            <a:ext cx="8531162" cy="316993"/>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rgbClr val="7F7F7F"/>
              </a:buClr>
              <a:buSzPct val="100000"/>
              <a:buFont typeface="Arial"/>
              <a:buNone/>
              <a:defRPr sz="18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400"/>
              </a:spcBef>
              <a:buClr>
                <a:schemeClr val="dk1"/>
              </a:buClr>
              <a:buSzPct val="1000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buClr>
                <a:schemeClr val="dk1"/>
              </a:buClr>
              <a:buSzPct val="1000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body" idx="2"/>
          </p:nvPr>
        </p:nvSpPr>
        <p:spPr>
          <a:xfrm>
            <a:off x="297611" y="1369219"/>
            <a:ext cx="4156479" cy="3107891"/>
          </a:xfrm>
          <a:prstGeom prst="rect">
            <a:avLst/>
          </a:prstGeom>
          <a:noFill/>
          <a:ln>
            <a:noFill/>
          </a:ln>
        </p:spPr>
        <p:txBody>
          <a:bodyPr wrap="square" lIns="68575" tIns="68575" rIns="68575" bIns="68575" anchor="t" anchorCtr="0"/>
          <a:lstStyle>
            <a:lvl1pPr marL="342900" marR="0" lvl="0" indent="-279400" algn="l" rtl="0">
              <a:lnSpc>
                <a:spcPct val="90000"/>
              </a:lnSpc>
              <a:spcBef>
                <a:spcPts val="800"/>
              </a:spcBef>
              <a:buClr>
                <a:srgbClr val="0066A1"/>
              </a:buClr>
              <a:buSzPct val="60000"/>
              <a:buFont typeface="Merriweather Sans"/>
              <a:buChar char="▶"/>
              <a:defRPr sz="1500" b="0" i="0" u="none" strike="noStrike" cap="none">
                <a:solidFill>
                  <a:schemeClr val="dk1"/>
                </a:solidFill>
                <a:latin typeface="Calibri"/>
                <a:ea typeface="Calibri"/>
                <a:cs typeface="Calibri"/>
                <a:sym typeface="Calibri"/>
              </a:defRPr>
            </a:lvl1pPr>
            <a:lvl2pPr marL="596900" marR="0" lvl="1" indent="-165100" algn="l" rtl="0">
              <a:lnSpc>
                <a:spcPct val="90000"/>
              </a:lnSpc>
              <a:spcBef>
                <a:spcPts val="400"/>
              </a:spcBef>
              <a:buClr>
                <a:srgbClr val="0066A1"/>
              </a:buClr>
              <a:buSzPct val="100000"/>
              <a:buFont typeface="Noto Sans Symbols"/>
              <a:buChar char="▪"/>
              <a:defRPr sz="1400" b="0" i="0" u="none" strike="noStrike" cap="none">
                <a:solidFill>
                  <a:schemeClr val="dk1"/>
                </a:solidFill>
                <a:latin typeface="Calibri"/>
                <a:ea typeface="Calibri"/>
                <a:cs typeface="Calibri"/>
                <a:sym typeface="Calibri"/>
              </a:defRPr>
            </a:lvl2pPr>
            <a:lvl3pPr marL="939800" marR="0" lvl="2" indent="-177800" algn="l" rtl="0">
              <a:lnSpc>
                <a:spcPct val="90000"/>
              </a:lnSpc>
              <a:spcBef>
                <a:spcPts val="400"/>
              </a:spcBef>
              <a:buClr>
                <a:srgbClr val="0066A1"/>
              </a:buClr>
              <a:buSzPct val="100000"/>
              <a:buFont typeface="Noto Sans Symbols"/>
              <a:buChar char="▪"/>
              <a:defRPr sz="1200" b="0" i="0" u="none" strike="noStrike" cap="none">
                <a:solidFill>
                  <a:schemeClr val="dk1"/>
                </a:solidFill>
                <a:latin typeface="Calibri"/>
                <a:ea typeface="Calibri"/>
                <a:cs typeface="Calibri"/>
                <a:sym typeface="Calibri"/>
              </a:defRPr>
            </a:lvl3pPr>
            <a:lvl4pPr marL="1244600" marR="0" lvl="3"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4pPr>
            <a:lvl5pPr marL="1587500" marR="0" lvl="4"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body" idx="3"/>
          </p:nvPr>
        </p:nvSpPr>
        <p:spPr>
          <a:xfrm>
            <a:off x="4672294" y="1369219"/>
            <a:ext cx="4156479" cy="3107891"/>
          </a:xfrm>
          <a:prstGeom prst="rect">
            <a:avLst/>
          </a:prstGeom>
          <a:noFill/>
          <a:ln>
            <a:noFill/>
          </a:ln>
        </p:spPr>
        <p:txBody>
          <a:bodyPr wrap="square" lIns="68575" tIns="68575" rIns="68575" bIns="68575" anchor="t" anchorCtr="0"/>
          <a:lstStyle>
            <a:lvl1pPr marL="342900" marR="0" lvl="0" indent="-279400" algn="l" rtl="0">
              <a:lnSpc>
                <a:spcPct val="90000"/>
              </a:lnSpc>
              <a:spcBef>
                <a:spcPts val="800"/>
              </a:spcBef>
              <a:buClr>
                <a:srgbClr val="0066A1"/>
              </a:buClr>
              <a:buSzPct val="60000"/>
              <a:buFont typeface="Merriweather Sans"/>
              <a:buChar char="▶"/>
              <a:defRPr sz="1500" b="0" i="0" u="none" strike="noStrike" cap="none">
                <a:solidFill>
                  <a:schemeClr val="dk1"/>
                </a:solidFill>
                <a:latin typeface="Calibri"/>
                <a:ea typeface="Calibri"/>
                <a:cs typeface="Calibri"/>
                <a:sym typeface="Calibri"/>
              </a:defRPr>
            </a:lvl1pPr>
            <a:lvl2pPr marL="596900" marR="0" lvl="1" indent="-165100" algn="l" rtl="0">
              <a:lnSpc>
                <a:spcPct val="90000"/>
              </a:lnSpc>
              <a:spcBef>
                <a:spcPts val="400"/>
              </a:spcBef>
              <a:buClr>
                <a:srgbClr val="0066A1"/>
              </a:buClr>
              <a:buSzPct val="100000"/>
              <a:buFont typeface="Noto Sans Symbols"/>
              <a:buChar char="▪"/>
              <a:defRPr sz="1400" b="0" i="0" u="none" strike="noStrike" cap="none">
                <a:solidFill>
                  <a:schemeClr val="dk1"/>
                </a:solidFill>
                <a:latin typeface="Calibri"/>
                <a:ea typeface="Calibri"/>
                <a:cs typeface="Calibri"/>
                <a:sym typeface="Calibri"/>
              </a:defRPr>
            </a:lvl2pPr>
            <a:lvl3pPr marL="939800" marR="0" lvl="2" indent="-177800" algn="l" rtl="0">
              <a:lnSpc>
                <a:spcPct val="90000"/>
              </a:lnSpc>
              <a:spcBef>
                <a:spcPts val="400"/>
              </a:spcBef>
              <a:buClr>
                <a:srgbClr val="0066A1"/>
              </a:buClr>
              <a:buSzPct val="100000"/>
              <a:buFont typeface="Noto Sans Symbols"/>
              <a:buChar char="▪"/>
              <a:defRPr sz="1200" b="0" i="0" u="none" strike="noStrike" cap="none">
                <a:solidFill>
                  <a:schemeClr val="dk1"/>
                </a:solidFill>
                <a:latin typeface="Calibri"/>
                <a:ea typeface="Calibri"/>
                <a:cs typeface="Calibri"/>
                <a:sym typeface="Calibri"/>
              </a:defRPr>
            </a:lvl3pPr>
            <a:lvl4pPr marL="1244600" marR="0" lvl="3"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4pPr>
            <a:lvl5pPr marL="1587500" marR="0" lvl="4"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ontent Slide_TwoColumnBulletsGraphic">
    <p:spTree>
      <p:nvGrpSpPr>
        <p:cNvPr id="1" name="Shape 91"/>
        <p:cNvGrpSpPr/>
        <p:nvPr/>
      </p:nvGrpSpPr>
      <p:grpSpPr>
        <a:xfrm>
          <a:off x="0" y="0"/>
          <a:ext cx="0" cy="0"/>
          <a:chOff x="0" y="0"/>
          <a:chExt cx="0" cy="0"/>
        </a:xfrm>
      </p:grpSpPr>
      <p:sp>
        <p:nvSpPr>
          <p:cNvPr id="92" name="Shape 92"/>
          <p:cNvSpPr txBox="1">
            <a:spLocks noGrp="1"/>
          </p:cNvSpPr>
          <p:nvPr>
            <p:ph type="ctrTitle"/>
          </p:nvPr>
        </p:nvSpPr>
        <p:spPr>
          <a:xfrm>
            <a:off x="297611" y="424066"/>
            <a:ext cx="8531162" cy="391130"/>
          </a:xfrm>
          <a:prstGeom prst="rect">
            <a:avLst/>
          </a:prstGeom>
          <a:noFill/>
          <a:ln>
            <a:noFill/>
          </a:ln>
        </p:spPr>
        <p:txBody>
          <a:bodyPr wrap="square" lIns="68575" tIns="68575" rIns="68575" bIns="68575" anchor="t" anchorCtr="0"/>
          <a:lstStyle>
            <a:lvl1pPr marL="0" marR="0" lvl="0" indent="0" algn="l" rtl="0">
              <a:lnSpc>
                <a:spcPct val="90000"/>
              </a:lnSpc>
              <a:spcBef>
                <a:spcPts val="0"/>
              </a:spcBef>
              <a:buClr>
                <a:srgbClr val="0066A1"/>
              </a:buClr>
              <a:buSzPct val="100000"/>
              <a:buFont typeface="Calibri"/>
              <a:buNone/>
              <a:defRPr sz="26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93" name="Shape 93"/>
          <p:cNvSpPr txBox="1">
            <a:spLocks noGrp="1"/>
          </p:cNvSpPr>
          <p:nvPr>
            <p:ph type="subTitle" idx="1"/>
          </p:nvPr>
        </p:nvSpPr>
        <p:spPr>
          <a:xfrm>
            <a:off x="297611" y="899332"/>
            <a:ext cx="8531162" cy="316993"/>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rgbClr val="7F7F7F"/>
              </a:buClr>
              <a:buSzPct val="100000"/>
              <a:buFont typeface="Arial"/>
              <a:buNone/>
              <a:defRPr sz="18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400"/>
              </a:spcBef>
              <a:buClr>
                <a:schemeClr val="dk1"/>
              </a:buClr>
              <a:buSzPct val="1000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buClr>
                <a:schemeClr val="dk1"/>
              </a:buClr>
              <a:buSzPct val="1000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body" idx="2"/>
          </p:nvPr>
        </p:nvSpPr>
        <p:spPr>
          <a:xfrm>
            <a:off x="297611" y="1369219"/>
            <a:ext cx="4156479" cy="3107891"/>
          </a:xfrm>
          <a:prstGeom prst="rect">
            <a:avLst/>
          </a:prstGeom>
          <a:noFill/>
          <a:ln>
            <a:noFill/>
          </a:ln>
        </p:spPr>
        <p:txBody>
          <a:bodyPr wrap="square" lIns="68575" tIns="68575" rIns="68575" bIns="68575" anchor="t" anchorCtr="0"/>
          <a:lstStyle>
            <a:lvl1pPr marL="342900" marR="0" lvl="0" indent="-279400" algn="l" rtl="0">
              <a:lnSpc>
                <a:spcPct val="90000"/>
              </a:lnSpc>
              <a:spcBef>
                <a:spcPts val="800"/>
              </a:spcBef>
              <a:buClr>
                <a:srgbClr val="0066A1"/>
              </a:buClr>
              <a:buSzPct val="60000"/>
              <a:buFont typeface="Merriweather Sans"/>
              <a:buChar char="▶"/>
              <a:defRPr sz="1500" b="0" i="0" u="none" strike="noStrike" cap="none">
                <a:solidFill>
                  <a:schemeClr val="dk1"/>
                </a:solidFill>
                <a:latin typeface="Calibri"/>
                <a:ea typeface="Calibri"/>
                <a:cs typeface="Calibri"/>
                <a:sym typeface="Calibri"/>
              </a:defRPr>
            </a:lvl1pPr>
            <a:lvl2pPr marL="596900" marR="0" lvl="1" indent="-165100" algn="l" rtl="0">
              <a:lnSpc>
                <a:spcPct val="90000"/>
              </a:lnSpc>
              <a:spcBef>
                <a:spcPts val="400"/>
              </a:spcBef>
              <a:buClr>
                <a:srgbClr val="0066A1"/>
              </a:buClr>
              <a:buSzPct val="100000"/>
              <a:buFont typeface="Noto Sans Symbols"/>
              <a:buChar char="▪"/>
              <a:defRPr sz="1400" b="0" i="0" u="none" strike="noStrike" cap="none">
                <a:solidFill>
                  <a:schemeClr val="dk1"/>
                </a:solidFill>
                <a:latin typeface="Calibri"/>
                <a:ea typeface="Calibri"/>
                <a:cs typeface="Calibri"/>
                <a:sym typeface="Calibri"/>
              </a:defRPr>
            </a:lvl2pPr>
            <a:lvl3pPr marL="939800" marR="0" lvl="2" indent="-177800" algn="l" rtl="0">
              <a:lnSpc>
                <a:spcPct val="90000"/>
              </a:lnSpc>
              <a:spcBef>
                <a:spcPts val="400"/>
              </a:spcBef>
              <a:buClr>
                <a:srgbClr val="0066A1"/>
              </a:buClr>
              <a:buSzPct val="100000"/>
              <a:buFont typeface="Noto Sans Symbols"/>
              <a:buChar char="▪"/>
              <a:defRPr sz="1200" b="0" i="0" u="none" strike="noStrike" cap="none">
                <a:solidFill>
                  <a:schemeClr val="dk1"/>
                </a:solidFill>
                <a:latin typeface="Calibri"/>
                <a:ea typeface="Calibri"/>
                <a:cs typeface="Calibri"/>
                <a:sym typeface="Calibri"/>
              </a:defRPr>
            </a:lvl3pPr>
            <a:lvl4pPr marL="1244600" marR="0" lvl="3"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4pPr>
            <a:lvl5pPr marL="1587500" marR="0" lvl="4"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body" idx="3"/>
          </p:nvPr>
        </p:nvSpPr>
        <p:spPr>
          <a:xfrm>
            <a:off x="4563191" y="1369219"/>
            <a:ext cx="4265581" cy="3107531"/>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chemeClr val="dk1"/>
              </a:buClr>
              <a:buSzPct val="100000"/>
              <a:buFont typeface="Arial"/>
              <a:buChar char="●"/>
              <a:defRPr sz="1400" b="0" i="1"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ontent Slide_TwoColumnBullets2Graphics">
    <p:spTree>
      <p:nvGrpSpPr>
        <p:cNvPr id="1" name="Shape 96"/>
        <p:cNvGrpSpPr/>
        <p:nvPr/>
      </p:nvGrpSpPr>
      <p:grpSpPr>
        <a:xfrm>
          <a:off x="0" y="0"/>
          <a:ext cx="0" cy="0"/>
          <a:chOff x="0" y="0"/>
          <a:chExt cx="0" cy="0"/>
        </a:xfrm>
      </p:grpSpPr>
      <p:sp>
        <p:nvSpPr>
          <p:cNvPr id="97" name="Shape 97"/>
          <p:cNvSpPr txBox="1">
            <a:spLocks noGrp="1"/>
          </p:cNvSpPr>
          <p:nvPr>
            <p:ph type="ctrTitle"/>
          </p:nvPr>
        </p:nvSpPr>
        <p:spPr>
          <a:xfrm>
            <a:off x="297611" y="424066"/>
            <a:ext cx="8531162" cy="391130"/>
          </a:xfrm>
          <a:prstGeom prst="rect">
            <a:avLst/>
          </a:prstGeom>
          <a:noFill/>
          <a:ln>
            <a:noFill/>
          </a:ln>
        </p:spPr>
        <p:txBody>
          <a:bodyPr wrap="square" lIns="68575" tIns="68575" rIns="68575" bIns="68575" anchor="t" anchorCtr="0"/>
          <a:lstStyle>
            <a:lvl1pPr marL="0" marR="0" lvl="0" indent="0" algn="l" rtl="0">
              <a:lnSpc>
                <a:spcPct val="90000"/>
              </a:lnSpc>
              <a:spcBef>
                <a:spcPts val="0"/>
              </a:spcBef>
              <a:buClr>
                <a:srgbClr val="0066A1"/>
              </a:buClr>
              <a:buSzPct val="100000"/>
              <a:buFont typeface="Calibri"/>
              <a:buNone/>
              <a:defRPr sz="26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98" name="Shape 98"/>
          <p:cNvSpPr txBox="1">
            <a:spLocks noGrp="1"/>
          </p:cNvSpPr>
          <p:nvPr>
            <p:ph type="subTitle" idx="1"/>
          </p:nvPr>
        </p:nvSpPr>
        <p:spPr>
          <a:xfrm>
            <a:off x="297611" y="899332"/>
            <a:ext cx="8531162" cy="316993"/>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rgbClr val="7F7F7F"/>
              </a:buClr>
              <a:buSzPct val="100000"/>
              <a:buFont typeface="Arial"/>
              <a:buNone/>
              <a:defRPr sz="18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400"/>
              </a:spcBef>
              <a:buClr>
                <a:schemeClr val="dk1"/>
              </a:buClr>
              <a:buSzPct val="1000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buClr>
                <a:schemeClr val="dk1"/>
              </a:buClr>
              <a:buSzPct val="1000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body" idx="2"/>
          </p:nvPr>
        </p:nvSpPr>
        <p:spPr>
          <a:xfrm>
            <a:off x="297611" y="1369219"/>
            <a:ext cx="4156479" cy="3107891"/>
          </a:xfrm>
          <a:prstGeom prst="rect">
            <a:avLst/>
          </a:prstGeom>
          <a:noFill/>
          <a:ln>
            <a:noFill/>
          </a:ln>
        </p:spPr>
        <p:txBody>
          <a:bodyPr wrap="square" lIns="68575" tIns="68575" rIns="68575" bIns="68575" anchor="t" anchorCtr="0"/>
          <a:lstStyle>
            <a:lvl1pPr marL="342900" marR="0" lvl="0" indent="-279400" algn="l" rtl="0">
              <a:lnSpc>
                <a:spcPct val="90000"/>
              </a:lnSpc>
              <a:spcBef>
                <a:spcPts val="800"/>
              </a:spcBef>
              <a:buClr>
                <a:srgbClr val="0066A1"/>
              </a:buClr>
              <a:buSzPct val="60000"/>
              <a:buFont typeface="Merriweather Sans"/>
              <a:buChar char="▶"/>
              <a:defRPr sz="1500" b="0" i="0" u="none" strike="noStrike" cap="none">
                <a:solidFill>
                  <a:schemeClr val="dk1"/>
                </a:solidFill>
                <a:latin typeface="Calibri"/>
                <a:ea typeface="Calibri"/>
                <a:cs typeface="Calibri"/>
                <a:sym typeface="Calibri"/>
              </a:defRPr>
            </a:lvl1pPr>
            <a:lvl2pPr marL="596900" marR="0" lvl="1" indent="-165100" algn="l" rtl="0">
              <a:lnSpc>
                <a:spcPct val="90000"/>
              </a:lnSpc>
              <a:spcBef>
                <a:spcPts val="400"/>
              </a:spcBef>
              <a:buClr>
                <a:srgbClr val="0066A1"/>
              </a:buClr>
              <a:buSzPct val="100000"/>
              <a:buFont typeface="Noto Sans Symbols"/>
              <a:buChar char="▪"/>
              <a:defRPr sz="1400" b="0" i="0" u="none" strike="noStrike" cap="none">
                <a:solidFill>
                  <a:schemeClr val="dk1"/>
                </a:solidFill>
                <a:latin typeface="Calibri"/>
                <a:ea typeface="Calibri"/>
                <a:cs typeface="Calibri"/>
                <a:sym typeface="Calibri"/>
              </a:defRPr>
            </a:lvl2pPr>
            <a:lvl3pPr marL="939800" marR="0" lvl="2" indent="-177800" algn="l" rtl="0">
              <a:lnSpc>
                <a:spcPct val="90000"/>
              </a:lnSpc>
              <a:spcBef>
                <a:spcPts val="400"/>
              </a:spcBef>
              <a:buClr>
                <a:srgbClr val="0066A1"/>
              </a:buClr>
              <a:buSzPct val="100000"/>
              <a:buFont typeface="Noto Sans Symbols"/>
              <a:buChar char="▪"/>
              <a:defRPr sz="1200" b="0" i="0" u="none" strike="noStrike" cap="none">
                <a:solidFill>
                  <a:schemeClr val="dk1"/>
                </a:solidFill>
                <a:latin typeface="Calibri"/>
                <a:ea typeface="Calibri"/>
                <a:cs typeface="Calibri"/>
                <a:sym typeface="Calibri"/>
              </a:defRPr>
            </a:lvl3pPr>
            <a:lvl4pPr marL="1244600" marR="0" lvl="3"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4pPr>
            <a:lvl5pPr marL="1587500" marR="0" lvl="4"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body" idx="3"/>
          </p:nvPr>
        </p:nvSpPr>
        <p:spPr>
          <a:xfrm>
            <a:off x="4563191" y="1369219"/>
            <a:ext cx="4265581" cy="1489484"/>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chemeClr val="dk1"/>
              </a:buClr>
              <a:buSzPct val="100000"/>
              <a:buFont typeface="Arial"/>
              <a:buChar char="●"/>
              <a:defRPr sz="1400" b="0" i="1"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body" idx="4"/>
          </p:nvPr>
        </p:nvSpPr>
        <p:spPr>
          <a:xfrm>
            <a:off x="4563191" y="2991236"/>
            <a:ext cx="4265581" cy="1485873"/>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chemeClr val="dk1"/>
              </a:buClr>
              <a:buSzPct val="100000"/>
              <a:buFont typeface="Arial"/>
              <a:buChar char="●"/>
              <a:defRPr sz="1400" b="0" i="1"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ontent Slide_BulletsTextObject">
    <p:spTree>
      <p:nvGrpSpPr>
        <p:cNvPr id="1" name="Shape 102"/>
        <p:cNvGrpSpPr/>
        <p:nvPr/>
      </p:nvGrpSpPr>
      <p:grpSpPr>
        <a:xfrm>
          <a:off x="0" y="0"/>
          <a:ext cx="0" cy="0"/>
          <a:chOff x="0" y="0"/>
          <a:chExt cx="0" cy="0"/>
        </a:xfrm>
      </p:grpSpPr>
      <p:sp>
        <p:nvSpPr>
          <p:cNvPr id="103" name="Shape 103"/>
          <p:cNvSpPr txBox="1">
            <a:spLocks noGrp="1"/>
          </p:cNvSpPr>
          <p:nvPr>
            <p:ph type="ctrTitle"/>
          </p:nvPr>
        </p:nvSpPr>
        <p:spPr>
          <a:xfrm>
            <a:off x="297611" y="424066"/>
            <a:ext cx="8531162" cy="391130"/>
          </a:xfrm>
          <a:prstGeom prst="rect">
            <a:avLst/>
          </a:prstGeom>
          <a:noFill/>
          <a:ln>
            <a:noFill/>
          </a:ln>
        </p:spPr>
        <p:txBody>
          <a:bodyPr wrap="square" lIns="68575" tIns="68575" rIns="68575" bIns="68575" anchor="t" anchorCtr="0"/>
          <a:lstStyle>
            <a:lvl1pPr marL="0" marR="0" lvl="0" indent="0" algn="l" rtl="0">
              <a:lnSpc>
                <a:spcPct val="90000"/>
              </a:lnSpc>
              <a:spcBef>
                <a:spcPts val="0"/>
              </a:spcBef>
              <a:buClr>
                <a:srgbClr val="0066A1"/>
              </a:buClr>
              <a:buSzPct val="100000"/>
              <a:buFont typeface="Calibri"/>
              <a:buNone/>
              <a:defRPr sz="26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104" name="Shape 104"/>
          <p:cNvSpPr txBox="1">
            <a:spLocks noGrp="1"/>
          </p:cNvSpPr>
          <p:nvPr>
            <p:ph type="subTitle" idx="1"/>
          </p:nvPr>
        </p:nvSpPr>
        <p:spPr>
          <a:xfrm>
            <a:off x="297611" y="899332"/>
            <a:ext cx="8531162" cy="316993"/>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rgbClr val="7F7F7F"/>
              </a:buClr>
              <a:buSzPct val="100000"/>
              <a:buFont typeface="Arial"/>
              <a:buNone/>
              <a:defRPr sz="18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400"/>
              </a:spcBef>
              <a:buClr>
                <a:schemeClr val="dk1"/>
              </a:buClr>
              <a:buSzPct val="1000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buClr>
                <a:schemeClr val="dk1"/>
              </a:buClr>
              <a:buSzPct val="1000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body" idx="2"/>
          </p:nvPr>
        </p:nvSpPr>
        <p:spPr>
          <a:xfrm>
            <a:off x="297611" y="1369219"/>
            <a:ext cx="4156479" cy="3107891"/>
          </a:xfrm>
          <a:prstGeom prst="rect">
            <a:avLst/>
          </a:prstGeom>
          <a:noFill/>
          <a:ln>
            <a:noFill/>
          </a:ln>
        </p:spPr>
        <p:txBody>
          <a:bodyPr wrap="square" lIns="68575" tIns="68575" rIns="68575" bIns="68575" anchor="t" anchorCtr="0"/>
          <a:lstStyle>
            <a:lvl1pPr marL="342900" marR="0" lvl="0" indent="-279400" algn="l" rtl="0">
              <a:lnSpc>
                <a:spcPct val="90000"/>
              </a:lnSpc>
              <a:spcBef>
                <a:spcPts val="800"/>
              </a:spcBef>
              <a:buClr>
                <a:srgbClr val="0066A1"/>
              </a:buClr>
              <a:buSzPct val="60000"/>
              <a:buFont typeface="Merriweather Sans"/>
              <a:buChar char="▶"/>
              <a:defRPr sz="1500" b="0" i="0" u="none" strike="noStrike" cap="none">
                <a:solidFill>
                  <a:schemeClr val="dk1"/>
                </a:solidFill>
                <a:latin typeface="Calibri"/>
                <a:ea typeface="Calibri"/>
                <a:cs typeface="Calibri"/>
                <a:sym typeface="Calibri"/>
              </a:defRPr>
            </a:lvl1pPr>
            <a:lvl2pPr marL="596900" marR="0" lvl="1" indent="-165100" algn="l" rtl="0">
              <a:lnSpc>
                <a:spcPct val="90000"/>
              </a:lnSpc>
              <a:spcBef>
                <a:spcPts val="400"/>
              </a:spcBef>
              <a:buClr>
                <a:srgbClr val="0066A1"/>
              </a:buClr>
              <a:buSzPct val="100000"/>
              <a:buFont typeface="Noto Sans Symbols"/>
              <a:buChar char="▪"/>
              <a:defRPr sz="1400" b="0" i="0" u="none" strike="noStrike" cap="none">
                <a:solidFill>
                  <a:schemeClr val="dk1"/>
                </a:solidFill>
                <a:latin typeface="Calibri"/>
                <a:ea typeface="Calibri"/>
                <a:cs typeface="Calibri"/>
                <a:sym typeface="Calibri"/>
              </a:defRPr>
            </a:lvl2pPr>
            <a:lvl3pPr marL="939800" marR="0" lvl="2" indent="-177800" algn="l" rtl="0">
              <a:lnSpc>
                <a:spcPct val="90000"/>
              </a:lnSpc>
              <a:spcBef>
                <a:spcPts val="400"/>
              </a:spcBef>
              <a:buClr>
                <a:srgbClr val="0066A1"/>
              </a:buClr>
              <a:buSzPct val="100000"/>
              <a:buFont typeface="Noto Sans Symbols"/>
              <a:buChar char="▪"/>
              <a:defRPr sz="1200" b="0" i="0" u="none" strike="noStrike" cap="none">
                <a:solidFill>
                  <a:schemeClr val="dk1"/>
                </a:solidFill>
                <a:latin typeface="Calibri"/>
                <a:ea typeface="Calibri"/>
                <a:cs typeface="Calibri"/>
                <a:sym typeface="Calibri"/>
              </a:defRPr>
            </a:lvl3pPr>
            <a:lvl4pPr marL="1244600" marR="0" lvl="3"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4pPr>
            <a:lvl5pPr marL="1587500" marR="0" lvl="4"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body" idx="3"/>
          </p:nvPr>
        </p:nvSpPr>
        <p:spPr>
          <a:xfrm>
            <a:off x="4563191" y="2506856"/>
            <a:ext cx="4265581" cy="1970253"/>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chemeClr val="dk1"/>
              </a:buClr>
              <a:buSzPct val="100000"/>
              <a:buFont typeface="Arial"/>
              <a:buChar char="●"/>
              <a:defRPr sz="1400" b="0" i="1"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body" idx="4"/>
          </p:nvPr>
        </p:nvSpPr>
        <p:spPr>
          <a:xfrm>
            <a:off x="4563190" y="1369219"/>
            <a:ext cx="4265581" cy="984743"/>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100000"/>
              <a:buFont typeface="Arial"/>
              <a:buChar char="●"/>
              <a:defRPr sz="11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100000"/>
              <a:buFont typeface="Arial"/>
              <a:buChar char="○"/>
              <a:defRPr sz="11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anchor="ctr"/>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3" name="Shape 15"/>
          <p:cNvSpPr txBox="1">
            <a:spLocks noGrp="1"/>
          </p:cNvSpPr>
          <p:nvPr>
            <p:ph type="sldNum" idx="10"/>
          </p:nvPr>
        </p:nvSpPr>
        <p:spPr bwMode="auto">
          <a:xfrm>
            <a:off x="8472488" y="4662488"/>
            <a:ext cx="549275" cy="393700"/>
          </a:xfrm>
          <a:prstGeom prst="rect">
            <a:avLst/>
          </a:prstGeom>
          <a:ln>
            <a:miter lim="800000"/>
            <a:headEnd/>
            <a:tailEnd/>
          </a:ln>
        </p:spPr>
        <p:txBody>
          <a:bodyPr vert="horz" wrap="square" lIns="91425" tIns="91425" rIns="91425" bIns="91425" numCol="1" anchor="ctr" anchorCtr="0" compatLnSpc="1">
            <a:prstTxWarp prst="textNoShape">
              <a:avLst/>
            </a:prstTxWarp>
          </a:bodyPr>
          <a:lstStyle>
            <a:lvl1pPr>
              <a:defRPr/>
            </a:lvl1pPr>
          </a:lstStyle>
          <a:p>
            <a:pPr>
              <a:defRPr/>
            </a:pPr>
            <a:fld id="{B0298E29-B9BB-4583-A61D-BDC56FAE6552}" type="slidenum">
              <a:rPr lang="ru-RU"/>
              <a:pPr>
                <a:defRPr/>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ontent Slide_ObjectTextBullets">
    <p:spTree>
      <p:nvGrpSpPr>
        <p:cNvPr id="1" name="Shape 108"/>
        <p:cNvGrpSpPr/>
        <p:nvPr/>
      </p:nvGrpSpPr>
      <p:grpSpPr>
        <a:xfrm>
          <a:off x="0" y="0"/>
          <a:ext cx="0" cy="0"/>
          <a:chOff x="0" y="0"/>
          <a:chExt cx="0" cy="0"/>
        </a:xfrm>
      </p:grpSpPr>
      <p:sp>
        <p:nvSpPr>
          <p:cNvPr id="109" name="Shape 109"/>
          <p:cNvSpPr txBox="1">
            <a:spLocks noGrp="1"/>
          </p:cNvSpPr>
          <p:nvPr>
            <p:ph type="ctrTitle"/>
          </p:nvPr>
        </p:nvSpPr>
        <p:spPr>
          <a:xfrm>
            <a:off x="297611" y="424066"/>
            <a:ext cx="8531162" cy="391130"/>
          </a:xfrm>
          <a:prstGeom prst="rect">
            <a:avLst/>
          </a:prstGeom>
          <a:noFill/>
          <a:ln>
            <a:noFill/>
          </a:ln>
        </p:spPr>
        <p:txBody>
          <a:bodyPr wrap="square" lIns="68575" tIns="68575" rIns="68575" bIns="68575" anchor="t" anchorCtr="0"/>
          <a:lstStyle>
            <a:lvl1pPr marL="0" marR="0" lvl="0" indent="0" algn="l" rtl="0">
              <a:lnSpc>
                <a:spcPct val="90000"/>
              </a:lnSpc>
              <a:spcBef>
                <a:spcPts val="0"/>
              </a:spcBef>
              <a:buClr>
                <a:srgbClr val="0066A1"/>
              </a:buClr>
              <a:buSzPct val="100000"/>
              <a:buFont typeface="Calibri"/>
              <a:buNone/>
              <a:defRPr sz="26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110" name="Shape 110"/>
          <p:cNvSpPr txBox="1">
            <a:spLocks noGrp="1"/>
          </p:cNvSpPr>
          <p:nvPr>
            <p:ph type="subTitle" idx="1"/>
          </p:nvPr>
        </p:nvSpPr>
        <p:spPr>
          <a:xfrm>
            <a:off x="297611" y="899332"/>
            <a:ext cx="8531162" cy="316993"/>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rgbClr val="7F7F7F"/>
              </a:buClr>
              <a:buSzPct val="100000"/>
              <a:buFont typeface="Arial"/>
              <a:buNone/>
              <a:defRPr sz="18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400"/>
              </a:spcBef>
              <a:buClr>
                <a:schemeClr val="dk1"/>
              </a:buClr>
              <a:buSzPct val="1000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buClr>
                <a:schemeClr val="dk1"/>
              </a:buClr>
              <a:buSzPct val="1000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body" idx="2"/>
          </p:nvPr>
        </p:nvSpPr>
        <p:spPr>
          <a:xfrm>
            <a:off x="4563190" y="2506856"/>
            <a:ext cx="4265581" cy="1970252"/>
          </a:xfrm>
          <a:prstGeom prst="rect">
            <a:avLst/>
          </a:prstGeom>
          <a:noFill/>
          <a:ln>
            <a:noFill/>
          </a:ln>
        </p:spPr>
        <p:txBody>
          <a:bodyPr wrap="square" lIns="68575" tIns="68575" rIns="68575" bIns="68575" anchor="t" anchorCtr="0"/>
          <a:lstStyle>
            <a:lvl1pPr marL="342900" marR="0" lvl="0" indent="-279400" algn="l" rtl="0">
              <a:lnSpc>
                <a:spcPct val="90000"/>
              </a:lnSpc>
              <a:spcBef>
                <a:spcPts val="800"/>
              </a:spcBef>
              <a:buClr>
                <a:srgbClr val="0066A1"/>
              </a:buClr>
              <a:buSzPct val="60000"/>
              <a:buFont typeface="Merriweather Sans"/>
              <a:buChar char="▶"/>
              <a:defRPr sz="1500" b="0" i="0" u="none" strike="noStrike" cap="none">
                <a:solidFill>
                  <a:schemeClr val="dk1"/>
                </a:solidFill>
                <a:latin typeface="Calibri"/>
                <a:ea typeface="Calibri"/>
                <a:cs typeface="Calibri"/>
                <a:sym typeface="Calibri"/>
              </a:defRPr>
            </a:lvl1pPr>
            <a:lvl2pPr marL="596900" marR="0" lvl="1" indent="-165100" algn="l" rtl="0">
              <a:lnSpc>
                <a:spcPct val="90000"/>
              </a:lnSpc>
              <a:spcBef>
                <a:spcPts val="400"/>
              </a:spcBef>
              <a:buClr>
                <a:srgbClr val="0066A1"/>
              </a:buClr>
              <a:buSzPct val="100000"/>
              <a:buFont typeface="Noto Sans Symbols"/>
              <a:buChar char="▪"/>
              <a:defRPr sz="1400" b="0" i="0" u="none" strike="noStrike" cap="none">
                <a:solidFill>
                  <a:schemeClr val="dk1"/>
                </a:solidFill>
                <a:latin typeface="Calibri"/>
                <a:ea typeface="Calibri"/>
                <a:cs typeface="Calibri"/>
                <a:sym typeface="Calibri"/>
              </a:defRPr>
            </a:lvl2pPr>
            <a:lvl3pPr marL="939800" marR="0" lvl="2" indent="-177800" algn="l" rtl="0">
              <a:lnSpc>
                <a:spcPct val="90000"/>
              </a:lnSpc>
              <a:spcBef>
                <a:spcPts val="400"/>
              </a:spcBef>
              <a:buClr>
                <a:srgbClr val="0066A1"/>
              </a:buClr>
              <a:buSzPct val="100000"/>
              <a:buFont typeface="Noto Sans Symbols"/>
              <a:buChar char="▪"/>
              <a:defRPr sz="1200" b="0" i="0" u="none" strike="noStrike" cap="none">
                <a:solidFill>
                  <a:schemeClr val="dk1"/>
                </a:solidFill>
                <a:latin typeface="Calibri"/>
                <a:ea typeface="Calibri"/>
                <a:cs typeface="Calibri"/>
                <a:sym typeface="Calibri"/>
              </a:defRPr>
            </a:lvl3pPr>
            <a:lvl4pPr marL="1244600" marR="0" lvl="3"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4pPr>
            <a:lvl5pPr marL="1587500" marR="0" lvl="4"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body" idx="3"/>
          </p:nvPr>
        </p:nvSpPr>
        <p:spPr>
          <a:xfrm>
            <a:off x="297611" y="1368835"/>
            <a:ext cx="4149260" cy="3108274"/>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chemeClr val="dk1"/>
              </a:buClr>
              <a:buSzPct val="100000"/>
              <a:buFont typeface="Arial"/>
              <a:buChar char="●"/>
              <a:defRPr sz="1400" b="0" i="1"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body" idx="4"/>
          </p:nvPr>
        </p:nvSpPr>
        <p:spPr>
          <a:xfrm>
            <a:off x="4563190" y="1369219"/>
            <a:ext cx="4265581" cy="984743"/>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100000"/>
              <a:buFont typeface="Arial"/>
              <a:buChar char="●"/>
              <a:defRPr sz="11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100000"/>
              <a:buFont typeface="Arial"/>
              <a:buChar char="○"/>
              <a:defRPr sz="11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Content Slide_Bullets3Objects">
    <p:spTree>
      <p:nvGrpSpPr>
        <p:cNvPr id="1" name="Shape 114"/>
        <p:cNvGrpSpPr/>
        <p:nvPr/>
      </p:nvGrpSpPr>
      <p:grpSpPr>
        <a:xfrm>
          <a:off x="0" y="0"/>
          <a:ext cx="0" cy="0"/>
          <a:chOff x="0" y="0"/>
          <a:chExt cx="0" cy="0"/>
        </a:xfrm>
      </p:grpSpPr>
      <p:sp>
        <p:nvSpPr>
          <p:cNvPr id="115" name="Shape 115"/>
          <p:cNvSpPr txBox="1">
            <a:spLocks noGrp="1"/>
          </p:cNvSpPr>
          <p:nvPr>
            <p:ph type="ctrTitle"/>
          </p:nvPr>
        </p:nvSpPr>
        <p:spPr>
          <a:xfrm>
            <a:off x="297611" y="424066"/>
            <a:ext cx="8531162" cy="391130"/>
          </a:xfrm>
          <a:prstGeom prst="rect">
            <a:avLst/>
          </a:prstGeom>
          <a:noFill/>
          <a:ln>
            <a:noFill/>
          </a:ln>
        </p:spPr>
        <p:txBody>
          <a:bodyPr wrap="square" lIns="68575" tIns="68575" rIns="68575" bIns="68575" anchor="t" anchorCtr="0"/>
          <a:lstStyle>
            <a:lvl1pPr marL="0" marR="0" lvl="0" indent="0" algn="l" rtl="0">
              <a:lnSpc>
                <a:spcPct val="90000"/>
              </a:lnSpc>
              <a:spcBef>
                <a:spcPts val="0"/>
              </a:spcBef>
              <a:buClr>
                <a:srgbClr val="0066A1"/>
              </a:buClr>
              <a:buSzPct val="100000"/>
              <a:buFont typeface="Calibri"/>
              <a:buNone/>
              <a:defRPr sz="26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116" name="Shape 116"/>
          <p:cNvSpPr txBox="1">
            <a:spLocks noGrp="1"/>
          </p:cNvSpPr>
          <p:nvPr>
            <p:ph type="subTitle" idx="1"/>
          </p:nvPr>
        </p:nvSpPr>
        <p:spPr>
          <a:xfrm>
            <a:off x="297611" y="899332"/>
            <a:ext cx="8531162" cy="316993"/>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rgbClr val="7F7F7F"/>
              </a:buClr>
              <a:buSzPct val="100000"/>
              <a:buFont typeface="Arial"/>
              <a:buNone/>
              <a:defRPr sz="18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400"/>
              </a:spcBef>
              <a:buClr>
                <a:schemeClr val="dk1"/>
              </a:buClr>
              <a:buSzPct val="1000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buClr>
                <a:schemeClr val="dk1"/>
              </a:buClr>
              <a:buSzPct val="1000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body" idx="2"/>
          </p:nvPr>
        </p:nvSpPr>
        <p:spPr>
          <a:xfrm>
            <a:off x="297611" y="3032870"/>
            <a:ext cx="4149260" cy="1444238"/>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chemeClr val="dk1"/>
              </a:buClr>
              <a:buSzPct val="100000"/>
              <a:buFont typeface="Arial"/>
              <a:buChar char="●"/>
              <a:defRPr sz="1400" b="0" i="1"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body" idx="3"/>
          </p:nvPr>
        </p:nvSpPr>
        <p:spPr>
          <a:xfrm>
            <a:off x="297611" y="1368835"/>
            <a:ext cx="4149260" cy="1511525"/>
          </a:xfrm>
          <a:prstGeom prst="rect">
            <a:avLst/>
          </a:prstGeom>
          <a:noFill/>
          <a:ln>
            <a:noFill/>
          </a:ln>
        </p:spPr>
        <p:txBody>
          <a:bodyPr wrap="square" lIns="68575" tIns="68575" rIns="68575" bIns="68575" anchor="t" anchorCtr="0"/>
          <a:lstStyle>
            <a:lvl1pPr marL="342900" marR="0" lvl="0" indent="-279400" algn="l" rtl="0">
              <a:lnSpc>
                <a:spcPct val="90000"/>
              </a:lnSpc>
              <a:spcBef>
                <a:spcPts val="800"/>
              </a:spcBef>
              <a:buClr>
                <a:srgbClr val="0066A1"/>
              </a:buClr>
              <a:buSzPct val="60000"/>
              <a:buFont typeface="Merriweather Sans"/>
              <a:buChar char="▶"/>
              <a:defRPr sz="1500" b="0" i="0" u="none" strike="noStrike" cap="none">
                <a:solidFill>
                  <a:schemeClr val="dk1"/>
                </a:solidFill>
                <a:latin typeface="Calibri"/>
                <a:ea typeface="Calibri"/>
                <a:cs typeface="Calibri"/>
                <a:sym typeface="Calibri"/>
              </a:defRPr>
            </a:lvl1pPr>
            <a:lvl2pPr marL="596900" marR="0" lvl="1" indent="-165100" algn="l" rtl="0">
              <a:lnSpc>
                <a:spcPct val="90000"/>
              </a:lnSpc>
              <a:spcBef>
                <a:spcPts val="400"/>
              </a:spcBef>
              <a:buClr>
                <a:srgbClr val="0066A1"/>
              </a:buClr>
              <a:buSzPct val="100000"/>
              <a:buFont typeface="Noto Sans Symbols"/>
              <a:buChar char="▪"/>
              <a:defRPr sz="1400" b="0" i="0" u="none" strike="noStrike" cap="none">
                <a:solidFill>
                  <a:schemeClr val="dk1"/>
                </a:solidFill>
                <a:latin typeface="Calibri"/>
                <a:ea typeface="Calibri"/>
                <a:cs typeface="Calibri"/>
                <a:sym typeface="Calibri"/>
              </a:defRPr>
            </a:lvl2pPr>
            <a:lvl3pPr marL="939800" marR="0" lvl="2" indent="-177800" algn="l" rtl="0">
              <a:lnSpc>
                <a:spcPct val="90000"/>
              </a:lnSpc>
              <a:spcBef>
                <a:spcPts val="400"/>
              </a:spcBef>
              <a:buClr>
                <a:srgbClr val="0066A1"/>
              </a:buClr>
              <a:buSzPct val="100000"/>
              <a:buFont typeface="Noto Sans Symbols"/>
              <a:buChar char="▪"/>
              <a:defRPr sz="1200" b="0" i="0" u="none" strike="noStrike" cap="none">
                <a:solidFill>
                  <a:schemeClr val="dk1"/>
                </a:solidFill>
                <a:latin typeface="Calibri"/>
                <a:ea typeface="Calibri"/>
                <a:cs typeface="Calibri"/>
                <a:sym typeface="Calibri"/>
              </a:defRPr>
            </a:lvl3pPr>
            <a:lvl4pPr marL="1244600" marR="0" lvl="3"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4pPr>
            <a:lvl5pPr marL="1587500" marR="0" lvl="4"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body" idx="4"/>
          </p:nvPr>
        </p:nvSpPr>
        <p:spPr>
          <a:xfrm>
            <a:off x="4634565" y="1368835"/>
            <a:ext cx="4194209" cy="1511525"/>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chemeClr val="dk1"/>
              </a:buClr>
              <a:buSzPct val="100000"/>
              <a:buFont typeface="Arial"/>
              <a:buChar char="●"/>
              <a:defRPr sz="1400" b="0" i="1"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body" idx="5"/>
          </p:nvPr>
        </p:nvSpPr>
        <p:spPr>
          <a:xfrm>
            <a:off x="4634565" y="3032870"/>
            <a:ext cx="4194209" cy="1448692"/>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chemeClr val="dk1"/>
              </a:buClr>
              <a:buSzPct val="100000"/>
              <a:buFont typeface="Arial"/>
              <a:buChar char="●"/>
              <a:defRPr sz="1400" b="0" i="1"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ontent Slide_BulletsSmallObjectLarge">
    <p:spTree>
      <p:nvGrpSpPr>
        <p:cNvPr id="1" name="Shape 121"/>
        <p:cNvGrpSpPr/>
        <p:nvPr/>
      </p:nvGrpSpPr>
      <p:grpSpPr>
        <a:xfrm>
          <a:off x="0" y="0"/>
          <a:ext cx="0" cy="0"/>
          <a:chOff x="0" y="0"/>
          <a:chExt cx="0" cy="0"/>
        </a:xfrm>
      </p:grpSpPr>
      <p:sp>
        <p:nvSpPr>
          <p:cNvPr id="122" name="Shape 122"/>
          <p:cNvSpPr txBox="1">
            <a:spLocks noGrp="1"/>
          </p:cNvSpPr>
          <p:nvPr>
            <p:ph type="ctrTitle"/>
          </p:nvPr>
        </p:nvSpPr>
        <p:spPr>
          <a:xfrm>
            <a:off x="297611" y="424066"/>
            <a:ext cx="8531162" cy="391130"/>
          </a:xfrm>
          <a:prstGeom prst="rect">
            <a:avLst/>
          </a:prstGeom>
          <a:noFill/>
          <a:ln>
            <a:noFill/>
          </a:ln>
        </p:spPr>
        <p:txBody>
          <a:bodyPr wrap="square" lIns="68575" tIns="68575" rIns="68575" bIns="68575" anchor="t" anchorCtr="0"/>
          <a:lstStyle>
            <a:lvl1pPr marL="0" marR="0" lvl="0" indent="0" algn="l" rtl="0">
              <a:lnSpc>
                <a:spcPct val="90000"/>
              </a:lnSpc>
              <a:spcBef>
                <a:spcPts val="0"/>
              </a:spcBef>
              <a:buClr>
                <a:srgbClr val="0066A1"/>
              </a:buClr>
              <a:buSzPct val="100000"/>
              <a:buFont typeface="Calibri"/>
              <a:buNone/>
              <a:defRPr sz="26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123" name="Shape 123"/>
          <p:cNvSpPr txBox="1">
            <a:spLocks noGrp="1"/>
          </p:cNvSpPr>
          <p:nvPr>
            <p:ph type="subTitle" idx="1"/>
          </p:nvPr>
        </p:nvSpPr>
        <p:spPr>
          <a:xfrm>
            <a:off x="297611" y="899332"/>
            <a:ext cx="8531162" cy="316993"/>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rgbClr val="7F7F7F"/>
              </a:buClr>
              <a:buSzPct val="100000"/>
              <a:buFont typeface="Arial"/>
              <a:buNone/>
              <a:defRPr sz="18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400"/>
              </a:spcBef>
              <a:buClr>
                <a:schemeClr val="dk1"/>
              </a:buClr>
              <a:buSzPct val="1000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buClr>
                <a:schemeClr val="dk1"/>
              </a:buClr>
              <a:buSzPct val="1000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body" idx="2"/>
          </p:nvPr>
        </p:nvSpPr>
        <p:spPr>
          <a:xfrm>
            <a:off x="297611" y="1369219"/>
            <a:ext cx="2654938" cy="3107891"/>
          </a:xfrm>
          <a:prstGeom prst="rect">
            <a:avLst/>
          </a:prstGeom>
          <a:noFill/>
          <a:ln>
            <a:noFill/>
          </a:ln>
        </p:spPr>
        <p:txBody>
          <a:bodyPr wrap="square" lIns="68575" tIns="68575" rIns="68575" bIns="68575" anchor="t" anchorCtr="0"/>
          <a:lstStyle>
            <a:lvl1pPr marL="342900" marR="0" lvl="0" indent="-279400" algn="l" rtl="0">
              <a:lnSpc>
                <a:spcPct val="90000"/>
              </a:lnSpc>
              <a:spcBef>
                <a:spcPts val="800"/>
              </a:spcBef>
              <a:buClr>
                <a:srgbClr val="0066A1"/>
              </a:buClr>
              <a:buSzPct val="60000"/>
              <a:buFont typeface="Merriweather Sans"/>
              <a:buChar char="▶"/>
              <a:defRPr sz="1500" b="0" i="0" u="none" strike="noStrike" cap="none">
                <a:solidFill>
                  <a:schemeClr val="dk1"/>
                </a:solidFill>
                <a:latin typeface="Calibri"/>
                <a:ea typeface="Calibri"/>
                <a:cs typeface="Calibri"/>
                <a:sym typeface="Calibri"/>
              </a:defRPr>
            </a:lvl1pPr>
            <a:lvl2pPr marL="596900" marR="0" lvl="1" indent="-165100" algn="l" rtl="0">
              <a:lnSpc>
                <a:spcPct val="90000"/>
              </a:lnSpc>
              <a:spcBef>
                <a:spcPts val="400"/>
              </a:spcBef>
              <a:buClr>
                <a:srgbClr val="0066A1"/>
              </a:buClr>
              <a:buSzPct val="100000"/>
              <a:buFont typeface="Noto Sans Symbols"/>
              <a:buChar char="▪"/>
              <a:defRPr sz="1400" b="0" i="0" u="none" strike="noStrike" cap="none">
                <a:solidFill>
                  <a:schemeClr val="dk1"/>
                </a:solidFill>
                <a:latin typeface="Calibri"/>
                <a:ea typeface="Calibri"/>
                <a:cs typeface="Calibri"/>
                <a:sym typeface="Calibri"/>
              </a:defRPr>
            </a:lvl2pPr>
            <a:lvl3pPr marL="939800" marR="0" lvl="2" indent="-177800" algn="l" rtl="0">
              <a:lnSpc>
                <a:spcPct val="90000"/>
              </a:lnSpc>
              <a:spcBef>
                <a:spcPts val="400"/>
              </a:spcBef>
              <a:buClr>
                <a:srgbClr val="0066A1"/>
              </a:buClr>
              <a:buSzPct val="100000"/>
              <a:buFont typeface="Noto Sans Symbols"/>
              <a:buChar char="▪"/>
              <a:defRPr sz="1200" b="0" i="0" u="none" strike="noStrike" cap="none">
                <a:solidFill>
                  <a:schemeClr val="dk1"/>
                </a:solidFill>
                <a:latin typeface="Calibri"/>
                <a:ea typeface="Calibri"/>
                <a:cs typeface="Calibri"/>
                <a:sym typeface="Calibri"/>
              </a:defRPr>
            </a:lvl3pPr>
            <a:lvl4pPr marL="1244600" marR="0" lvl="3"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4pPr>
            <a:lvl5pPr marL="1587500" marR="0" lvl="4"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body" idx="3"/>
          </p:nvPr>
        </p:nvSpPr>
        <p:spPr>
          <a:xfrm>
            <a:off x="3082490" y="1369219"/>
            <a:ext cx="5746282" cy="3107891"/>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chemeClr val="dk1"/>
              </a:buClr>
              <a:buSzPct val="100000"/>
              <a:buFont typeface="Arial"/>
              <a:buChar char="●"/>
              <a:defRPr sz="1400" b="0" i="1"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ontent Slide_BulletsTextObjectRight">
    <p:spTree>
      <p:nvGrpSpPr>
        <p:cNvPr id="1" name="Shape 126"/>
        <p:cNvGrpSpPr/>
        <p:nvPr/>
      </p:nvGrpSpPr>
      <p:grpSpPr>
        <a:xfrm>
          <a:off x="0" y="0"/>
          <a:ext cx="0" cy="0"/>
          <a:chOff x="0" y="0"/>
          <a:chExt cx="0" cy="0"/>
        </a:xfrm>
      </p:grpSpPr>
      <p:sp>
        <p:nvSpPr>
          <p:cNvPr id="127" name="Shape 127"/>
          <p:cNvSpPr txBox="1">
            <a:spLocks noGrp="1"/>
          </p:cNvSpPr>
          <p:nvPr>
            <p:ph type="ctrTitle"/>
          </p:nvPr>
        </p:nvSpPr>
        <p:spPr>
          <a:xfrm>
            <a:off x="297611" y="424066"/>
            <a:ext cx="8531162" cy="391130"/>
          </a:xfrm>
          <a:prstGeom prst="rect">
            <a:avLst/>
          </a:prstGeom>
          <a:noFill/>
          <a:ln>
            <a:noFill/>
          </a:ln>
        </p:spPr>
        <p:txBody>
          <a:bodyPr wrap="square" lIns="68575" tIns="68575" rIns="68575" bIns="68575" anchor="t" anchorCtr="0"/>
          <a:lstStyle>
            <a:lvl1pPr marL="0" marR="0" lvl="0" indent="0" algn="l" rtl="0">
              <a:lnSpc>
                <a:spcPct val="90000"/>
              </a:lnSpc>
              <a:spcBef>
                <a:spcPts val="0"/>
              </a:spcBef>
              <a:buClr>
                <a:srgbClr val="0066A1"/>
              </a:buClr>
              <a:buSzPct val="100000"/>
              <a:buFont typeface="Calibri"/>
              <a:buNone/>
              <a:defRPr sz="26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128" name="Shape 128"/>
          <p:cNvSpPr txBox="1">
            <a:spLocks noGrp="1"/>
          </p:cNvSpPr>
          <p:nvPr>
            <p:ph type="subTitle" idx="1"/>
          </p:nvPr>
        </p:nvSpPr>
        <p:spPr>
          <a:xfrm>
            <a:off x="297611" y="899332"/>
            <a:ext cx="8531162" cy="316993"/>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rgbClr val="7F7F7F"/>
              </a:buClr>
              <a:buSzPct val="100000"/>
              <a:buFont typeface="Arial"/>
              <a:buNone/>
              <a:defRPr sz="18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400"/>
              </a:spcBef>
              <a:buClr>
                <a:schemeClr val="dk1"/>
              </a:buClr>
              <a:buSzPct val="1000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buClr>
                <a:schemeClr val="dk1"/>
              </a:buClr>
              <a:buSzPct val="1000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29" name="Shape 129"/>
          <p:cNvSpPr txBox="1">
            <a:spLocks noGrp="1"/>
          </p:cNvSpPr>
          <p:nvPr>
            <p:ph type="body" idx="2"/>
          </p:nvPr>
        </p:nvSpPr>
        <p:spPr>
          <a:xfrm>
            <a:off x="297611" y="1369219"/>
            <a:ext cx="4156479" cy="2067000"/>
          </a:xfrm>
          <a:prstGeom prst="rect">
            <a:avLst/>
          </a:prstGeom>
          <a:noFill/>
          <a:ln>
            <a:noFill/>
          </a:ln>
        </p:spPr>
        <p:txBody>
          <a:bodyPr wrap="square" lIns="68575" tIns="68575" rIns="68575" bIns="68575" anchor="t" anchorCtr="0"/>
          <a:lstStyle>
            <a:lvl1pPr marL="342900" marR="0" lvl="0" indent="-279400" algn="l" rtl="0">
              <a:lnSpc>
                <a:spcPct val="90000"/>
              </a:lnSpc>
              <a:spcBef>
                <a:spcPts val="800"/>
              </a:spcBef>
              <a:buClr>
                <a:srgbClr val="0066A1"/>
              </a:buClr>
              <a:buSzPct val="60000"/>
              <a:buFont typeface="Merriweather Sans"/>
              <a:buChar char="▶"/>
              <a:defRPr sz="1500" b="0" i="0" u="none" strike="noStrike" cap="none">
                <a:solidFill>
                  <a:schemeClr val="dk1"/>
                </a:solidFill>
                <a:latin typeface="Calibri"/>
                <a:ea typeface="Calibri"/>
                <a:cs typeface="Calibri"/>
                <a:sym typeface="Calibri"/>
              </a:defRPr>
            </a:lvl1pPr>
            <a:lvl2pPr marL="596900" marR="0" lvl="1" indent="-165100" algn="l" rtl="0">
              <a:lnSpc>
                <a:spcPct val="90000"/>
              </a:lnSpc>
              <a:spcBef>
                <a:spcPts val="400"/>
              </a:spcBef>
              <a:buClr>
                <a:srgbClr val="0066A1"/>
              </a:buClr>
              <a:buSzPct val="100000"/>
              <a:buFont typeface="Noto Sans Symbols"/>
              <a:buChar char="▪"/>
              <a:defRPr sz="1400" b="0" i="0" u="none" strike="noStrike" cap="none">
                <a:solidFill>
                  <a:schemeClr val="dk1"/>
                </a:solidFill>
                <a:latin typeface="Calibri"/>
                <a:ea typeface="Calibri"/>
                <a:cs typeface="Calibri"/>
                <a:sym typeface="Calibri"/>
              </a:defRPr>
            </a:lvl2pPr>
            <a:lvl3pPr marL="939800" marR="0" lvl="2" indent="-177800" algn="l" rtl="0">
              <a:lnSpc>
                <a:spcPct val="90000"/>
              </a:lnSpc>
              <a:spcBef>
                <a:spcPts val="400"/>
              </a:spcBef>
              <a:buClr>
                <a:srgbClr val="0066A1"/>
              </a:buClr>
              <a:buSzPct val="100000"/>
              <a:buFont typeface="Noto Sans Symbols"/>
              <a:buChar char="▪"/>
              <a:defRPr sz="1200" b="0" i="0" u="none" strike="noStrike" cap="none">
                <a:solidFill>
                  <a:schemeClr val="dk1"/>
                </a:solidFill>
                <a:latin typeface="Calibri"/>
                <a:ea typeface="Calibri"/>
                <a:cs typeface="Calibri"/>
                <a:sym typeface="Calibri"/>
              </a:defRPr>
            </a:lvl3pPr>
            <a:lvl4pPr marL="1244600" marR="0" lvl="3"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4pPr>
            <a:lvl5pPr marL="1587500" marR="0" lvl="4"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0" name="Shape 130"/>
          <p:cNvSpPr txBox="1">
            <a:spLocks noGrp="1"/>
          </p:cNvSpPr>
          <p:nvPr>
            <p:ph type="body" idx="3"/>
          </p:nvPr>
        </p:nvSpPr>
        <p:spPr>
          <a:xfrm>
            <a:off x="4563191" y="1369219"/>
            <a:ext cx="4265581" cy="3107891"/>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chemeClr val="dk1"/>
              </a:buClr>
              <a:buSzPct val="100000"/>
              <a:buFont typeface="Arial"/>
              <a:buChar char="●"/>
              <a:defRPr sz="1400" b="0" i="1"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1" name="Shape 131"/>
          <p:cNvSpPr txBox="1">
            <a:spLocks noGrp="1"/>
          </p:cNvSpPr>
          <p:nvPr>
            <p:ph type="body" idx="4"/>
          </p:nvPr>
        </p:nvSpPr>
        <p:spPr>
          <a:xfrm>
            <a:off x="297610" y="3522846"/>
            <a:ext cx="4156480" cy="954263"/>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100000"/>
              <a:buFont typeface="Arial"/>
              <a:buChar char="●"/>
              <a:defRPr sz="11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100000"/>
              <a:buFont typeface="Arial"/>
              <a:buChar char="○"/>
              <a:defRPr sz="11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Blank">
    <p:spTree>
      <p:nvGrpSpPr>
        <p:cNvPr id="1" name="Shape 132"/>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ontent Slide_TextA">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297611" y="424066"/>
            <a:ext cx="8531162" cy="391130"/>
          </a:xfrm>
          <a:prstGeom prst="rect">
            <a:avLst/>
          </a:prstGeom>
          <a:noFill/>
          <a:ln>
            <a:noFill/>
          </a:ln>
        </p:spPr>
        <p:txBody>
          <a:bodyPr wrap="square" lIns="68575" tIns="68575" rIns="68575" bIns="68575" anchor="t" anchorCtr="0"/>
          <a:lstStyle>
            <a:lvl1pPr marL="0" marR="0" lvl="0" indent="0" algn="l" rtl="0">
              <a:lnSpc>
                <a:spcPct val="90000"/>
              </a:lnSpc>
              <a:spcBef>
                <a:spcPts val="0"/>
              </a:spcBef>
              <a:buClr>
                <a:srgbClr val="0066A1"/>
              </a:buClr>
              <a:buSzPct val="100000"/>
              <a:buFont typeface="Calibri"/>
              <a:buNone/>
              <a:defRPr sz="26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135" name="Shape 135"/>
          <p:cNvSpPr txBox="1">
            <a:spLocks noGrp="1"/>
          </p:cNvSpPr>
          <p:nvPr>
            <p:ph type="subTitle" idx="1"/>
          </p:nvPr>
        </p:nvSpPr>
        <p:spPr>
          <a:xfrm>
            <a:off x="297611" y="899332"/>
            <a:ext cx="8531162" cy="316993"/>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rgbClr val="7F7F7F"/>
              </a:buClr>
              <a:buSzPct val="100000"/>
              <a:buFont typeface="Arial"/>
              <a:buNone/>
              <a:defRPr sz="18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400"/>
              </a:spcBef>
              <a:buClr>
                <a:schemeClr val="dk1"/>
              </a:buClr>
              <a:buSzPct val="1000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buClr>
                <a:schemeClr val="dk1"/>
              </a:buClr>
              <a:buSzPct val="1000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36" name="Shape 136"/>
          <p:cNvSpPr txBox="1">
            <a:spLocks noGrp="1"/>
          </p:cNvSpPr>
          <p:nvPr>
            <p:ph type="body" idx="2"/>
          </p:nvPr>
        </p:nvSpPr>
        <p:spPr>
          <a:xfrm>
            <a:off x="297611" y="1913663"/>
            <a:ext cx="8531162" cy="1941256"/>
          </a:xfrm>
          <a:prstGeom prst="rect">
            <a:avLst/>
          </a:prstGeom>
          <a:noFill/>
          <a:ln>
            <a:noFill/>
          </a:ln>
        </p:spPr>
        <p:txBody>
          <a:bodyPr wrap="square" lIns="68575" tIns="68575" rIns="68575" bIns="68575" anchor="t" anchorCtr="0"/>
          <a:lstStyle>
            <a:lvl1pPr marL="342900" marR="0" lvl="0" indent="-279400" algn="l" rtl="0">
              <a:lnSpc>
                <a:spcPct val="90000"/>
              </a:lnSpc>
              <a:spcBef>
                <a:spcPts val="800"/>
              </a:spcBef>
              <a:buClr>
                <a:srgbClr val="0066A1"/>
              </a:buClr>
              <a:buSzPct val="60000"/>
              <a:buFont typeface="Merriweather Sans"/>
              <a:buChar char="▶"/>
              <a:defRPr sz="1500" b="0" i="0" u="none" strike="noStrike" cap="none">
                <a:solidFill>
                  <a:schemeClr val="dk1"/>
                </a:solidFill>
                <a:latin typeface="Calibri"/>
                <a:ea typeface="Calibri"/>
                <a:cs typeface="Calibri"/>
                <a:sym typeface="Calibri"/>
              </a:defRPr>
            </a:lvl1pPr>
            <a:lvl2pPr marL="596900" marR="0" lvl="1" indent="-165100" algn="l" rtl="0">
              <a:lnSpc>
                <a:spcPct val="90000"/>
              </a:lnSpc>
              <a:spcBef>
                <a:spcPts val="400"/>
              </a:spcBef>
              <a:buClr>
                <a:srgbClr val="0066A1"/>
              </a:buClr>
              <a:buSzPct val="100000"/>
              <a:buFont typeface="Noto Sans Symbols"/>
              <a:buChar char="▪"/>
              <a:defRPr sz="1400" b="0" i="0" u="none" strike="noStrike" cap="none">
                <a:solidFill>
                  <a:schemeClr val="dk1"/>
                </a:solidFill>
                <a:latin typeface="Calibri"/>
                <a:ea typeface="Calibri"/>
                <a:cs typeface="Calibri"/>
                <a:sym typeface="Calibri"/>
              </a:defRPr>
            </a:lvl2pPr>
            <a:lvl3pPr marL="939800" marR="0" lvl="2" indent="-177800" algn="l" rtl="0">
              <a:lnSpc>
                <a:spcPct val="90000"/>
              </a:lnSpc>
              <a:spcBef>
                <a:spcPts val="400"/>
              </a:spcBef>
              <a:buClr>
                <a:srgbClr val="0066A1"/>
              </a:buClr>
              <a:buSzPct val="100000"/>
              <a:buFont typeface="Noto Sans Symbols"/>
              <a:buChar char="▪"/>
              <a:defRPr sz="1200" b="0" i="0" u="none" strike="noStrike" cap="none">
                <a:solidFill>
                  <a:schemeClr val="dk1"/>
                </a:solidFill>
                <a:latin typeface="Calibri"/>
                <a:ea typeface="Calibri"/>
                <a:cs typeface="Calibri"/>
                <a:sym typeface="Calibri"/>
              </a:defRPr>
            </a:lvl3pPr>
            <a:lvl4pPr marL="1244600" marR="0" lvl="3"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4pPr>
            <a:lvl5pPr marL="1587500" marR="0" lvl="4"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7" name="Shape 137"/>
          <p:cNvSpPr txBox="1">
            <a:spLocks noGrp="1"/>
          </p:cNvSpPr>
          <p:nvPr>
            <p:ph type="body" idx="3"/>
          </p:nvPr>
        </p:nvSpPr>
        <p:spPr>
          <a:xfrm>
            <a:off x="297611" y="1300461"/>
            <a:ext cx="8531162" cy="529065"/>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100000"/>
              <a:buFont typeface="Arial"/>
              <a:buChar char="●"/>
              <a:defRPr sz="11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100000"/>
              <a:buFont typeface="Arial"/>
              <a:buChar char="○"/>
              <a:defRPr sz="11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body" idx="4"/>
          </p:nvPr>
        </p:nvSpPr>
        <p:spPr>
          <a:xfrm>
            <a:off x="297611" y="3949093"/>
            <a:ext cx="8531162" cy="529065"/>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rgbClr val="0066A1"/>
              </a:buClr>
              <a:buSzPct val="100000"/>
              <a:buFont typeface="Arial"/>
              <a:buChar char="●"/>
              <a:defRPr sz="1400" b="1" i="1" u="none" strike="noStrike" cap="none">
                <a:solidFill>
                  <a:srgbClr val="0066A1"/>
                </a:solidFill>
                <a:latin typeface="Calibri"/>
                <a:ea typeface="Calibri"/>
                <a:cs typeface="Calibri"/>
                <a:sym typeface="Calibri"/>
              </a:defRPr>
            </a:lvl1pPr>
            <a:lvl2pPr marL="342900" marR="0" lvl="1"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100000"/>
              <a:buFont typeface="Arial"/>
              <a:buChar char="●"/>
              <a:defRPr sz="11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100000"/>
              <a:buFont typeface="Arial"/>
              <a:buChar char="○"/>
              <a:defRPr sz="11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ontent Slide_TextTwoColumn">
    <p:spTree>
      <p:nvGrpSpPr>
        <p:cNvPr id="1" name="Shape 139"/>
        <p:cNvGrpSpPr/>
        <p:nvPr/>
      </p:nvGrpSpPr>
      <p:grpSpPr>
        <a:xfrm>
          <a:off x="0" y="0"/>
          <a:ext cx="0" cy="0"/>
          <a:chOff x="0" y="0"/>
          <a:chExt cx="0" cy="0"/>
        </a:xfrm>
      </p:grpSpPr>
      <p:sp>
        <p:nvSpPr>
          <p:cNvPr id="140" name="Shape 140"/>
          <p:cNvSpPr txBox="1">
            <a:spLocks noGrp="1"/>
          </p:cNvSpPr>
          <p:nvPr>
            <p:ph type="ctrTitle"/>
          </p:nvPr>
        </p:nvSpPr>
        <p:spPr>
          <a:xfrm>
            <a:off x="297611" y="424066"/>
            <a:ext cx="8531162" cy="391130"/>
          </a:xfrm>
          <a:prstGeom prst="rect">
            <a:avLst/>
          </a:prstGeom>
          <a:noFill/>
          <a:ln>
            <a:noFill/>
          </a:ln>
        </p:spPr>
        <p:txBody>
          <a:bodyPr wrap="square" lIns="68575" tIns="68575" rIns="68575" bIns="68575" anchor="t" anchorCtr="0"/>
          <a:lstStyle>
            <a:lvl1pPr marL="0" marR="0" lvl="0" indent="0" algn="l" rtl="0">
              <a:lnSpc>
                <a:spcPct val="90000"/>
              </a:lnSpc>
              <a:spcBef>
                <a:spcPts val="0"/>
              </a:spcBef>
              <a:buClr>
                <a:srgbClr val="0066A1"/>
              </a:buClr>
              <a:buSzPct val="100000"/>
              <a:buFont typeface="Calibri"/>
              <a:buNone/>
              <a:defRPr sz="26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141" name="Shape 141"/>
          <p:cNvSpPr txBox="1">
            <a:spLocks noGrp="1"/>
          </p:cNvSpPr>
          <p:nvPr>
            <p:ph type="subTitle" idx="1"/>
          </p:nvPr>
        </p:nvSpPr>
        <p:spPr>
          <a:xfrm>
            <a:off x="297611" y="899332"/>
            <a:ext cx="8531162" cy="316993"/>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rgbClr val="7F7F7F"/>
              </a:buClr>
              <a:buSzPct val="100000"/>
              <a:buFont typeface="Arial"/>
              <a:buNone/>
              <a:defRPr sz="18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400"/>
              </a:spcBef>
              <a:buClr>
                <a:schemeClr val="dk1"/>
              </a:buClr>
              <a:buSzPct val="1000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buClr>
                <a:schemeClr val="dk1"/>
              </a:buClr>
              <a:buSzPct val="1000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body" idx="2"/>
          </p:nvPr>
        </p:nvSpPr>
        <p:spPr>
          <a:xfrm>
            <a:off x="297610" y="3190775"/>
            <a:ext cx="4271983" cy="1287384"/>
          </a:xfrm>
          <a:prstGeom prst="rect">
            <a:avLst/>
          </a:prstGeom>
          <a:noFill/>
          <a:ln>
            <a:noFill/>
          </a:ln>
        </p:spPr>
        <p:txBody>
          <a:bodyPr wrap="square" lIns="68575" tIns="68575" rIns="68575" bIns="68575" anchor="t" anchorCtr="0"/>
          <a:lstStyle>
            <a:lvl1pPr marL="342900" marR="0" lvl="0" indent="-279400" algn="l" rtl="0">
              <a:lnSpc>
                <a:spcPct val="90000"/>
              </a:lnSpc>
              <a:spcBef>
                <a:spcPts val="800"/>
              </a:spcBef>
              <a:buClr>
                <a:srgbClr val="0066A1"/>
              </a:buClr>
              <a:buSzPct val="60000"/>
              <a:buFont typeface="Merriweather Sans"/>
              <a:buChar char="▶"/>
              <a:defRPr sz="1500" b="0" i="0" u="none" strike="noStrike" cap="none">
                <a:solidFill>
                  <a:schemeClr val="dk1"/>
                </a:solidFill>
                <a:latin typeface="Calibri"/>
                <a:ea typeface="Calibri"/>
                <a:cs typeface="Calibri"/>
                <a:sym typeface="Calibri"/>
              </a:defRPr>
            </a:lvl1pPr>
            <a:lvl2pPr marL="596900" marR="0" lvl="1" indent="-165100" algn="l" rtl="0">
              <a:lnSpc>
                <a:spcPct val="90000"/>
              </a:lnSpc>
              <a:spcBef>
                <a:spcPts val="400"/>
              </a:spcBef>
              <a:buClr>
                <a:srgbClr val="0066A1"/>
              </a:buClr>
              <a:buSzPct val="100000"/>
              <a:buFont typeface="Noto Sans Symbols"/>
              <a:buChar char="▪"/>
              <a:defRPr sz="1400" b="0" i="0" u="none" strike="noStrike" cap="none">
                <a:solidFill>
                  <a:schemeClr val="dk1"/>
                </a:solidFill>
                <a:latin typeface="Calibri"/>
                <a:ea typeface="Calibri"/>
                <a:cs typeface="Calibri"/>
                <a:sym typeface="Calibri"/>
              </a:defRPr>
            </a:lvl2pPr>
            <a:lvl3pPr marL="939800" marR="0" lvl="2" indent="-177800" algn="l" rtl="0">
              <a:lnSpc>
                <a:spcPct val="90000"/>
              </a:lnSpc>
              <a:spcBef>
                <a:spcPts val="400"/>
              </a:spcBef>
              <a:buClr>
                <a:srgbClr val="0066A1"/>
              </a:buClr>
              <a:buSzPct val="100000"/>
              <a:buFont typeface="Noto Sans Symbols"/>
              <a:buChar char="▪"/>
              <a:defRPr sz="1200" b="0" i="0" u="none" strike="noStrike" cap="none">
                <a:solidFill>
                  <a:schemeClr val="dk1"/>
                </a:solidFill>
                <a:latin typeface="Calibri"/>
                <a:ea typeface="Calibri"/>
                <a:cs typeface="Calibri"/>
                <a:sym typeface="Calibri"/>
              </a:defRPr>
            </a:lvl3pPr>
            <a:lvl4pPr marL="1244600" marR="0" lvl="3"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4pPr>
            <a:lvl5pPr marL="1587500" marR="0" lvl="4"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3" name="Shape 143"/>
          <p:cNvSpPr txBox="1">
            <a:spLocks noGrp="1"/>
          </p:cNvSpPr>
          <p:nvPr>
            <p:ph type="body" idx="3"/>
          </p:nvPr>
        </p:nvSpPr>
        <p:spPr>
          <a:xfrm>
            <a:off x="297611" y="1300461"/>
            <a:ext cx="8531162" cy="1796468"/>
          </a:xfrm>
          <a:prstGeom prst="rect">
            <a:avLst/>
          </a:prstGeom>
          <a:noFill/>
          <a:ln>
            <a:noFill/>
          </a:ln>
        </p:spPr>
        <p:txBody>
          <a:bodyPr wrap="square" lIns="68575" tIns="68575" rIns="68575" bIns="68575" anchor="t" anchorCtr="0"/>
          <a:lstStyle>
            <a:lvl1pPr marL="0" marR="0" lvl="0" indent="0" algn="l" rtl="0">
              <a:lnSpc>
                <a:spcPct val="90000"/>
              </a:lnSpc>
              <a:spcBef>
                <a:spcPts val="8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100000"/>
              <a:buFont typeface="Arial"/>
              <a:buChar char="●"/>
              <a:defRPr sz="11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100000"/>
              <a:buFont typeface="Arial"/>
              <a:buChar char="○"/>
              <a:defRPr sz="11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body" idx="4"/>
          </p:nvPr>
        </p:nvSpPr>
        <p:spPr>
          <a:xfrm>
            <a:off x="4656221" y="3190774"/>
            <a:ext cx="4172552" cy="1286335"/>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chemeClr val="dk1"/>
              </a:buClr>
              <a:buSzPct val="100000"/>
              <a:buFont typeface="Arial"/>
              <a:buChar char="●"/>
              <a:defRPr sz="1400" b="0" i="1"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ontent Slide_BulletsTextBelowObject">
    <p:spTree>
      <p:nvGrpSpPr>
        <p:cNvPr id="1" name="Shape 145"/>
        <p:cNvGrpSpPr/>
        <p:nvPr/>
      </p:nvGrpSpPr>
      <p:grpSpPr>
        <a:xfrm>
          <a:off x="0" y="0"/>
          <a:ext cx="0" cy="0"/>
          <a:chOff x="0" y="0"/>
          <a:chExt cx="0" cy="0"/>
        </a:xfrm>
      </p:grpSpPr>
      <p:sp>
        <p:nvSpPr>
          <p:cNvPr id="146" name="Shape 146"/>
          <p:cNvSpPr txBox="1">
            <a:spLocks noGrp="1"/>
          </p:cNvSpPr>
          <p:nvPr>
            <p:ph type="ctrTitle"/>
          </p:nvPr>
        </p:nvSpPr>
        <p:spPr>
          <a:xfrm>
            <a:off x="297611" y="424066"/>
            <a:ext cx="8531162" cy="391130"/>
          </a:xfrm>
          <a:prstGeom prst="rect">
            <a:avLst/>
          </a:prstGeom>
          <a:noFill/>
          <a:ln>
            <a:noFill/>
          </a:ln>
        </p:spPr>
        <p:txBody>
          <a:bodyPr wrap="square" lIns="68575" tIns="68575" rIns="68575" bIns="68575" anchor="t" anchorCtr="0"/>
          <a:lstStyle>
            <a:lvl1pPr marL="0" marR="0" lvl="0" indent="0" algn="l" rtl="0">
              <a:lnSpc>
                <a:spcPct val="90000"/>
              </a:lnSpc>
              <a:spcBef>
                <a:spcPts val="0"/>
              </a:spcBef>
              <a:buClr>
                <a:srgbClr val="0066A1"/>
              </a:buClr>
              <a:buSzPct val="100000"/>
              <a:buFont typeface="Calibri"/>
              <a:buNone/>
              <a:defRPr sz="26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147" name="Shape 147"/>
          <p:cNvSpPr txBox="1">
            <a:spLocks noGrp="1"/>
          </p:cNvSpPr>
          <p:nvPr>
            <p:ph type="subTitle" idx="1"/>
          </p:nvPr>
        </p:nvSpPr>
        <p:spPr>
          <a:xfrm>
            <a:off x="297611" y="899332"/>
            <a:ext cx="8531162" cy="316993"/>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rgbClr val="7F7F7F"/>
              </a:buClr>
              <a:buSzPct val="100000"/>
              <a:buFont typeface="Arial"/>
              <a:buNone/>
              <a:defRPr sz="1800" b="1" i="1" u="none" strike="noStrike" cap="none">
                <a:solidFill>
                  <a:srgbClr val="7F7F7F"/>
                </a:solidFill>
                <a:latin typeface="Calibri"/>
                <a:ea typeface="Calibri"/>
                <a:cs typeface="Calibri"/>
                <a:sym typeface="Calibri"/>
              </a:defRPr>
            </a:lvl1pPr>
            <a:lvl2pPr marL="342900" marR="0" lvl="1" indent="0" algn="ctr" rtl="0">
              <a:lnSpc>
                <a:spcPct val="90000"/>
              </a:lnSpc>
              <a:spcBef>
                <a:spcPts val="400"/>
              </a:spcBef>
              <a:buClr>
                <a:schemeClr val="dk1"/>
              </a:buClr>
              <a:buSzPct val="1000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buClr>
                <a:schemeClr val="dk1"/>
              </a:buClr>
              <a:buSzPct val="1000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body" idx="2"/>
          </p:nvPr>
        </p:nvSpPr>
        <p:spPr>
          <a:xfrm>
            <a:off x="297611" y="1300461"/>
            <a:ext cx="4401923" cy="2352326"/>
          </a:xfrm>
          <a:prstGeom prst="rect">
            <a:avLst/>
          </a:prstGeom>
          <a:noFill/>
          <a:ln>
            <a:noFill/>
          </a:ln>
        </p:spPr>
        <p:txBody>
          <a:bodyPr wrap="square" lIns="68575" tIns="68575" rIns="68575" bIns="68575" anchor="t" anchorCtr="0"/>
          <a:lstStyle>
            <a:lvl1pPr marL="342900" marR="0" lvl="0" indent="-279400" algn="l" rtl="0">
              <a:lnSpc>
                <a:spcPct val="90000"/>
              </a:lnSpc>
              <a:spcBef>
                <a:spcPts val="800"/>
              </a:spcBef>
              <a:buClr>
                <a:srgbClr val="0066A1"/>
              </a:buClr>
              <a:buSzPct val="60000"/>
              <a:buFont typeface="Merriweather Sans"/>
              <a:buChar char="▶"/>
              <a:defRPr sz="1500" b="0" i="0" u="none" strike="noStrike" cap="none">
                <a:solidFill>
                  <a:schemeClr val="dk1"/>
                </a:solidFill>
                <a:latin typeface="Calibri"/>
                <a:ea typeface="Calibri"/>
                <a:cs typeface="Calibri"/>
                <a:sym typeface="Calibri"/>
              </a:defRPr>
            </a:lvl1pPr>
            <a:lvl2pPr marL="596900" marR="0" lvl="1" indent="-165100" algn="l" rtl="0">
              <a:lnSpc>
                <a:spcPct val="90000"/>
              </a:lnSpc>
              <a:spcBef>
                <a:spcPts val="400"/>
              </a:spcBef>
              <a:buClr>
                <a:srgbClr val="0066A1"/>
              </a:buClr>
              <a:buSzPct val="100000"/>
              <a:buFont typeface="Noto Sans Symbols"/>
              <a:buChar char="▪"/>
              <a:defRPr sz="1400" b="0" i="0" u="none" strike="noStrike" cap="none">
                <a:solidFill>
                  <a:schemeClr val="dk1"/>
                </a:solidFill>
                <a:latin typeface="Calibri"/>
                <a:ea typeface="Calibri"/>
                <a:cs typeface="Calibri"/>
                <a:sym typeface="Calibri"/>
              </a:defRPr>
            </a:lvl2pPr>
            <a:lvl3pPr marL="939800" marR="0" lvl="2" indent="-177800" algn="l" rtl="0">
              <a:lnSpc>
                <a:spcPct val="90000"/>
              </a:lnSpc>
              <a:spcBef>
                <a:spcPts val="400"/>
              </a:spcBef>
              <a:buClr>
                <a:srgbClr val="0066A1"/>
              </a:buClr>
              <a:buSzPct val="100000"/>
              <a:buFont typeface="Noto Sans Symbols"/>
              <a:buChar char="▪"/>
              <a:defRPr sz="1200" b="0" i="0" u="none" strike="noStrike" cap="none">
                <a:solidFill>
                  <a:schemeClr val="dk1"/>
                </a:solidFill>
                <a:latin typeface="Calibri"/>
                <a:ea typeface="Calibri"/>
                <a:cs typeface="Calibri"/>
                <a:sym typeface="Calibri"/>
              </a:defRPr>
            </a:lvl3pPr>
            <a:lvl4pPr marL="1244600" marR="0" lvl="3"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4pPr>
            <a:lvl5pPr marL="1587500" marR="0" lvl="4" indent="-152400"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9" name="Shape 149"/>
          <p:cNvSpPr txBox="1">
            <a:spLocks noGrp="1"/>
          </p:cNvSpPr>
          <p:nvPr>
            <p:ph type="body" idx="3"/>
          </p:nvPr>
        </p:nvSpPr>
        <p:spPr>
          <a:xfrm>
            <a:off x="297611" y="3736924"/>
            <a:ext cx="4401923" cy="741235"/>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rgbClr val="0066A1"/>
              </a:buClr>
              <a:buSzPct val="100000"/>
              <a:buFont typeface="Arial"/>
              <a:buChar char="●"/>
              <a:defRPr sz="1400" b="1" i="1" u="none" strike="noStrike" cap="none">
                <a:solidFill>
                  <a:srgbClr val="0066A1"/>
                </a:solidFill>
                <a:latin typeface="Calibri"/>
                <a:ea typeface="Calibri"/>
                <a:cs typeface="Calibri"/>
                <a:sym typeface="Calibri"/>
              </a:defRPr>
            </a:lvl1pPr>
            <a:lvl2pPr marL="342900" marR="0" lvl="1"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100000"/>
              <a:buFont typeface="Arial"/>
              <a:buChar char="●"/>
              <a:defRPr sz="11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100000"/>
              <a:buFont typeface="Arial"/>
              <a:buChar char="○"/>
              <a:defRPr sz="11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body" idx="4"/>
          </p:nvPr>
        </p:nvSpPr>
        <p:spPr>
          <a:xfrm>
            <a:off x="4833698" y="1300460"/>
            <a:ext cx="3995075" cy="3177698"/>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chemeClr val="dk1"/>
              </a:buClr>
              <a:buSzPct val="100000"/>
              <a:buFont typeface="Arial"/>
              <a:buChar char="●"/>
              <a:defRPr sz="1400" b="0" i="1"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6375"/>
            <a:ext cx="8229600" cy="857250"/>
          </a:xfrm>
          <a:prstGeom prst="rect">
            <a:avLst/>
          </a:prstGeom>
        </p:spPr>
        <p:txBody>
          <a:bodyPr/>
          <a:lstStyle/>
          <a:p>
            <a:r>
              <a:rPr lang="en-US"/>
              <a:t>Образец заголовка</a:t>
            </a:r>
            <a:endParaRPr lang="ru-RU"/>
          </a:p>
        </p:txBody>
      </p:sp>
      <p:sp>
        <p:nvSpPr>
          <p:cNvPr id="3" name="Таблица 2"/>
          <p:cNvSpPr>
            <a:spLocks noGrp="1"/>
          </p:cNvSpPr>
          <p:nvPr>
            <p:ph type="tbl" idx="1"/>
          </p:nvPr>
        </p:nvSpPr>
        <p:spPr>
          <a:xfrm>
            <a:off x="457200" y="1200150"/>
            <a:ext cx="8229600" cy="3394075"/>
          </a:xfrm>
          <a:prstGeom prst="rect">
            <a:avLst/>
          </a:prstGeom>
        </p:spPr>
        <p:txBody>
          <a:bodyPr/>
          <a:lstStyle/>
          <a:p>
            <a:pPr lvl="0"/>
            <a:endParaRPr lang="ru-RU" noProof="0">
              <a:sym typeface="Arial"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6375"/>
            <a:ext cx="8229600" cy="857250"/>
          </a:xfrm>
          <a:prstGeom prst="rect">
            <a:avLst/>
          </a:prstGeom>
        </p:spPr>
        <p:txBody>
          <a:bodyPr/>
          <a:lstStyle/>
          <a:p>
            <a:r>
              <a:rPr lang="en-US"/>
              <a:t>Образец заголовка</a:t>
            </a:r>
            <a:endParaRPr lang="ru-RU"/>
          </a:p>
        </p:txBody>
      </p:sp>
      <p:sp>
        <p:nvSpPr>
          <p:cNvPr id="3" name="Содержимое 2"/>
          <p:cNvSpPr>
            <a:spLocks noGrp="1"/>
          </p:cNvSpPr>
          <p:nvPr>
            <p:ph idx="1"/>
          </p:nvPr>
        </p:nvSpPr>
        <p:spPr>
          <a:xfrm>
            <a:off x="457200" y="1200150"/>
            <a:ext cx="8229600" cy="3394075"/>
          </a:xfrm>
          <a:prstGeom prst="rect">
            <a:avLst/>
          </a:prstGeo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 name="Shape 19"/>
          <p:cNvSpPr txBox="1">
            <a:spLocks noGrp="1"/>
          </p:cNvSpPr>
          <p:nvPr>
            <p:ph type="sldNum" idx="10"/>
          </p:nvPr>
        </p:nvSpPr>
        <p:spPr bwMode="auto">
          <a:xfrm>
            <a:off x="8472488" y="4662488"/>
            <a:ext cx="549275" cy="393700"/>
          </a:xfrm>
          <a:prstGeom prst="rect">
            <a:avLst/>
          </a:prstGeom>
          <a:ln>
            <a:miter lim="800000"/>
            <a:headEnd/>
            <a:tailEnd/>
          </a:ln>
        </p:spPr>
        <p:txBody>
          <a:bodyPr vert="horz" wrap="square" lIns="91425" tIns="91425" rIns="91425" bIns="91425" numCol="1" anchor="ctr" anchorCtr="0" compatLnSpc="1">
            <a:prstTxWarp prst="textNoShape">
              <a:avLst/>
            </a:prstTxWarp>
          </a:bodyPr>
          <a:lstStyle>
            <a:lvl1pPr>
              <a:defRPr/>
            </a:lvl1pPr>
          </a:lstStyle>
          <a:p>
            <a:pPr>
              <a:defRPr/>
            </a:pPr>
            <a:fld id="{372EC162-F3F1-4BC6-A064-58B5CC0D4875}"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5" name="Shape 24"/>
          <p:cNvSpPr txBox="1">
            <a:spLocks noGrp="1"/>
          </p:cNvSpPr>
          <p:nvPr>
            <p:ph type="sldNum" idx="10"/>
          </p:nvPr>
        </p:nvSpPr>
        <p:spPr bwMode="auto">
          <a:xfrm>
            <a:off x="8472488" y="4662488"/>
            <a:ext cx="549275" cy="393700"/>
          </a:xfrm>
          <a:prstGeom prst="rect">
            <a:avLst/>
          </a:prstGeom>
          <a:ln>
            <a:miter lim="800000"/>
            <a:headEnd/>
            <a:tailEnd/>
          </a:ln>
        </p:spPr>
        <p:txBody>
          <a:bodyPr vert="horz" wrap="square" lIns="91425" tIns="91425" rIns="91425" bIns="91425" numCol="1" anchor="ctr" anchorCtr="0" compatLnSpc="1">
            <a:prstTxWarp prst="textNoShape">
              <a:avLst/>
            </a:prstTxWarp>
          </a:bodyPr>
          <a:lstStyle>
            <a:lvl1pPr>
              <a:defRPr/>
            </a:lvl1pPr>
          </a:lstStyle>
          <a:p>
            <a:pPr>
              <a:defRPr/>
            </a:pPr>
            <a:fld id="{C27A09BD-EA5F-4245-BED3-E6CF9C297EE0}"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 name="Shape 27"/>
          <p:cNvSpPr txBox="1">
            <a:spLocks noGrp="1"/>
          </p:cNvSpPr>
          <p:nvPr>
            <p:ph type="sldNum" idx="10"/>
          </p:nvPr>
        </p:nvSpPr>
        <p:spPr bwMode="auto">
          <a:xfrm>
            <a:off x="8472488" y="4662488"/>
            <a:ext cx="549275" cy="393700"/>
          </a:xfrm>
          <a:prstGeom prst="rect">
            <a:avLst/>
          </a:prstGeom>
          <a:ln>
            <a:miter lim="800000"/>
            <a:headEnd/>
            <a:tailEnd/>
          </a:ln>
        </p:spPr>
        <p:txBody>
          <a:bodyPr vert="horz" wrap="square" lIns="91425" tIns="91425" rIns="91425" bIns="91425" numCol="1" anchor="ctr" anchorCtr="0" compatLnSpc="1">
            <a:prstTxWarp prst="textNoShape">
              <a:avLst/>
            </a:prstTxWarp>
          </a:bodyPr>
          <a:lstStyle>
            <a:lvl1pPr>
              <a:defRPr/>
            </a:lvl1pPr>
          </a:lstStyle>
          <a:p>
            <a:pPr>
              <a:defRPr/>
            </a:pPr>
            <a:fld id="{040DB956-8E42-4915-8424-80C910A87F87}"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anchor="b"/>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 name="Shape 31"/>
          <p:cNvSpPr txBox="1">
            <a:spLocks noGrp="1"/>
          </p:cNvSpPr>
          <p:nvPr>
            <p:ph type="sldNum" idx="10"/>
          </p:nvPr>
        </p:nvSpPr>
        <p:spPr bwMode="auto">
          <a:xfrm>
            <a:off x="8472488" y="4662488"/>
            <a:ext cx="549275" cy="393700"/>
          </a:xfrm>
          <a:prstGeom prst="rect">
            <a:avLst/>
          </a:prstGeom>
          <a:ln>
            <a:miter lim="800000"/>
            <a:headEnd/>
            <a:tailEnd/>
          </a:ln>
        </p:spPr>
        <p:txBody>
          <a:bodyPr vert="horz" wrap="square" lIns="91425" tIns="91425" rIns="91425" bIns="91425" numCol="1" anchor="ctr" anchorCtr="0" compatLnSpc="1">
            <a:prstTxWarp prst="textNoShape">
              <a:avLst/>
            </a:prstTxWarp>
          </a:bodyPr>
          <a:lstStyle>
            <a:lvl1pPr>
              <a:defRPr/>
            </a:lvl1pPr>
          </a:lstStyle>
          <a:p>
            <a:pPr>
              <a:defRPr/>
            </a:pPr>
            <a:fld id="{0EFFF4E9-24EB-41C2-AB78-129B2CF3029B}"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anchor="ctr"/>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 name="Shape 34"/>
          <p:cNvSpPr txBox="1">
            <a:spLocks noGrp="1"/>
          </p:cNvSpPr>
          <p:nvPr>
            <p:ph type="sldNum" idx="10"/>
          </p:nvPr>
        </p:nvSpPr>
        <p:spPr bwMode="auto">
          <a:xfrm>
            <a:off x="8472488" y="4662488"/>
            <a:ext cx="549275" cy="393700"/>
          </a:xfrm>
          <a:prstGeom prst="rect">
            <a:avLst/>
          </a:prstGeom>
          <a:ln>
            <a:miter lim="800000"/>
            <a:headEnd/>
            <a:tailEnd/>
          </a:ln>
        </p:spPr>
        <p:txBody>
          <a:bodyPr vert="horz" wrap="square" lIns="91425" tIns="91425" rIns="91425" bIns="91425" numCol="1" anchor="ctr" anchorCtr="0" compatLnSpc="1">
            <a:prstTxWarp prst="textNoShape">
              <a:avLst/>
            </a:prstTxWarp>
          </a:bodyPr>
          <a:lstStyle>
            <a:lvl1pPr>
              <a:defRPr/>
            </a:lvl1pPr>
          </a:lstStyle>
          <a:p>
            <a:pPr>
              <a:defRPr/>
            </a:pPr>
            <a:fld id="{BC55FABA-B769-43A8-B471-06286F57AB4C}"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Section title and description">
    <p:spTree>
      <p:nvGrpSpPr>
        <p:cNvPr id="1" name="Shape 35"/>
        <p:cNvGrpSpPr/>
        <p:nvPr/>
      </p:nvGrpSpPr>
      <p:grpSpPr>
        <a:xfrm>
          <a:off x="0" y="0"/>
          <a:ext cx="0" cy="0"/>
          <a:chOff x="0" y="0"/>
          <a:chExt cx="0" cy="0"/>
        </a:xfrm>
      </p:grpSpPr>
      <p:sp>
        <p:nvSpPr>
          <p:cNvPr id="5" name="Shape 36"/>
          <p:cNvSpPr>
            <a:spLocks noChangeArrowheads="1"/>
          </p:cNvSpPr>
          <p:nvPr/>
        </p:nvSpPr>
        <p:spPr bwMode="auto">
          <a:xfrm>
            <a:off x="4572000" y="0"/>
            <a:ext cx="4572000" cy="5143500"/>
          </a:xfrm>
          <a:prstGeom prst="rect">
            <a:avLst/>
          </a:prstGeom>
          <a:solidFill>
            <a:schemeClr val="tx2"/>
          </a:solidFill>
          <a:ln w="9525">
            <a:noFill/>
            <a:miter lim="800000"/>
            <a:headEnd/>
            <a:tailEnd/>
          </a:ln>
        </p:spPr>
        <p:txBody>
          <a:bodyPr lIns="91425" tIns="91425" rIns="91425" bIns="91425" anchor="ctr"/>
          <a:lstStyle/>
          <a:p>
            <a:pPr>
              <a:defRPr/>
            </a:pPr>
            <a:endParaRPr lang="ru-RU"/>
          </a:p>
        </p:txBody>
      </p:sp>
      <p:sp>
        <p:nvSpPr>
          <p:cNvPr id="37" name="Shape 37"/>
          <p:cNvSpPr txBox="1">
            <a:spLocks noGrp="1"/>
          </p:cNvSpPr>
          <p:nvPr>
            <p:ph type="title"/>
          </p:nvPr>
        </p:nvSpPr>
        <p:spPr>
          <a:xfrm>
            <a:off x="265500" y="1233175"/>
            <a:ext cx="4045200" cy="1482300"/>
          </a:xfrm>
          <a:prstGeom prst="rect">
            <a:avLst/>
          </a:prstGeom>
        </p:spPr>
        <p:txBody>
          <a:bodyPr anchor="b"/>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anchor="ct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 name="Shape 40"/>
          <p:cNvSpPr txBox="1">
            <a:spLocks noGrp="1"/>
          </p:cNvSpPr>
          <p:nvPr>
            <p:ph type="sldNum" idx="10"/>
          </p:nvPr>
        </p:nvSpPr>
        <p:spPr bwMode="auto">
          <a:xfrm>
            <a:off x="8472488" y="4662488"/>
            <a:ext cx="549275" cy="393700"/>
          </a:xfrm>
          <a:prstGeom prst="rect">
            <a:avLst/>
          </a:prstGeom>
          <a:ln>
            <a:miter lim="800000"/>
            <a:headEnd/>
            <a:tailEnd/>
          </a:ln>
        </p:spPr>
        <p:txBody>
          <a:bodyPr vert="horz" wrap="square" lIns="91425" tIns="91425" rIns="91425" bIns="91425" numCol="1" anchor="ctr" anchorCtr="0" compatLnSpc="1">
            <a:prstTxWarp prst="textNoShape">
              <a:avLst/>
            </a:prstTxWarp>
          </a:bodyPr>
          <a:lstStyle>
            <a:lvl1pPr>
              <a:defRPr/>
            </a:lvl1pPr>
          </a:lstStyle>
          <a:p>
            <a:pPr>
              <a:defRPr/>
            </a:pPr>
            <a:fld id="{259E7642-C520-413C-9A96-BFEE4F4F161D}"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anchor="ctr"/>
          <a:lstStyle>
            <a:lvl1pPr lvl="0">
              <a:lnSpc>
                <a:spcPct val="100000"/>
              </a:lnSpc>
              <a:spcBef>
                <a:spcPts val="0"/>
              </a:spcBef>
              <a:spcAft>
                <a:spcPts val="0"/>
              </a:spcAft>
              <a:buNone/>
              <a:defRPr/>
            </a:lvl1pPr>
          </a:lstStyle>
          <a:p>
            <a:endParaRPr/>
          </a:p>
        </p:txBody>
      </p:sp>
      <p:sp>
        <p:nvSpPr>
          <p:cNvPr id="3" name="Shape 43"/>
          <p:cNvSpPr txBox="1">
            <a:spLocks noGrp="1"/>
          </p:cNvSpPr>
          <p:nvPr>
            <p:ph type="sldNum" idx="10"/>
          </p:nvPr>
        </p:nvSpPr>
        <p:spPr bwMode="auto">
          <a:xfrm>
            <a:off x="8472488" y="4662488"/>
            <a:ext cx="549275" cy="393700"/>
          </a:xfrm>
          <a:prstGeom prst="rect">
            <a:avLst/>
          </a:prstGeom>
          <a:ln>
            <a:miter lim="800000"/>
            <a:headEnd/>
            <a:tailEnd/>
          </a:ln>
        </p:spPr>
        <p:txBody>
          <a:bodyPr vert="horz" wrap="square" lIns="91425" tIns="91425" rIns="91425" bIns="91425" numCol="1" anchor="ctr" anchorCtr="0" compatLnSpc="1">
            <a:prstTxWarp prst="textNoShape">
              <a:avLst/>
            </a:prstTxWarp>
          </a:bodyPr>
          <a:lstStyle>
            <a:lvl1pPr>
              <a:defRPr/>
            </a:lvl1pPr>
          </a:lstStyle>
          <a:p>
            <a:pPr>
              <a:defRPr/>
            </a:pPr>
            <a:fld id="{EC2830D4-ED42-43CE-99B0-50A4F38F7D3C}"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gi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10.gif"/><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2.gif"/><Relationship Id="rId2" Type="http://schemas.openxmlformats.org/officeDocument/2006/relationships/slideLayout" Target="../slideLayouts/slideLayout16.xml"/><Relationship Id="rId16" Type="http://schemas.openxmlformats.org/officeDocument/2006/relationships/theme" Target="../theme/theme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11.gif"/><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1"/>
        </a:solid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311150" y="444500"/>
            <a:ext cx="8521700" cy="573088"/>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ru-RU" smtClean="0">
              <a:sym typeface="Arial" charset="0"/>
            </a:endParaRPr>
          </a:p>
        </p:txBody>
      </p:sp>
      <p:sp>
        <p:nvSpPr>
          <p:cNvPr id="1027" name="Shape 7"/>
          <p:cNvSpPr txBox="1">
            <a:spLocks noGrp="1"/>
          </p:cNvSpPr>
          <p:nvPr>
            <p:ph type="body" idx="1"/>
          </p:nvPr>
        </p:nvSpPr>
        <p:spPr bwMode="auto">
          <a:xfrm>
            <a:off x="311150" y="1152525"/>
            <a:ext cx="8521700" cy="3416300"/>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ru-RU" smtClean="0">
              <a:sym typeface="Arial" charset="0"/>
            </a:endParaRPr>
          </a:p>
        </p:txBody>
      </p:sp>
      <p:sp>
        <p:nvSpPr>
          <p:cNvPr id="1028" name="Shape 8"/>
          <p:cNvSpPr txBox="1">
            <a:spLocks noGrp="1"/>
          </p:cNvSpPr>
          <p:nvPr/>
        </p:nvSpPr>
        <p:spPr bwMode="auto">
          <a:xfrm>
            <a:off x="8472488" y="4662488"/>
            <a:ext cx="549275" cy="393700"/>
          </a:xfrm>
          <a:prstGeom prst="rect">
            <a:avLst/>
          </a:prstGeom>
          <a:noFill/>
          <a:ln w="9525">
            <a:noFill/>
            <a:miter lim="800000"/>
            <a:headEnd/>
            <a:tailEnd/>
          </a:ln>
        </p:spPr>
        <p:txBody>
          <a:bodyPr lIns="91425" tIns="91425" rIns="91425" bIns="91425" anchor="ctr"/>
          <a:lstStyle/>
          <a:p>
            <a:pPr algn="r">
              <a:defRPr/>
            </a:pPr>
            <a:fld id="{54FD3EC6-17E4-4273-B79E-325C56ECBB16}" type="slidenum">
              <a:rPr lang="ru-RU" sz="1000">
                <a:solidFill>
                  <a:srgbClr val="595959"/>
                </a:solidFill>
              </a:rPr>
              <a:pPr algn="r">
                <a:defRPr/>
              </a:pPr>
              <a:t>‹#›</a:t>
            </a:fld>
            <a:endParaRPr lang="ru-RU" sz="1000">
              <a:solidFill>
                <a:srgbClr val="595959"/>
              </a:solidFill>
            </a:endParaRPr>
          </a:p>
        </p:txBody>
      </p:sp>
    </p:spTree>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defRPr>
      </a:lvl1pPr>
      <a:lvl2pPr algn="l" rtl="0" eaLnBrk="0" fontAlgn="base" hangingPunct="0">
        <a:spcBef>
          <a:spcPct val="0"/>
        </a:spcBef>
        <a:spcAft>
          <a:spcPct val="0"/>
        </a:spcAft>
        <a:defRPr sz="1400">
          <a:solidFill>
            <a:srgbClr val="000000"/>
          </a:solidFill>
          <a:latin typeface="Arial" charset="0"/>
          <a:cs typeface="Arial" charset="0"/>
          <a:sym typeface="Arial" charset="0"/>
        </a:defRPr>
      </a:lvl2pPr>
      <a:lvl3pPr algn="l" rtl="0" eaLnBrk="0" fontAlgn="base" hangingPunct="0">
        <a:spcBef>
          <a:spcPct val="0"/>
        </a:spcBef>
        <a:spcAft>
          <a:spcPct val="0"/>
        </a:spcAft>
        <a:defRPr sz="1400">
          <a:solidFill>
            <a:srgbClr val="000000"/>
          </a:solidFill>
          <a:latin typeface="Arial" charset="0"/>
          <a:cs typeface="Arial" charset="0"/>
          <a:sym typeface="Arial" charset="0"/>
        </a:defRPr>
      </a:lvl3pPr>
      <a:lvl4pPr algn="l" rtl="0" eaLnBrk="0" fontAlgn="base" hangingPunct="0">
        <a:spcBef>
          <a:spcPct val="0"/>
        </a:spcBef>
        <a:spcAft>
          <a:spcPct val="0"/>
        </a:spcAft>
        <a:defRPr sz="1400">
          <a:solidFill>
            <a:srgbClr val="000000"/>
          </a:solidFill>
          <a:latin typeface="Arial" charset="0"/>
          <a:cs typeface="Arial" charset="0"/>
          <a:sym typeface="Arial" charset="0"/>
        </a:defRPr>
      </a:lvl4pPr>
      <a:lvl5pPr algn="l" rtl="0" eaLnBrk="0" fontAlgn="base" hangingPunct="0">
        <a:spcBef>
          <a:spcPct val="0"/>
        </a:spcBef>
        <a:spcAft>
          <a:spcPct val="0"/>
        </a:spcAft>
        <a:defRPr sz="1400">
          <a:solidFill>
            <a:srgbClr val="000000"/>
          </a:solidFill>
          <a:latin typeface="Arial" charset="0"/>
          <a:cs typeface="Arial" charset="0"/>
          <a:sym typeface="Arial" charset="0"/>
        </a:defRPr>
      </a:lvl5pPr>
      <a:lvl6pPr marL="45720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har char="•"/>
        <a:defRPr sz="1400">
          <a:solidFill>
            <a:srgbClr val="000000"/>
          </a:solidFill>
          <a:latin typeface="Arial"/>
          <a:ea typeface="Arial"/>
          <a:cs typeface="Arial"/>
          <a:sym typeface="Arial" charset="0"/>
        </a:defRPr>
      </a:lvl1pPr>
      <a:lvl2pPr marL="742950" lvl="1" indent="-285750" algn="l" rtl="0" eaLnBrk="0" fontAlgn="base" hangingPunct="0">
        <a:spcBef>
          <a:spcPct val="0"/>
        </a:spcBef>
        <a:spcAft>
          <a:spcPct val="0"/>
        </a:spcAft>
        <a:buChar char="–"/>
        <a:defRPr sz="1400">
          <a:solidFill>
            <a:srgbClr val="000000"/>
          </a:solidFill>
          <a:latin typeface="Arial"/>
          <a:ea typeface="Arial"/>
          <a:cs typeface="Arial"/>
          <a:sym typeface="Arial" charset="0"/>
        </a:defRPr>
      </a:lvl2pPr>
      <a:lvl3pPr marL="1143000" lvl="2" indent="-228600" algn="l" rtl="0" eaLnBrk="0" fontAlgn="base" hangingPunct="0">
        <a:spcBef>
          <a:spcPct val="0"/>
        </a:spcBef>
        <a:spcAft>
          <a:spcPct val="0"/>
        </a:spcAft>
        <a:buChar char="•"/>
        <a:defRPr sz="1400">
          <a:solidFill>
            <a:srgbClr val="000000"/>
          </a:solidFill>
          <a:latin typeface="Arial"/>
          <a:ea typeface="Arial"/>
          <a:cs typeface="Arial"/>
          <a:sym typeface="Arial" charset="0"/>
        </a:defRPr>
      </a:lvl3pPr>
      <a:lvl4pPr marL="1600200" lvl="3" indent="-228600" algn="l" rtl="0" eaLnBrk="0" fontAlgn="base" hangingPunct="0">
        <a:spcBef>
          <a:spcPct val="0"/>
        </a:spcBef>
        <a:spcAft>
          <a:spcPct val="0"/>
        </a:spcAft>
        <a:buChar char="–"/>
        <a:defRPr sz="1400">
          <a:solidFill>
            <a:srgbClr val="000000"/>
          </a:solidFill>
          <a:latin typeface="Arial"/>
          <a:ea typeface="Arial"/>
          <a:cs typeface="Arial"/>
          <a:sym typeface="Arial" charset="0"/>
        </a:defRPr>
      </a:lvl4pPr>
      <a:lvl5pPr marL="2057400" lvl="4" indent="-228600" algn="l" rtl="0" eaLnBrk="0" fontAlgn="base" hangingPunct="0">
        <a:spcBef>
          <a:spcPct val="0"/>
        </a:spcBef>
        <a:spcAft>
          <a:spcPct val="0"/>
        </a:spcAft>
        <a:buChar char="»"/>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Shape 51"/>
          <p:cNvPicPr preferRelativeResize="0">
            <a:picLocks noChangeAspect="1" noChangeArrowheads="1"/>
          </p:cNvPicPr>
          <p:nvPr/>
        </p:nvPicPr>
        <p:blipFill>
          <a:blip r:embed="rId4"/>
          <a:srcRect/>
          <a:stretch>
            <a:fillRect/>
          </a:stretch>
        </p:blipFill>
        <p:spPr bwMode="auto">
          <a:xfrm>
            <a:off x="0" y="0"/>
            <a:ext cx="9144000" cy="5132388"/>
          </a:xfrm>
          <a:prstGeom prst="rect">
            <a:avLst/>
          </a:prstGeom>
          <a:noFill/>
          <a:ln w="9525">
            <a:noFill/>
            <a:miter lim="800000"/>
            <a:headEnd/>
            <a:tailEnd/>
          </a:ln>
        </p:spPr>
      </p:pic>
      <p:pic>
        <p:nvPicPr>
          <p:cNvPr id="13315" name="Shape 52"/>
          <p:cNvPicPr preferRelativeResize="0">
            <a:picLocks noChangeAspect="1" noChangeArrowheads="1"/>
          </p:cNvPicPr>
          <p:nvPr/>
        </p:nvPicPr>
        <p:blipFill>
          <a:blip r:embed="rId5"/>
          <a:srcRect/>
          <a:stretch>
            <a:fillRect/>
          </a:stretch>
        </p:blipFill>
        <p:spPr bwMode="auto">
          <a:xfrm>
            <a:off x="0" y="3760788"/>
            <a:ext cx="9144000" cy="1381125"/>
          </a:xfrm>
          <a:prstGeom prst="rect">
            <a:avLst/>
          </a:prstGeom>
          <a:noFill/>
          <a:ln w="9525">
            <a:noFill/>
            <a:miter lim="800000"/>
            <a:headEnd/>
            <a:tailEnd/>
          </a:ln>
        </p:spPr>
      </p:pic>
      <p:pic>
        <p:nvPicPr>
          <p:cNvPr id="13316" name="Shape 53"/>
          <p:cNvPicPr preferRelativeResize="0">
            <a:picLocks noChangeAspect="1" noChangeArrowheads="1"/>
          </p:cNvPicPr>
          <p:nvPr/>
        </p:nvPicPr>
        <p:blipFill>
          <a:blip r:embed="rId6"/>
          <a:srcRect/>
          <a:stretch>
            <a:fillRect/>
          </a:stretch>
        </p:blipFill>
        <p:spPr bwMode="auto">
          <a:xfrm>
            <a:off x="0" y="0"/>
            <a:ext cx="9144000" cy="690563"/>
          </a:xfrm>
          <a:prstGeom prst="rect">
            <a:avLst/>
          </a:prstGeom>
          <a:noFill/>
          <a:ln w="9525">
            <a:noFill/>
            <a:miter lim="800000"/>
            <a:headEnd/>
            <a:tailEnd/>
          </a:ln>
        </p:spPr>
      </p:pic>
      <p:sp>
        <p:nvSpPr>
          <p:cNvPr id="13317" name="Shape 54"/>
          <p:cNvSpPr txBox="1">
            <a:spLocks noChangeArrowheads="1"/>
          </p:cNvSpPr>
          <p:nvPr/>
        </p:nvSpPr>
        <p:spPr bwMode="auto">
          <a:xfrm>
            <a:off x="284163" y="4629150"/>
            <a:ext cx="1543050" cy="273050"/>
          </a:xfrm>
          <a:prstGeom prst="rect">
            <a:avLst/>
          </a:prstGeom>
          <a:noFill/>
          <a:ln w="9525">
            <a:noFill/>
            <a:miter lim="800000"/>
            <a:headEnd/>
            <a:tailEnd/>
          </a:ln>
        </p:spPr>
        <p:txBody>
          <a:bodyPr lIns="68575" tIns="34275" rIns="68575" bIns="34275" anchor="ctr"/>
          <a:lstStyle/>
          <a:p>
            <a:pPr>
              <a:buSzPct val="25000"/>
              <a:defRPr/>
            </a:pPr>
            <a:fld id="{7E860855-43EA-4B2C-9507-ED3C320C9662}" type="slidenum">
              <a:rPr lang="ru-RU" sz="900">
                <a:solidFill>
                  <a:srgbClr val="FFFFFF"/>
                </a:solidFill>
                <a:latin typeface="Calibri" pitchFamily="34" charset="0"/>
                <a:cs typeface="Calibri" pitchFamily="34" charset="0"/>
                <a:sym typeface="Calibri" pitchFamily="34" charset="0"/>
              </a:rPr>
              <a:pPr>
                <a:buSzPct val="25000"/>
                <a:defRPr/>
              </a:pPr>
              <a:t>‹#›</a:t>
            </a:fld>
            <a:endParaRPr lang="ru-RU" sz="900">
              <a:solidFill>
                <a:srgbClr val="FFFFFF"/>
              </a:solidFill>
              <a:latin typeface="Calibri" pitchFamily="34" charset="0"/>
              <a:cs typeface="Calibri" pitchFamily="34" charset="0"/>
              <a:sym typeface="Calibri" pitchFamily="34" charset="0"/>
            </a:endParaRPr>
          </a:p>
        </p:txBody>
      </p:sp>
      <p:pic>
        <p:nvPicPr>
          <p:cNvPr id="13318" name="Shape 55"/>
          <p:cNvPicPr preferRelativeResize="0">
            <a:picLocks noChangeAspect="1" noChangeArrowheads="1"/>
          </p:cNvPicPr>
          <p:nvPr/>
        </p:nvPicPr>
        <p:blipFill>
          <a:blip r:embed="rId7"/>
          <a:srcRect r="2161"/>
          <a:stretch>
            <a:fillRect/>
          </a:stretch>
        </p:blipFill>
        <p:spPr bwMode="auto">
          <a:xfrm>
            <a:off x="8039100" y="4560888"/>
            <a:ext cx="857250" cy="498475"/>
          </a:xfrm>
          <a:prstGeom prst="rect">
            <a:avLst/>
          </a:prstGeom>
          <a:noFill/>
          <a:ln w="9525">
            <a:noFill/>
            <a:miter lim="800000"/>
            <a:headEnd/>
            <a:tailEnd/>
          </a:ln>
        </p:spPr>
      </p:pic>
    </p:spTree>
  </p:cSld>
  <p:clrMap bg1="lt1" tx1="dk1" bg2="dk2" tx2="lt2" accent1="accent1" accent2="accent2" accent3="accent3" accent4="accent4" accent5="accent5" accent6="accent6" hlink="hlink" folHlink="folHlink"/>
  <p:sldLayoutIdLst>
    <p:sldLayoutId id="2147483719" r:id="rId1"/>
    <p:sldLayoutId id="2147483691" r:id="rId2"/>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defRPr>
      </a:lvl1pPr>
      <a:lvl2pPr algn="l" rtl="0" eaLnBrk="0" fontAlgn="base" hangingPunct="0">
        <a:spcBef>
          <a:spcPct val="0"/>
        </a:spcBef>
        <a:spcAft>
          <a:spcPct val="0"/>
        </a:spcAft>
        <a:defRPr sz="1400">
          <a:solidFill>
            <a:srgbClr val="000000"/>
          </a:solidFill>
          <a:latin typeface="Arial" charset="0"/>
          <a:cs typeface="Arial" charset="0"/>
          <a:sym typeface="Arial" charset="0"/>
        </a:defRPr>
      </a:lvl2pPr>
      <a:lvl3pPr algn="l" rtl="0" eaLnBrk="0" fontAlgn="base" hangingPunct="0">
        <a:spcBef>
          <a:spcPct val="0"/>
        </a:spcBef>
        <a:spcAft>
          <a:spcPct val="0"/>
        </a:spcAft>
        <a:defRPr sz="1400">
          <a:solidFill>
            <a:srgbClr val="000000"/>
          </a:solidFill>
          <a:latin typeface="Arial" charset="0"/>
          <a:cs typeface="Arial" charset="0"/>
          <a:sym typeface="Arial" charset="0"/>
        </a:defRPr>
      </a:lvl3pPr>
      <a:lvl4pPr algn="l" rtl="0" eaLnBrk="0" fontAlgn="base" hangingPunct="0">
        <a:spcBef>
          <a:spcPct val="0"/>
        </a:spcBef>
        <a:spcAft>
          <a:spcPct val="0"/>
        </a:spcAft>
        <a:defRPr sz="1400">
          <a:solidFill>
            <a:srgbClr val="000000"/>
          </a:solidFill>
          <a:latin typeface="Arial" charset="0"/>
          <a:cs typeface="Arial" charset="0"/>
          <a:sym typeface="Arial" charset="0"/>
        </a:defRPr>
      </a:lvl4pPr>
      <a:lvl5pPr algn="l" rtl="0" eaLnBrk="0" fontAlgn="base" hangingPunct="0">
        <a:spcBef>
          <a:spcPct val="0"/>
        </a:spcBef>
        <a:spcAft>
          <a:spcPct val="0"/>
        </a:spcAft>
        <a:defRPr sz="1400">
          <a:solidFill>
            <a:srgbClr val="000000"/>
          </a:solidFill>
          <a:latin typeface="Arial" charset="0"/>
          <a:cs typeface="Arial" charset="0"/>
          <a:sym typeface="Arial" charset="0"/>
        </a:defRPr>
      </a:lvl5pPr>
      <a:lvl6pPr marL="45720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har char="•"/>
        <a:defRPr sz="1400">
          <a:solidFill>
            <a:srgbClr val="000000"/>
          </a:solidFill>
          <a:latin typeface="Arial"/>
          <a:ea typeface="Arial"/>
          <a:cs typeface="Arial"/>
          <a:sym typeface="Arial" charset="0"/>
        </a:defRPr>
      </a:lvl1pPr>
      <a:lvl2pPr marL="742950" lvl="1" indent="-285750" algn="l" rtl="0" eaLnBrk="0" fontAlgn="base" hangingPunct="0">
        <a:spcBef>
          <a:spcPct val="0"/>
        </a:spcBef>
        <a:spcAft>
          <a:spcPct val="0"/>
        </a:spcAft>
        <a:buChar char="–"/>
        <a:defRPr sz="1400">
          <a:solidFill>
            <a:srgbClr val="000000"/>
          </a:solidFill>
          <a:latin typeface="Arial"/>
          <a:ea typeface="Arial"/>
          <a:cs typeface="Arial"/>
          <a:sym typeface="Arial" charset="0"/>
        </a:defRPr>
      </a:lvl2pPr>
      <a:lvl3pPr marL="1143000" lvl="2" indent="-228600" algn="l" rtl="0" eaLnBrk="0" fontAlgn="base" hangingPunct="0">
        <a:spcBef>
          <a:spcPct val="0"/>
        </a:spcBef>
        <a:spcAft>
          <a:spcPct val="0"/>
        </a:spcAft>
        <a:buChar char="•"/>
        <a:defRPr sz="1400">
          <a:solidFill>
            <a:srgbClr val="000000"/>
          </a:solidFill>
          <a:latin typeface="Arial"/>
          <a:ea typeface="Arial"/>
          <a:cs typeface="Arial"/>
          <a:sym typeface="Arial" charset="0"/>
        </a:defRPr>
      </a:lvl3pPr>
      <a:lvl4pPr marL="1600200" lvl="3" indent="-228600" algn="l" rtl="0" eaLnBrk="0" fontAlgn="base" hangingPunct="0">
        <a:spcBef>
          <a:spcPct val="0"/>
        </a:spcBef>
        <a:spcAft>
          <a:spcPct val="0"/>
        </a:spcAft>
        <a:buChar char="–"/>
        <a:defRPr sz="1400">
          <a:solidFill>
            <a:srgbClr val="000000"/>
          </a:solidFill>
          <a:latin typeface="Arial"/>
          <a:ea typeface="Arial"/>
          <a:cs typeface="Arial"/>
          <a:sym typeface="Arial" charset="0"/>
        </a:defRPr>
      </a:lvl4pPr>
      <a:lvl5pPr marL="2057400" lvl="4" indent="-228600" algn="l" rtl="0" eaLnBrk="0" fontAlgn="base" hangingPunct="0">
        <a:spcBef>
          <a:spcPct val="0"/>
        </a:spcBef>
        <a:spcAft>
          <a:spcPct val="0"/>
        </a:spcAft>
        <a:buChar char="»"/>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Shape 69"/>
          <p:cNvPicPr preferRelativeResize="0">
            <a:picLocks noChangeAspect="1" noChangeArrowheads="1"/>
          </p:cNvPicPr>
          <p:nvPr/>
        </p:nvPicPr>
        <p:blipFill>
          <a:blip r:embed="rId3"/>
          <a:srcRect/>
          <a:stretch>
            <a:fillRect/>
          </a:stretch>
        </p:blipFill>
        <p:spPr bwMode="auto">
          <a:xfrm>
            <a:off x="0" y="0"/>
            <a:ext cx="9144000" cy="5132388"/>
          </a:xfrm>
          <a:prstGeom prst="rect">
            <a:avLst/>
          </a:prstGeom>
          <a:noFill/>
          <a:ln w="9525">
            <a:noFill/>
            <a:miter lim="800000"/>
            <a:headEnd/>
            <a:tailEnd/>
          </a:ln>
        </p:spPr>
      </p:pic>
      <p:pic>
        <p:nvPicPr>
          <p:cNvPr id="16387" name="Shape 70"/>
          <p:cNvPicPr preferRelativeResize="0">
            <a:picLocks noChangeAspect="1" noChangeArrowheads="1"/>
          </p:cNvPicPr>
          <p:nvPr/>
        </p:nvPicPr>
        <p:blipFill>
          <a:blip r:embed="rId4"/>
          <a:srcRect/>
          <a:stretch>
            <a:fillRect/>
          </a:stretch>
        </p:blipFill>
        <p:spPr bwMode="auto">
          <a:xfrm>
            <a:off x="3175" y="0"/>
            <a:ext cx="9140825" cy="685800"/>
          </a:xfrm>
          <a:prstGeom prst="rect">
            <a:avLst/>
          </a:prstGeom>
          <a:noFill/>
          <a:ln w="9525">
            <a:noFill/>
            <a:miter lim="800000"/>
            <a:headEnd/>
            <a:tailEnd/>
          </a:ln>
        </p:spPr>
      </p:pic>
      <p:pic>
        <p:nvPicPr>
          <p:cNvPr id="16388" name="Shape 71"/>
          <p:cNvPicPr preferRelativeResize="0">
            <a:picLocks noChangeAspect="1" noChangeArrowheads="1"/>
          </p:cNvPicPr>
          <p:nvPr/>
        </p:nvPicPr>
        <p:blipFill>
          <a:blip r:embed="rId5"/>
          <a:srcRect/>
          <a:stretch>
            <a:fillRect/>
          </a:stretch>
        </p:blipFill>
        <p:spPr bwMode="auto">
          <a:xfrm>
            <a:off x="0" y="4457700"/>
            <a:ext cx="9140825" cy="685800"/>
          </a:xfrm>
          <a:prstGeom prst="rect">
            <a:avLst/>
          </a:prstGeom>
          <a:noFill/>
          <a:ln w="9525">
            <a:noFill/>
            <a:miter lim="800000"/>
            <a:headEnd/>
            <a:tailEnd/>
          </a:ln>
        </p:spPr>
      </p:pic>
      <p:sp>
        <p:nvSpPr>
          <p:cNvPr id="16389" name="Shape 72"/>
          <p:cNvSpPr txBox="1">
            <a:spLocks noChangeArrowheads="1"/>
          </p:cNvSpPr>
          <p:nvPr/>
        </p:nvSpPr>
        <p:spPr bwMode="auto">
          <a:xfrm>
            <a:off x="284163" y="4629150"/>
            <a:ext cx="1543050" cy="273050"/>
          </a:xfrm>
          <a:prstGeom prst="rect">
            <a:avLst/>
          </a:prstGeom>
          <a:noFill/>
          <a:ln w="9525">
            <a:noFill/>
            <a:miter lim="800000"/>
            <a:headEnd/>
            <a:tailEnd/>
          </a:ln>
        </p:spPr>
        <p:txBody>
          <a:bodyPr lIns="68575" tIns="34275" rIns="68575" bIns="34275" anchor="ctr"/>
          <a:lstStyle/>
          <a:p>
            <a:pPr>
              <a:buSzPct val="25000"/>
              <a:defRPr/>
            </a:pPr>
            <a:fld id="{3E204883-2384-4541-B644-E1F22426F0F6}" type="slidenum">
              <a:rPr lang="ru-RU" sz="900">
                <a:solidFill>
                  <a:srgbClr val="0066A1"/>
                </a:solidFill>
                <a:latin typeface="Calibri" pitchFamily="34" charset="0"/>
                <a:cs typeface="Calibri" pitchFamily="34" charset="0"/>
                <a:sym typeface="Calibri" pitchFamily="34" charset="0"/>
              </a:rPr>
              <a:pPr>
                <a:buSzPct val="25000"/>
                <a:defRPr/>
              </a:pPr>
              <a:t>‹#›</a:t>
            </a:fld>
            <a:endParaRPr lang="ru-RU" sz="900">
              <a:solidFill>
                <a:srgbClr val="0066A1"/>
              </a:solidFill>
              <a:latin typeface="Calibri" pitchFamily="34" charset="0"/>
              <a:cs typeface="Calibri" pitchFamily="34" charset="0"/>
              <a:sym typeface="Calibri" pitchFamily="34" charset="0"/>
            </a:endParaRPr>
          </a:p>
        </p:txBody>
      </p:sp>
      <p:pic>
        <p:nvPicPr>
          <p:cNvPr id="16390" name="Shape 73"/>
          <p:cNvPicPr preferRelativeResize="0">
            <a:picLocks noChangeAspect="1" noChangeArrowheads="1"/>
          </p:cNvPicPr>
          <p:nvPr/>
        </p:nvPicPr>
        <p:blipFill>
          <a:blip r:embed="rId6"/>
          <a:srcRect/>
          <a:stretch>
            <a:fillRect/>
          </a:stretch>
        </p:blipFill>
        <p:spPr bwMode="auto">
          <a:xfrm>
            <a:off x="8153400" y="4554538"/>
            <a:ext cx="858838" cy="266700"/>
          </a:xfrm>
          <a:prstGeom prst="rect">
            <a:avLst/>
          </a:prstGeom>
          <a:noFill/>
          <a:ln w="9525">
            <a:noFill/>
            <a:miter lim="800000"/>
            <a:headEnd/>
            <a:tailEnd/>
          </a:ln>
        </p:spPr>
      </p:pic>
    </p:spTree>
  </p:cSld>
  <p:clrMap bg1="lt1" tx1="dk1" bg2="dk2" tx2="lt2" accent1="accent1" accent2="accent2" accent3="accent3" accent4="accent4" accent5="accent5" accent6="accent6" hlink="hlink" folHlink="folHlink"/>
  <p:sldLayoutIdLst>
    <p:sldLayoutId id="2147483692"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defRPr>
      </a:lvl1pPr>
      <a:lvl2pPr algn="l" rtl="0" eaLnBrk="0" fontAlgn="base" hangingPunct="0">
        <a:spcBef>
          <a:spcPct val="0"/>
        </a:spcBef>
        <a:spcAft>
          <a:spcPct val="0"/>
        </a:spcAft>
        <a:defRPr sz="1400">
          <a:solidFill>
            <a:srgbClr val="000000"/>
          </a:solidFill>
          <a:latin typeface="Arial" charset="0"/>
          <a:cs typeface="Arial" charset="0"/>
          <a:sym typeface="Arial" charset="0"/>
        </a:defRPr>
      </a:lvl2pPr>
      <a:lvl3pPr algn="l" rtl="0" eaLnBrk="0" fontAlgn="base" hangingPunct="0">
        <a:spcBef>
          <a:spcPct val="0"/>
        </a:spcBef>
        <a:spcAft>
          <a:spcPct val="0"/>
        </a:spcAft>
        <a:defRPr sz="1400">
          <a:solidFill>
            <a:srgbClr val="000000"/>
          </a:solidFill>
          <a:latin typeface="Arial" charset="0"/>
          <a:cs typeface="Arial" charset="0"/>
          <a:sym typeface="Arial" charset="0"/>
        </a:defRPr>
      </a:lvl3pPr>
      <a:lvl4pPr algn="l" rtl="0" eaLnBrk="0" fontAlgn="base" hangingPunct="0">
        <a:spcBef>
          <a:spcPct val="0"/>
        </a:spcBef>
        <a:spcAft>
          <a:spcPct val="0"/>
        </a:spcAft>
        <a:defRPr sz="1400">
          <a:solidFill>
            <a:srgbClr val="000000"/>
          </a:solidFill>
          <a:latin typeface="Arial" charset="0"/>
          <a:cs typeface="Arial" charset="0"/>
          <a:sym typeface="Arial" charset="0"/>
        </a:defRPr>
      </a:lvl4pPr>
      <a:lvl5pPr algn="l" rtl="0" eaLnBrk="0" fontAlgn="base" hangingPunct="0">
        <a:spcBef>
          <a:spcPct val="0"/>
        </a:spcBef>
        <a:spcAft>
          <a:spcPct val="0"/>
        </a:spcAft>
        <a:defRPr sz="1400">
          <a:solidFill>
            <a:srgbClr val="000000"/>
          </a:solidFill>
          <a:latin typeface="Arial" charset="0"/>
          <a:cs typeface="Arial" charset="0"/>
          <a:sym typeface="Arial" charset="0"/>
        </a:defRPr>
      </a:lvl5pPr>
      <a:lvl6pPr marL="45720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har char="•"/>
        <a:defRPr sz="1400">
          <a:solidFill>
            <a:srgbClr val="000000"/>
          </a:solidFill>
          <a:latin typeface="Arial"/>
          <a:ea typeface="Arial"/>
          <a:cs typeface="Arial"/>
          <a:sym typeface="Arial" charset="0"/>
        </a:defRPr>
      </a:lvl1pPr>
      <a:lvl2pPr marL="742950" lvl="1" indent="-285750" algn="l" rtl="0" eaLnBrk="0" fontAlgn="base" hangingPunct="0">
        <a:spcBef>
          <a:spcPct val="0"/>
        </a:spcBef>
        <a:spcAft>
          <a:spcPct val="0"/>
        </a:spcAft>
        <a:buChar char="–"/>
        <a:defRPr sz="1400">
          <a:solidFill>
            <a:srgbClr val="000000"/>
          </a:solidFill>
          <a:latin typeface="Arial"/>
          <a:ea typeface="Arial"/>
          <a:cs typeface="Arial"/>
          <a:sym typeface="Arial" charset="0"/>
        </a:defRPr>
      </a:lvl2pPr>
      <a:lvl3pPr marL="1143000" lvl="2" indent="-228600" algn="l" rtl="0" eaLnBrk="0" fontAlgn="base" hangingPunct="0">
        <a:spcBef>
          <a:spcPct val="0"/>
        </a:spcBef>
        <a:spcAft>
          <a:spcPct val="0"/>
        </a:spcAft>
        <a:buChar char="•"/>
        <a:defRPr sz="1400">
          <a:solidFill>
            <a:srgbClr val="000000"/>
          </a:solidFill>
          <a:latin typeface="Arial"/>
          <a:ea typeface="Arial"/>
          <a:cs typeface="Arial"/>
          <a:sym typeface="Arial" charset="0"/>
        </a:defRPr>
      </a:lvl3pPr>
      <a:lvl4pPr marL="1600200" lvl="3" indent="-228600" algn="l" rtl="0" eaLnBrk="0" fontAlgn="base" hangingPunct="0">
        <a:spcBef>
          <a:spcPct val="0"/>
        </a:spcBef>
        <a:spcAft>
          <a:spcPct val="0"/>
        </a:spcAft>
        <a:buChar char="–"/>
        <a:defRPr sz="1400">
          <a:solidFill>
            <a:srgbClr val="000000"/>
          </a:solidFill>
          <a:latin typeface="Arial"/>
          <a:ea typeface="Arial"/>
          <a:cs typeface="Arial"/>
          <a:sym typeface="Arial" charset="0"/>
        </a:defRPr>
      </a:lvl4pPr>
      <a:lvl5pPr marL="2057400" lvl="4" indent="-228600" algn="l" rtl="0" eaLnBrk="0" fontAlgn="base" hangingPunct="0">
        <a:spcBef>
          <a:spcPct val="0"/>
        </a:spcBef>
        <a:spcAft>
          <a:spcPct val="0"/>
        </a:spcAft>
        <a:buChar char="»"/>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Shape 78"/>
          <p:cNvSpPr txBox="1">
            <a:spLocks noChangeArrowheads="1"/>
          </p:cNvSpPr>
          <p:nvPr/>
        </p:nvSpPr>
        <p:spPr bwMode="auto">
          <a:xfrm>
            <a:off x="284163" y="4629150"/>
            <a:ext cx="1543050" cy="273050"/>
          </a:xfrm>
          <a:prstGeom prst="rect">
            <a:avLst/>
          </a:prstGeom>
          <a:noFill/>
          <a:ln w="9525">
            <a:noFill/>
            <a:miter lim="800000"/>
            <a:headEnd/>
            <a:tailEnd/>
          </a:ln>
        </p:spPr>
        <p:txBody>
          <a:bodyPr lIns="68575" tIns="34275" rIns="68575" bIns="34275" anchor="ctr"/>
          <a:lstStyle/>
          <a:p>
            <a:pPr>
              <a:buSzPct val="25000"/>
              <a:defRPr/>
            </a:pPr>
            <a:fld id="{EBAFCBC0-4124-4D31-A873-7199D3501748}" type="slidenum">
              <a:rPr lang="ru-RU" sz="900">
                <a:solidFill>
                  <a:srgbClr val="0066A1"/>
                </a:solidFill>
                <a:latin typeface="Calibri" pitchFamily="34" charset="0"/>
                <a:cs typeface="Calibri" pitchFamily="34" charset="0"/>
                <a:sym typeface="Calibri" pitchFamily="34" charset="0"/>
              </a:rPr>
              <a:pPr>
                <a:buSzPct val="25000"/>
                <a:defRPr/>
              </a:pPr>
              <a:t>‹#›</a:t>
            </a:fld>
            <a:endParaRPr lang="ru-RU" sz="900">
              <a:solidFill>
                <a:srgbClr val="0066A1"/>
              </a:solidFill>
              <a:latin typeface="Calibri" pitchFamily="34" charset="0"/>
              <a:cs typeface="Calibri" pitchFamily="34" charset="0"/>
              <a:sym typeface="Calibri" pitchFamily="34" charset="0"/>
            </a:endParaRPr>
          </a:p>
        </p:txBody>
      </p:sp>
      <p:pic>
        <p:nvPicPr>
          <p:cNvPr id="18435" name="Shape 79"/>
          <p:cNvPicPr preferRelativeResize="0">
            <a:picLocks noChangeAspect="1" noChangeArrowheads="1"/>
          </p:cNvPicPr>
          <p:nvPr/>
        </p:nvPicPr>
        <p:blipFill>
          <a:blip r:embed="rId17"/>
          <a:srcRect/>
          <a:stretch>
            <a:fillRect/>
          </a:stretch>
        </p:blipFill>
        <p:spPr bwMode="auto">
          <a:xfrm>
            <a:off x="8153400" y="4554538"/>
            <a:ext cx="858838" cy="266700"/>
          </a:xfrm>
          <a:prstGeom prst="rect">
            <a:avLst/>
          </a:prstGeom>
          <a:noFill/>
          <a:ln w="9525">
            <a:noFill/>
            <a:miter lim="800000"/>
            <a:headEnd/>
            <a:tailEnd/>
          </a:ln>
        </p:spPr>
      </p:pic>
      <p:pic>
        <p:nvPicPr>
          <p:cNvPr id="18436" name="Shape 80"/>
          <p:cNvPicPr preferRelativeResize="0">
            <a:picLocks noChangeAspect="1" noChangeArrowheads="1"/>
          </p:cNvPicPr>
          <p:nvPr/>
        </p:nvPicPr>
        <p:blipFill>
          <a:blip r:embed="rId18"/>
          <a:srcRect/>
          <a:stretch>
            <a:fillRect/>
          </a:stretch>
        </p:blipFill>
        <p:spPr bwMode="auto">
          <a:xfrm>
            <a:off x="3175" y="0"/>
            <a:ext cx="9140825" cy="685800"/>
          </a:xfrm>
          <a:prstGeom prst="rect">
            <a:avLst/>
          </a:prstGeom>
          <a:noFill/>
          <a:ln w="9525">
            <a:noFill/>
            <a:miter lim="800000"/>
            <a:headEnd/>
            <a:tailEnd/>
          </a:ln>
        </p:spPr>
      </p:pic>
      <p:pic>
        <p:nvPicPr>
          <p:cNvPr id="18437" name="Shape 81"/>
          <p:cNvPicPr preferRelativeResize="0">
            <a:picLocks noChangeAspect="1" noChangeArrowheads="1"/>
          </p:cNvPicPr>
          <p:nvPr/>
        </p:nvPicPr>
        <p:blipFill>
          <a:blip r:embed="rId19"/>
          <a:srcRect/>
          <a:stretch>
            <a:fillRect/>
          </a:stretch>
        </p:blipFill>
        <p:spPr bwMode="auto">
          <a:xfrm>
            <a:off x="0" y="4457700"/>
            <a:ext cx="9140825" cy="685800"/>
          </a:xfrm>
          <a:prstGeom prst="rect">
            <a:avLst/>
          </a:prstGeom>
          <a:noFill/>
          <a:ln w="9525">
            <a:noFill/>
            <a:miter lim="800000"/>
            <a:headEnd/>
            <a:tailEnd/>
          </a:ln>
        </p:spPr>
      </p:pic>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defRPr>
      </a:lvl1pPr>
      <a:lvl2pPr algn="l" rtl="0" eaLnBrk="0" fontAlgn="base" hangingPunct="0">
        <a:spcBef>
          <a:spcPct val="0"/>
        </a:spcBef>
        <a:spcAft>
          <a:spcPct val="0"/>
        </a:spcAft>
        <a:defRPr sz="1400">
          <a:solidFill>
            <a:srgbClr val="000000"/>
          </a:solidFill>
          <a:latin typeface="Arial" charset="0"/>
          <a:cs typeface="Arial" charset="0"/>
          <a:sym typeface="Arial" charset="0"/>
        </a:defRPr>
      </a:lvl2pPr>
      <a:lvl3pPr algn="l" rtl="0" eaLnBrk="0" fontAlgn="base" hangingPunct="0">
        <a:spcBef>
          <a:spcPct val="0"/>
        </a:spcBef>
        <a:spcAft>
          <a:spcPct val="0"/>
        </a:spcAft>
        <a:defRPr sz="1400">
          <a:solidFill>
            <a:srgbClr val="000000"/>
          </a:solidFill>
          <a:latin typeface="Arial" charset="0"/>
          <a:cs typeface="Arial" charset="0"/>
          <a:sym typeface="Arial" charset="0"/>
        </a:defRPr>
      </a:lvl3pPr>
      <a:lvl4pPr algn="l" rtl="0" eaLnBrk="0" fontAlgn="base" hangingPunct="0">
        <a:spcBef>
          <a:spcPct val="0"/>
        </a:spcBef>
        <a:spcAft>
          <a:spcPct val="0"/>
        </a:spcAft>
        <a:defRPr sz="1400">
          <a:solidFill>
            <a:srgbClr val="000000"/>
          </a:solidFill>
          <a:latin typeface="Arial" charset="0"/>
          <a:cs typeface="Arial" charset="0"/>
          <a:sym typeface="Arial" charset="0"/>
        </a:defRPr>
      </a:lvl4pPr>
      <a:lvl5pPr algn="l" rtl="0" eaLnBrk="0" fontAlgn="base" hangingPunct="0">
        <a:spcBef>
          <a:spcPct val="0"/>
        </a:spcBef>
        <a:spcAft>
          <a:spcPct val="0"/>
        </a:spcAft>
        <a:defRPr sz="1400">
          <a:solidFill>
            <a:srgbClr val="000000"/>
          </a:solidFill>
          <a:latin typeface="Arial" charset="0"/>
          <a:cs typeface="Arial" charset="0"/>
          <a:sym typeface="Arial" charset="0"/>
        </a:defRPr>
      </a:lvl5pPr>
      <a:lvl6pPr marL="45720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har char="•"/>
        <a:defRPr sz="1400">
          <a:solidFill>
            <a:srgbClr val="000000"/>
          </a:solidFill>
          <a:latin typeface="Arial"/>
          <a:ea typeface="Arial"/>
          <a:cs typeface="Arial"/>
          <a:sym typeface="Arial" charset="0"/>
        </a:defRPr>
      </a:lvl1pPr>
      <a:lvl2pPr marL="742950" lvl="1" indent="-285750" algn="l" rtl="0" eaLnBrk="0" fontAlgn="base" hangingPunct="0">
        <a:spcBef>
          <a:spcPct val="0"/>
        </a:spcBef>
        <a:spcAft>
          <a:spcPct val="0"/>
        </a:spcAft>
        <a:buChar char="–"/>
        <a:defRPr sz="1400">
          <a:solidFill>
            <a:srgbClr val="000000"/>
          </a:solidFill>
          <a:latin typeface="Arial"/>
          <a:ea typeface="Arial"/>
          <a:cs typeface="Arial"/>
          <a:sym typeface="Arial" charset="0"/>
        </a:defRPr>
      </a:lvl2pPr>
      <a:lvl3pPr marL="1143000" lvl="2" indent="-228600" algn="l" rtl="0" eaLnBrk="0" fontAlgn="base" hangingPunct="0">
        <a:spcBef>
          <a:spcPct val="0"/>
        </a:spcBef>
        <a:spcAft>
          <a:spcPct val="0"/>
        </a:spcAft>
        <a:buChar char="•"/>
        <a:defRPr sz="1400">
          <a:solidFill>
            <a:srgbClr val="000000"/>
          </a:solidFill>
          <a:latin typeface="Arial"/>
          <a:ea typeface="Arial"/>
          <a:cs typeface="Arial"/>
          <a:sym typeface="Arial" charset="0"/>
        </a:defRPr>
      </a:lvl3pPr>
      <a:lvl4pPr marL="1600200" lvl="3" indent="-228600" algn="l" rtl="0" eaLnBrk="0" fontAlgn="base" hangingPunct="0">
        <a:spcBef>
          <a:spcPct val="0"/>
        </a:spcBef>
        <a:spcAft>
          <a:spcPct val="0"/>
        </a:spcAft>
        <a:buChar char="–"/>
        <a:defRPr sz="1400">
          <a:solidFill>
            <a:srgbClr val="000000"/>
          </a:solidFill>
          <a:latin typeface="Arial"/>
          <a:ea typeface="Arial"/>
          <a:cs typeface="Arial"/>
          <a:sym typeface="Arial" charset="0"/>
        </a:defRPr>
      </a:lvl4pPr>
      <a:lvl5pPr marL="2057400" lvl="4" indent="-228600" algn="l" rtl="0" eaLnBrk="0" fontAlgn="base" hangingPunct="0">
        <a:spcBef>
          <a:spcPct val="0"/>
        </a:spcBef>
        <a:spcAft>
          <a:spcPct val="0"/>
        </a:spcAft>
        <a:buChar char="»"/>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audio" Target="../media/audio1.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9.xml"/><Relationship Id="rId1" Type="http://schemas.openxmlformats.org/officeDocument/2006/relationships/audio" Target="../media/audio10.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9.xml"/><Relationship Id="rId1" Type="http://schemas.openxmlformats.org/officeDocument/2006/relationships/audio" Target="../media/audio11.wav"/><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2.xml"/><Relationship Id="rId1" Type="http://schemas.openxmlformats.org/officeDocument/2006/relationships/audio" Target="../media/audio12.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audio" Target="../media/audio2.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audio" Target="../media/audio3.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15.xml"/><Relationship Id="rId1" Type="http://schemas.openxmlformats.org/officeDocument/2006/relationships/audio" Target="../media/audio4.wav"/><Relationship Id="rId6" Type="http://schemas.openxmlformats.org/officeDocument/2006/relationships/image" Target="../media/image16.jpe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9.xml"/><Relationship Id="rId1" Type="http://schemas.openxmlformats.org/officeDocument/2006/relationships/audio" Target="../media/audio5.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5.xml"/><Relationship Id="rId7" Type="http://schemas.openxmlformats.org/officeDocument/2006/relationships/image" Target="../media/image20.png"/><Relationship Id="rId2" Type="http://schemas.openxmlformats.org/officeDocument/2006/relationships/slideLayout" Target="../slideLayouts/slideLayout18.xml"/><Relationship Id="rId1" Type="http://schemas.openxmlformats.org/officeDocument/2006/relationships/audio" Target="../media/audio6.wav"/><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6.xml"/><Relationship Id="rId7" Type="http://schemas.openxmlformats.org/officeDocument/2006/relationships/image" Target="../media/image23.png"/><Relationship Id="rId2" Type="http://schemas.openxmlformats.org/officeDocument/2006/relationships/slideLayout" Target="../slideLayouts/slideLayout19.xml"/><Relationship Id="rId1" Type="http://schemas.openxmlformats.org/officeDocument/2006/relationships/audio" Target="../media/audio7.wav"/><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3.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slideLayout" Target="../slideLayouts/slideLayout29.xml"/><Relationship Id="rId1" Type="http://schemas.openxmlformats.org/officeDocument/2006/relationships/audio" Target="../media/audio8.wav"/><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slideLayout" Target="../slideLayouts/slideLayout29.xml"/><Relationship Id="rId1" Type="http://schemas.openxmlformats.org/officeDocument/2006/relationships/audio" Target="../media/audio9.wav"/><Relationship Id="rId6" Type="http://schemas.openxmlformats.org/officeDocument/2006/relationships/image" Target="../media/image13.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hape 155"/>
          <p:cNvSpPr txBox="1">
            <a:spLocks noGrp="1"/>
          </p:cNvSpPr>
          <p:nvPr>
            <p:ph type="ctrTitle"/>
          </p:nvPr>
        </p:nvSpPr>
        <p:spPr bwMode="auto">
          <a:xfrm>
            <a:off x="466725" y="2601913"/>
            <a:ext cx="8542338" cy="677862"/>
          </a:xfrm>
          <a:noFill/>
          <a:ln>
            <a:miter lim="800000"/>
            <a:headEnd/>
            <a:tailEnd/>
          </a:ln>
        </p:spPr>
        <p:txBody>
          <a:bodyPr vert="horz" tIns="34275" bIns="34275" numCol="1" compatLnSpc="1">
            <a:prstTxWarp prst="textNoShape">
              <a:avLst/>
            </a:prstTxWarp>
          </a:bodyPr>
          <a:lstStyle/>
          <a:p>
            <a:pPr indent="-209550" algn="ctr" eaLnBrk="1" hangingPunct="1">
              <a:spcBef>
                <a:spcPct val="0"/>
              </a:spcBef>
              <a:buSzTx/>
              <a:buFont typeface="Calibri" pitchFamily="34" charset="0"/>
              <a:buNone/>
            </a:pPr>
            <a:r>
              <a:rPr lang="en-US" sz="2800" i="1" smtClean="0">
                <a:solidFill>
                  <a:srgbClr val="000000"/>
                </a:solidFill>
                <a:latin typeface="Arial" charset="0"/>
                <a:cs typeface="Calibri" pitchFamily="34" charset="0"/>
                <a:sym typeface="Calibri" pitchFamily="34" charset="0"/>
              </a:rPr>
              <a:t>AUTOMATIC CREATION OF MASKS FOR MARKING MICROSCOPIC IMAGES OF THE EPITHELIUM OF THE PARANASAL SINUSES</a:t>
            </a:r>
            <a:endParaRPr lang="ru-RU" sz="2800" i="1" smtClean="0">
              <a:solidFill>
                <a:srgbClr val="000000"/>
              </a:solidFill>
              <a:latin typeface="Arial" charset="0"/>
              <a:cs typeface="Calibri" pitchFamily="34" charset="0"/>
              <a:sym typeface="Calibri" pitchFamily="34" charset="0"/>
            </a:endParaRPr>
          </a:p>
        </p:txBody>
      </p:sp>
      <p:sp>
        <p:nvSpPr>
          <p:cNvPr id="35842" name="Shape 156"/>
          <p:cNvSpPr txBox="1">
            <a:spLocks noGrp="1"/>
          </p:cNvSpPr>
          <p:nvPr>
            <p:ph type="subTitle" idx="1"/>
          </p:nvPr>
        </p:nvSpPr>
        <p:spPr bwMode="auto">
          <a:xfrm>
            <a:off x="1225550" y="3895725"/>
            <a:ext cx="6707188" cy="933450"/>
          </a:xfrm>
          <a:noFill/>
          <a:ln>
            <a:miter lim="800000"/>
            <a:headEnd/>
            <a:tailEnd/>
          </a:ln>
        </p:spPr>
        <p:txBody>
          <a:bodyPr vert="horz" tIns="34275" bIns="34275" numCol="1" compatLnSpc="1">
            <a:prstTxWarp prst="textNoShape">
              <a:avLst/>
            </a:prstTxWarp>
          </a:bodyPr>
          <a:lstStyle/>
          <a:p>
            <a:pPr indent="-133350" algn="ctr" eaLnBrk="1" hangingPunct="1">
              <a:spcBef>
                <a:spcPct val="0"/>
              </a:spcBef>
              <a:buSzTx/>
              <a:buFontTx/>
              <a:buNone/>
            </a:pPr>
            <a:r>
              <a:rPr lang="en-US" sz="1600" smtClean="0">
                <a:solidFill>
                  <a:srgbClr val="000000"/>
                </a:solidFill>
                <a:latin typeface="Arial" charset="0"/>
                <a:cs typeface="Calibri" pitchFamily="34" charset="0"/>
                <a:sym typeface="Calibri" pitchFamily="34" charset="0"/>
              </a:rPr>
              <a:t>Nechyporenko A.S., Hubarenko E.V., Gubarenko M.S., </a:t>
            </a:r>
          </a:p>
          <a:p>
            <a:pPr indent="-133350" algn="ctr" eaLnBrk="1" hangingPunct="1">
              <a:spcBef>
                <a:spcPct val="0"/>
              </a:spcBef>
              <a:buSzTx/>
              <a:buFontTx/>
              <a:buNone/>
            </a:pPr>
            <a:r>
              <a:rPr lang="en-US" sz="1600" smtClean="0">
                <a:solidFill>
                  <a:srgbClr val="000000"/>
                </a:solidFill>
                <a:latin typeface="Arial" charset="0"/>
                <a:cs typeface="Calibri" pitchFamily="34" charset="0"/>
                <a:sym typeface="Calibri" pitchFamily="34" charset="0"/>
              </a:rPr>
              <a:t>Kalnytska V.B., Alekseeva V.V., Gargin V.V.</a:t>
            </a:r>
          </a:p>
        </p:txBody>
      </p:sp>
      <p:pic>
        <p:nvPicPr>
          <p:cNvPr id="35843" name="Picture 8"/>
          <p:cNvPicPr>
            <a:picLocks noChangeAspect="1" noChangeArrowheads="1"/>
          </p:cNvPicPr>
          <p:nvPr/>
        </p:nvPicPr>
        <p:blipFill>
          <a:blip r:embed="rId4"/>
          <a:srcRect/>
          <a:stretch>
            <a:fillRect/>
          </a:stretch>
        </p:blipFill>
        <p:spPr bwMode="auto">
          <a:xfrm>
            <a:off x="8004175" y="4003675"/>
            <a:ext cx="1139825" cy="1139825"/>
          </a:xfrm>
          <a:prstGeom prst="rect">
            <a:avLst/>
          </a:prstGeom>
          <a:noFill/>
          <a:ln w="9525">
            <a:noFill/>
            <a:miter lim="800000"/>
            <a:headEnd/>
            <a:tailEnd/>
          </a:ln>
        </p:spPr>
      </p:pic>
      <p:sp>
        <p:nvSpPr>
          <p:cNvPr id="35844" name="AutoShape 7" descr="Харьковский национальный университет радиоэлектроники (ХНУРЭ)"/>
          <p:cNvSpPr>
            <a:spLocks noChangeAspect="1" noChangeArrowheads="1"/>
          </p:cNvSpPr>
          <p:nvPr/>
        </p:nvSpPr>
        <p:spPr bwMode="auto">
          <a:xfrm>
            <a:off x="4419600" y="2419350"/>
            <a:ext cx="304800" cy="304800"/>
          </a:xfrm>
          <a:prstGeom prst="rect">
            <a:avLst/>
          </a:prstGeom>
          <a:noFill/>
          <a:ln w="9525">
            <a:noFill/>
            <a:miter lim="800000"/>
            <a:headEnd/>
            <a:tailEnd/>
          </a:ln>
        </p:spPr>
        <p:txBody>
          <a:bodyPr/>
          <a:lstStyle/>
          <a:p>
            <a:endParaRPr lang="ru-RU"/>
          </a:p>
        </p:txBody>
      </p:sp>
      <p:sp>
        <p:nvSpPr>
          <p:cNvPr id="35845" name="AutoShape 9" descr="Харьковский национальный университет радиоэлектроники (ХНУРЭ)"/>
          <p:cNvSpPr>
            <a:spLocks noChangeAspect="1" noChangeArrowheads="1"/>
          </p:cNvSpPr>
          <p:nvPr/>
        </p:nvSpPr>
        <p:spPr bwMode="auto">
          <a:xfrm>
            <a:off x="4419600" y="2419350"/>
            <a:ext cx="304800" cy="304800"/>
          </a:xfrm>
          <a:prstGeom prst="rect">
            <a:avLst/>
          </a:prstGeom>
          <a:noFill/>
          <a:ln w="9525">
            <a:noFill/>
            <a:miter lim="800000"/>
            <a:headEnd/>
            <a:tailEnd/>
          </a:ln>
        </p:spPr>
        <p:txBody>
          <a:bodyPr/>
          <a:lstStyle/>
          <a:p>
            <a:endParaRPr lang="ru-RU"/>
          </a:p>
        </p:txBody>
      </p:sp>
      <p:pic>
        <p:nvPicPr>
          <p:cNvPr id="35846" name="Picture 11"/>
          <p:cNvPicPr>
            <a:picLocks noChangeAspect="1" noChangeArrowheads="1"/>
          </p:cNvPicPr>
          <p:nvPr/>
        </p:nvPicPr>
        <p:blipFill>
          <a:blip r:embed="rId5"/>
          <a:srcRect/>
          <a:stretch>
            <a:fillRect/>
          </a:stretch>
        </p:blipFill>
        <p:spPr bwMode="auto">
          <a:xfrm>
            <a:off x="0" y="3960813"/>
            <a:ext cx="1182688" cy="1182687"/>
          </a:xfrm>
          <a:prstGeom prst="rect">
            <a:avLst/>
          </a:prstGeom>
          <a:noFill/>
          <a:ln w="9525">
            <a:noFill/>
            <a:miter lim="800000"/>
            <a:headEnd/>
            <a:tailEnd/>
          </a:ln>
        </p:spPr>
      </p:pic>
      <p:pic>
        <p:nvPicPr>
          <p:cNvPr id="35849" name="Picture 9">
            <a:hlinkClick r:id="" action="ppaction://media"/>
          </p:cNvPr>
          <p:cNvPicPr>
            <a:picLocks noRot="1" noChangeAspect="1" noChangeArrowheads="1"/>
          </p:cNvPicPr>
          <p:nvPr>
            <a:wavAudioFile r:embed="rId1" name="~PP937.WAV"/>
          </p:nvPr>
        </p:nvPicPr>
        <p:blipFill>
          <a:blip r:embed="rId6"/>
          <a:srcRect/>
          <a:stretch>
            <a:fillRect/>
          </a:stretch>
        </p:blipFill>
        <p:spPr bwMode="auto">
          <a:xfrm>
            <a:off x="8750300" y="4749800"/>
            <a:ext cx="203200" cy="203200"/>
          </a:xfrm>
          <a:prstGeom prst="rect">
            <a:avLst/>
          </a:prstGeom>
          <a:noFill/>
        </p:spPr>
      </p:pic>
    </p:spTree>
  </p:cSld>
  <p:clrMapOvr>
    <a:masterClrMapping/>
  </p:clrMapOvr>
  <p:transition advTm="19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8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584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2300" b="1" smtClean="0">
                <a:solidFill>
                  <a:srgbClr val="0066A1"/>
                </a:solidFill>
                <a:latin typeface="Calibri" pitchFamily="34" charset="0"/>
                <a:cs typeface="Calibri" pitchFamily="34" charset="0"/>
                <a:sym typeface="Calibri" pitchFamily="34" charset="0"/>
              </a:rPr>
              <a:t>Results</a:t>
            </a:r>
            <a:endParaRPr lang="ru-RU" sz="2300" b="1" smtClean="0">
              <a:solidFill>
                <a:srgbClr val="0066A1"/>
              </a:solidFill>
              <a:latin typeface="Calibri" pitchFamily="34" charset="0"/>
              <a:cs typeface="Calibri" pitchFamily="34" charset="0"/>
              <a:sym typeface="Calibri" pitchFamily="34" charset="0"/>
            </a:endParaRPr>
          </a:p>
        </p:txBody>
      </p:sp>
      <p:sp>
        <p:nvSpPr>
          <p:cNvPr id="51202" name="Rectangle 3"/>
          <p:cNvSpPr>
            <a:spLocks noGrp="1" noChangeArrowheads="1"/>
          </p:cNvSpPr>
          <p:nvPr>
            <p:ph type="body" idx="1"/>
          </p:nvPr>
        </p:nvSpPr>
        <p:spPr bwMode="auto">
          <a:xfrm>
            <a:off x="457200" y="1200150"/>
            <a:ext cx="5773738" cy="3394075"/>
          </a:xfrm>
          <a:noFill/>
          <a:ln>
            <a:miter lim="800000"/>
            <a:headEnd/>
            <a:tailEnd/>
          </a:ln>
        </p:spPr>
        <p:txBody>
          <a:bodyPr vert="horz" wrap="square" lIns="91440" tIns="45720" rIns="91440" bIns="45720" numCol="1" anchor="t" anchorCtr="0" compatLnSpc="1">
            <a:prstTxWarp prst="textNoShape">
              <a:avLst/>
            </a:prstTxWarp>
          </a:bodyPr>
          <a:lstStyle/>
          <a:p>
            <a:pPr algn="ctr"/>
            <a:r>
              <a:rPr lang="en-US" smtClean="0">
                <a:latin typeface="Arial" charset="0"/>
                <a:cs typeface="Arial" charset="0"/>
              </a:rPr>
              <a:t>Table 1 </a:t>
            </a:r>
            <a:endParaRPr lang="ru-RU" smtClean="0">
              <a:latin typeface="Arial" charset="0"/>
              <a:cs typeface="Arial" charset="0"/>
            </a:endParaRPr>
          </a:p>
        </p:txBody>
      </p:sp>
      <p:pic>
        <p:nvPicPr>
          <p:cNvPr id="51203" name="Picture 4"/>
          <p:cNvPicPr>
            <a:picLocks noChangeAspect="1" noChangeArrowheads="1"/>
          </p:cNvPicPr>
          <p:nvPr/>
        </p:nvPicPr>
        <p:blipFill>
          <a:blip r:embed="rId3"/>
          <a:srcRect/>
          <a:stretch>
            <a:fillRect/>
          </a:stretch>
        </p:blipFill>
        <p:spPr bwMode="auto">
          <a:xfrm>
            <a:off x="144463" y="1062038"/>
            <a:ext cx="5822950" cy="2889250"/>
          </a:xfrm>
          <a:prstGeom prst="rect">
            <a:avLst/>
          </a:prstGeom>
          <a:noFill/>
          <a:ln w="9525">
            <a:noFill/>
            <a:miter lim="800000"/>
            <a:headEnd/>
            <a:tailEnd/>
          </a:ln>
        </p:spPr>
      </p:pic>
      <p:sp>
        <p:nvSpPr>
          <p:cNvPr id="51204" name="Text Box 5"/>
          <p:cNvSpPr txBox="1">
            <a:spLocks noChangeArrowheads="1"/>
          </p:cNvSpPr>
          <p:nvPr/>
        </p:nvSpPr>
        <p:spPr bwMode="auto">
          <a:xfrm>
            <a:off x="5908675" y="831850"/>
            <a:ext cx="3054350" cy="2987675"/>
          </a:xfrm>
          <a:prstGeom prst="rect">
            <a:avLst/>
          </a:prstGeom>
          <a:noFill/>
          <a:ln w="9525">
            <a:noFill/>
            <a:miter lim="800000"/>
            <a:headEnd/>
            <a:tailEnd/>
          </a:ln>
        </p:spPr>
        <p:txBody>
          <a:bodyPr>
            <a:spAutoFit/>
          </a:bodyPr>
          <a:lstStyle/>
          <a:p>
            <a:pPr algn="just"/>
            <a:r>
              <a:rPr lang="en-US" sz="1000"/>
              <a:t>Table 1 summarizes the results of the masking process study. Column 1 indicates the methods for obtaining masks; two programs were taken that are usually used to create masks, the developed software and its modernization. The second column displays the total time it took to create masks for 25 images, the time is given in minutes. Column 3 provides average time spent processing one image, time given in minutes. Column 4 is the share of the reference value, % (the result of work with Labelme is taken as the reference), it is in the first position, clearly showing the savings in time and resources. Column 5 is the average discrepancy between the masks, the masks are compared pixel by pixel, and in case of a mismatch, such a pixel is taken into account as a discrepancy pixel, then the total number of discrepancy pixels is divided by the total number of image pixels. </a:t>
            </a:r>
            <a:endParaRPr lang="ru-RU" sz="1000"/>
          </a:p>
        </p:txBody>
      </p:sp>
      <p:pic>
        <p:nvPicPr>
          <p:cNvPr id="51205" name="Picture 4"/>
          <p:cNvPicPr>
            <a:picLocks noChangeAspect="1" noChangeArrowheads="1"/>
          </p:cNvPicPr>
          <p:nvPr/>
        </p:nvPicPr>
        <p:blipFill>
          <a:blip r:embed="rId4"/>
          <a:srcRect/>
          <a:stretch>
            <a:fillRect/>
          </a:stretch>
        </p:blipFill>
        <p:spPr bwMode="auto">
          <a:xfrm>
            <a:off x="7889875" y="3714750"/>
            <a:ext cx="1139825" cy="1139825"/>
          </a:xfrm>
          <a:prstGeom prst="rect">
            <a:avLst/>
          </a:prstGeom>
          <a:noFill/>
          <a:ln w="9525">
            <a:noFill/>
            <a:miter lim="800000"/>
            <a:headEnd/>
            <a:tailEnd/>
          </a:ln>
        </p:spPr>
      </p:pic>
      <p:pic>
        <p:nvPicPr>
          <p:cNvPr id="51206" name="Picture 7"/>
          <p:cNvPicPr>
            <a:picLocks noChangeAspect="1" noChangeArrowheads="1"/>
          </p:cNvPicPr>
          <p:nvPr/>
        </p:nvPicPr>
        <p:blipFill>
          <a:blip r:embed="rId5"/>
          <a:srcRect/>
          <a:stretch>
            <a:fillRect/>
          </a:stretch>
        </p:blipFill>
        <p:spPr bwMode="auto">
          <a:xfrm>
            <a:off x="212725" y="3705225"/>
            <a:ext cx="1182688" cy="1182688"/>
          </a:xfrm>
          <a:prstGeom prst="rect">
            <a:avLst/>
          </a:prstGeom>
          <a:noFill/>
          <a:ln w="9525">
            <a:noFill/>
            <a:miter lim="800000"/>
            <a:headEnd/>
            <a:tailEnd/>
          </a:ln>
        </p:spPr>
      </p:pic>
      <p:sp>
        <p:nvSpPr>
          <p:cNvPr id="51207" name="Text Box 8"/>
          <p:cNvSpPr txBox="1">
            <a:spLocks noChangeArrowheads="1"/>
          </p:cNvSpPr>
          <p:nvPr/>
        </p:nvSpPr>
        <p:spPr bwMode="auto">
          <a:xfrm>
            <a:off x="2354263" y="696913"/>
            <a:ext cx="842962" cy="304800"/>
          </a:xfrm>
          <a:prstGeom prst="rect">
            <a:avLst/>
          </a:prstGeom>
          <a:noFill/>
          <a:ln w="9525">
            <a:noFill/>
            <a:miter lim="800000"/>
            <a:headEnd/>
            <a:tailEnd/>
          </a:ln>
        </p:spPr>
        <p:txBody>
          <a:bodyPr wrap="none">
            <a:spAutoFit/>
          </a:bodyPr>
          <a:lstStyle/>
          <a:p>
            <a:r>
              <a:rPr lang="en-US" b="1"/>
              <a:t>Table 1</a:t>
            </a:r>
            <a:r>
              <a:rPr lang="en-US"/>
              <a:t> </a:t>
            </a:r>
            <a:endParaRPr lang="ru-RU"/>
          </a:p>
        </p:txBody>
      </p:sp>
      <p:pic>
        <p:nvPicPr>
          <p:cNvPr id="51210" name="Picture 10">
            <a:hlinkClick r:id="" action="ppaction://media"/>
          </p:cNvPr>
          <p:cNvPicPr>
            <a:picLocks noRot="1" noChangeAspect="1" noChangeArrowheads="1"/>
          </p:cNvPicPr>
          <p:nvPr>
            <a:wavAudioFile r:embed="rId1" name="~PP2332.WAV"/>
          </p:nvPr>
        </p:nvPicPr>
        <p:blipFill>
          <a:blip r:embed="rId6"/>
          <a:srcRect/>
          <a:stretch>
            <a:fillRect/>
          </a:stretch>
        </p:blipFill>
        <p:spPr bwMode="auto">
          <a:xfrm>
            <a:off x="8750300" y="4749800"/>
            <a:ext cx="203200" cy="203200"/>
          </a:xfrm>
          <a:prstGeom prst="rect">
            <a:avLst/>
          </a:prstGeom>
          <a:noFill/>
        </p:spPr>
      </p:pic>
    </p:spTree>
  </p:cSld>
  <p:clrMapOvr>
    <a:masterClrMapping/>
  </p:clrMapOvr>
  <p:transition advTm="903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2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12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2300" b="1" smtClean="0">
                <a:solidFill>
                  <a:srgbClr val="0066A1"/>
                </a:solidFill>
                <a:latin typeface="Calibri" pitchFamily="34" charset="0"/>
                <a:cs typeface="Calibri" pitchFamily="34" charset="0"/>
                <a:sym typeface="Calibri" pitchFamily="34" charset="0"/>
              </a:rPr>
              <a:t>Results</a:t>
            </a:r>
            <a:endParaRPr lang="ru-RU" sz="2300" b="1" smtClean="0">
              <a:solidFill>
                <a:srgbClr val="0066A1"/>
              </a:solidFill>
              <a:latin typeface="Calibri" pitchFamily="34" charset="0"/>
              <a:cs typeface="Calibri" pitchFamily="34" charset="0"/>
              <a:sym typeface="Calibri" pitchFamily="34" charset="0"/>
            </a:endParaRPr>
          </a:p>
        </p:txBody>
      </p:sp>
      <p:sp>
        <p:nvSpPr>
          <p:cNvPr id="52226"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800" b="1" smtClean="0">
                <a:latin typeface="Arial" charset="0"/>
                <a:cs typeface="Arial" charset="0"/>
              </a:rPr>
              <a:t>.</a:t>
            </a:r>
            <a:endParaRPr lang="ru-RU" sz="800" b="1" smtClean="0">
              <a:latin typeface="Arial" charset="0"/>
              <a:cs typeface="Arial" charset="0"/>
            </a:endParaRPr>
          </a:p>
        </p:txBody>
      </p:sp>
      <p:grpSp>
        <p:nvGrpSpPr>
          <p:cNvPr id="52227" name="Полотно 61"/>
          <p:cNvGrpSpPr>
            <a:grpSpLocks/>
          </p:cNvGrpSpPr>
          <p:nvPr/>
        </p:nvGrpSpPr>
        <p:grpSpPr bwMode="auto">
          <a:xfrm>
            <a:off x="219075" y="681038"/>
            <a:ext cx="5486400" cy="2514600"/>
            <a:chOff x="0" y="0"/>
            <a:chExt cx="54864" cy="25146"/>
          </a:xfrm>
        </p:grpSpPr>
        <p:sp>
          <p:nvSpPr>
            <p:cNvPr id="52232" name="AutoShape 5"/>
            <p:cNvSpPr>
              <a:spLocks noChangeAspect="1" noChangeArrowheads="1"/>
            </p:cNvSpPr>
            <p:nvPr/>
          </p:nvSpPr>
          <p:spPr bwMode="auto">
            <a:xfrm>
              <a:off x="0" y="0"/>
              <a:ext cx="54864" cy="25146"/>
            </a:xfrm>
            <a:prstGeom prst="rect">
              <a:avLst/>
            </a:prstGeom>
            <a:noFill/>
            <a:ln w="9525">
              <a:noFill/>
              <a:miter lim="800000"/>
              <a:headEnd/>
              <a:tailEnd/>
            </a:ln>
          </p:spPr>
          <p:txBody>
            <a:bodyPr/>
            <a:lstStyle/>
            <a:p>
              <a:endParaRPr lang="ru-RU"/>
            </a:p>
          </p:txBody>
        </p:sp>
        <p:sp>
          <p:nvSpPr>
            <p:cNvPr id="52233" name="Прямоугольник 58"/>
            <p:cNvSpPr>
              <a:spLocks noChangeArrowheads="1"/>
            </p:cNvSpPr>
            <p:nvPr/>
          </p:nvSpPr>
          <p:spPr bwMode="auto">
            <a:xfrm>
              <a:off x="10726" y="21742"/>
              <a:ext cx="5233" cy="3404"/>
            </a:xfrm>
            <a:prstGeom prst="rect">
              <a:avLst/>
            </a:prstGeom>
            <a:noFill/>
            <a:ln w="25400">
              <a:noFill/>
              <a:miter lim="800000"/>
              <a:headEnd/>
              <a:tailEnd/>
            </a:ln>
          </p:spPr>
          <p:txBody>
            <a:bodyPr lIns="0" tIns="0" rIns="0" bIns="0" anchor="ctr"/>
            <a:lstStyle/>
            <a:p>
              <a:pPr algn="ctr"/>
              <a:r>
                <a:rPr lang="ru-RU" sz="1200">
                  <a:latin typeface="Times New Roman" pitchFamily="18" charset="0"/>
                </a:rPr>
                <a:t>a)</a:t>
              </a:r>
              <a:endParaRPr lang="ru-RU"/>
            </a:p>
          </p:txBody>
        </p:sp>
        <p:sp>
          <p:nvSpPr>
            <p:cNvPr id="52234" name="Прямоугольник 59"/>
            <p:cNvSpPr>
              <a:spLocks noChangeArrowheads="1"/>
            </p:cNvSpPr>
            <p:nvPr/>
          </p:nvSpPr>
          <p:spPr bwMode="auto">
            <a:xfrm>
              <a:off x="38684" y="21742"/>
              <a:ext cx="5233" cy="3404"/>
            </a:xfrm>
            <a:prstGeom prst="rect">
              <a:avLst/>
            </a:prstGeom>
            <a:noFill/>
            <a:ln w="25400">
              <a:noFill/>
              <a:miter lim="800000"/>
              <a:headEnd/>
              <a:tailEnd/>
            </a:ln>
          </p:spPr>
          <p:txBody>
            <a:bodyPr lIns="0" tIns="0" rIns="0" bIns="0" anchor="ctr"/>
            <a:lstStyle/>
            <a:p>
              <a:pPr algn="ctr"/>
              <a:r>
                <a:rPr lang="en-US" sz="1100">
                  <a:latin typeface="Times New Roman" pitchFamily="18" charset="0"/>
                </a:rPr>
                <a:t>b)</a:t>
              </a:r>
              <a:endParaRPr lang="ru-RU"/>
            </a:p>
          </p:txBody>
        </p:sp>
        <p:pic>
          <p:nvPicPr>
            <p:cNvPr id="52235" name="Рисунок 85"/>
            <p:cNvPicPr>
              <a:picLocks noChangeAspect="1" noChangeArrowheads="1"/>
            </p:cNvPicPr>
            <p:nvPr/>
          </p:nvPicPr>
          <p:blipFill>
            <a:blip r:embed="rId3"/>
            <a:srcRect/>
            <a:stretch>
              <a:fillRect/>
            </a:stretch>
          </p:blipFill>
          <p:spPr bwMode="auto">
            <a:xfrm>
              <a:off x="0" y="361"/>
              <a:ext cx="54864" cy="21831"/>
            </a:xfrm>
            <a:prstGeom prst="rect">
              <a:avLst/>
            </a:prstGeom>
            <a:noFill/>
            <a:ln w="9525">
              <a:noFill/>
              <a:miter lim="800000"/>
              <a:headEnd/>
              <a:tailEnd/>
            </a:ln>
          </p:spPr>
        </p:pic>
      </p:grpSp>
      <p:sp>
        <p:nvSpPr>
          <p:cNvPr id="52228" name="Text Box 9"/>
          <p:cNvSpPr txBox="1">
            <a:spLocks noChangeArrowheads="1"/>
          </p:cNvSpPr>
          <p:nvPr/>
        </p:nvSpPr>
        <p:spPr bwMode="auto">
          <a:xfrm>
            <a:off x="222250" y="3216275"/>
            <a:ext cx="5473700" cy="214313"/>
          </a:xfrm>
          <a:prstGeom prst="rect">
            <a:avLst/>
          </a:prstGeom>
          <a:noFill/>
          <a:ln w="9525">
            <a:noFill/>
            <a:miter lim="800000"/>
            <a:headEnd/>
            <a:tailEnd/>
          </a:ln>
        </p:spPr>
        <p:txBody>
          <a:bodyPr wrap="none">
            <a:spAutoFit/>
          </a:bodyPr>
          <a:lstStyle/>
          <a:p>
            <a:r>
              <a:rPr lang="en-US" sz="800" b="1"/>
              <a:t>Figure7</a:t>
            </a:r>
            <a:r>
              <a:rPr lang="en-US" sz="800"/>
              <a:t>: Variants of mask divergence: a – the mask was applied using software, b – the mask was applied manually.</a:t>
            </a:r>
            <a:endParaRPr lang="ru-RU" sz="800"/>
          </a:p>
        </p:txBody>
      </p:sp>
      <p:sp>
        <p:nvSpPr>
          <p:cNvPr id="52229" name="Text Box 10"/>
          <p:cNvSpPr txBox="1">
            <a:spLocks noChangeArrowheads="1"/>
          </p:cNvSpPr>
          <p:nvPr/>
        </p:nvSpPr>
        <p:spPr bwMode="auto">
          <a:xfrm>
            <a:off x="6054725" y="409575"/>
            <a:ext cx="2771775" cy="3282950"/>
          </a:xfrm>
          <a:prstGeom prst="rect">
            <a:avLst/>
          </a:prstGeom>
          <a:noFill/>
          <a:ln w="9525">
            <a:noFill/>
            <a:miter lim="800000"/>
            <a:headEnd/>
            <a:tailEnd/>
          </a:ln>
        </p:spPr>
        <p:txBody>
          <a:bodyPr>
            <a:spAutoFit/>
          </a:bodyPr>
          <a:lstStyle/>
          <a:p>
            <a:pPr algn="just"/>
            <a:r>
              <a:rPr lang="en-US"/>
              <a:t>However, if we correlate that in manual mode, one image is processed for about 5 hours, and for software, taking into account manual adjustment of the color palette, it was 3-5 minutes, given that there was no interface and we had to make changes directly to the code. If the interface is improved, then the loss of time due to the adjustment of the color palette can be reduced even more to 1-2 minutes, the average deviation is 7.61%.</a:t>
            </a:r>
            <a:endParaRPr lang="ru-RU"/>
          </a:p>
        </p:txBody>
      </p:sp>
      <p:pic>
        <p:nvPicPr>
          <p:cNvPr id="52230" name="Picture 11"/>
          <p:cNvPicPr>
            <a:picLocks noChangeAspect="1" noChangeArrowheads="1"/>
          </p:cNvPicPr>
          <p:nvPr/>
        </p:nvPicPr>
        <p:blipFill>
          <a:blip r:embed="rId4"/>
          <a:srcRect/>
          <a:stretch>
            <a:fillRect/>
          </a:stretch>
        </p:blipFill>
        <p:spPr bwMode="auto">
          <a:xfrm>
            <a:off x="212725" y="3705225"/>
            <a:ext cx="1182688" cy="1182688"/>
          </a:xfrm>
          <a:prstGeom prst="rect">
            <a:avLst/>
          </a:prstGeom>
          <a:noFill/>
          <a:ln w="9525">
            <a:noFill/>
            <a:miter lim="800000"/>
            <a:headEnd/>
            <a:tailEnd/>
          </a:ln>
        </p:spPr>
      </p:pic>
      <p:pic>
        <p:nvPicPr>
          <p:cNvPr id="52231" name="Picture 4"/>
          <p:cNvPicPr>
            <a:picLocks noChangeAspect="1" noChangeArrowheads="1"/>
          </p:cNvPicPr>
          <p:nvPr/>
        </p:nvPicPr>
        <p:blipFill>
          <a:blip r:embed="rId5"/>
          <a:srcRect/>
          <a:stretch>
            <a:fillRect/>
          </a:stretch>
        </p:blipFill>
        <p:spPr bwMode="auto">
          <a:xfrm>
            <a:off x="7889875" y="3714750"/>
            <a:ext cx="1139825" cy="1139825"/>
          </a:xfrm>
          <a:prstGeom prst="rect">
            <a:avLst/>
          </a:prstGeom>
          <a:noFill/>
          <a:ln w="9525">
            <a:noFill/>
            <a:miter lim="800000"/>
            <a:headEnd/>
            <a:tailEnd/>
          </a:ln>
        </p:spPr>
      </p:pic>
      <p:pic>
        <p:nvPicPr>
          <p:cNvPr id="52238" name="Picture 14">
            <a:hlinkClick r:id="" action="ppaction://media"/>
          </p:cNvPr>
          <p:cNvPicPr>
            <a:picLocks noRot="1" noChangeAspect="1" noChangeArrowheads="1"/>
          </p:cNvPicPr>
          <p:nvPr>
            <a:wavAudioFile r:embed="rId1" name="~PP117.WAV"/>
          </p:nvPr>
        </p:nvPicPr>
        <p:blipFill>
          <a:blip r:embed="rId6"/>
          <a:srcRect/>
          <a:stretch>
            <a:fillRect/>
          </a:stretch>
        </p:blipFill>
        <p:spPr bwMode="auto">
          <a:xfrm>
            <a:off x="8750300" y="4749800"/>
            <a:ext cx="203200" cy="203200"/>
          </a:xfrm>
          <a:prstGeom prst="rect">
            <a:avLst/>
          </a:prstGeom>
          <a:noFill/>
        </p:spPr>
      </p:pic>
    </p:spTree>
  </p:cSld>
  <p:clrMapOvr>
    <a:masterClrMapping/>
  </p:clrMapOvr>
  <p:transition advTm="753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2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223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hape 233"/>
          <p:cNvSpPr txBox="1">
            <a:spLocks noGrp="1"/>
          </p:cNvSpPr>
          <p:nvPr>
            <p:ph type="ctrTitle"/>
          </p:nvPr>
        </p:nvSpPr>
        <p:spPr bwMode="auto">
          <a:xfrm>
            <a:off x="296863" y="423863"/>
            <a:ext cx="8531225" cy="392112"/>
          </a:xfrm>
          <a:noFill/>
          <a:ln>
            <a:miter lim="800000"/>
            <a:headEnd/>
            <a:tailEnd/>
          </a:ln>
        </p:spPr>
        <p:txBody>
          <a:bodyPr vert="horz" tIns="34275" bIns="34275" numCol="1" compatLnSpc="1">
            <a:prstTxWarp prst="textNoShape">
              <a:avLst/>
            </a:prstTxWarp>
          </a:bodyPr>
          <a:lstStyle/>
          <a:p>
            <a:pPr indent="-146050" eaLnBrk="1" hangingPunct="1">
              <a:spcBef>
                <a:spcPct val="0"/>
              </a:spcBef>
              <a:buSzTx/>
              <a:buFont typeface="Calibri" pitchFamily="34" charset="0"/>
              <a:buNone/>
            </a:pPr>
            <a:r>
              <a:rPr lang="en-US" sz="2300" smtClean="0">
                <a:latin typeface="Calibri" pitchFamily="34" charset="0"/>
                <a:cs typeface="Calibri" pitchFamily="34" charset="0"/>
                <a:sym typeface="Calibri" pitchFamily="34" charset="0"/>
              </a:rPr>
              <a:t>Conclusions</a:t>
            </a:r>
            <a:endParaRPr lang="ru-RU" sz="2300" smtClean="0">
              <a:latin typeface="Calibri" pitchFamily="34" charset="0"/>
              <a:cs typeface="Calibri" pitchFamily="34" charset="0"/>
              <a:sym typeface="Calibri" pitchFamily="34" charset="0"/>
            </a:endParaRPr>
          </a:p>
        </p:txBody>
      </p:sp>
      <p:sp>
        <p:nvSpPr>
          <p:cNvPr id="53250" name="Shape 235"/>
          <p:cNvSpPr txBox="1">
            <a:spLocks noGrp="1"/>
          </p:cNvSpPr>
          <p:nvPr>
            <p:ph type="body" idx="2"/>
          </p:nvPr>
        </p:nvSpPr>
        <p:spPr bwMode="auto">
          <a:xfrm>
            <a:off x="296863" y="1370013"/>
            <a:ext cx="8393112" cy="3106737"/>
          </a:xfrm>
          <a:noFill/>
          <a:ln>
            <a:miter lim="800000"/>
            <a:headEnd/>
            <a:tailEnd/>
          </a:ln>
        </p:spPr>
        <p:txBody>
          <a:bodyPr vert="horz" tIns="34275" bIns="34275" numCol="1" compatLnSpc="1">
            <a:prstTxWarp prst="textNoShape">
              <a:avLst/>
            </a:prstTxWarp>
          </a:bodyPr>
          <a:lstStyle/>
          <a:p>
            <a:pPr indent="-336550" algn="just">
              <a:lnSpc>
                <a:spcPct val="100000"/>
              </a:lnSpc>
              <a:spcBef>
                <a:spcPct val="0"/>
              </a:spcBef>
              <a:buClrTx/>
              <a:buSzTx/>
              <a:buFontTx/>
              <a:buNone/>
            </a:pPr>
            <a:r>
              <a:rPr lang="en-US" sz="1800" smtClean="0">
                <a:solidFill>
                  <a:srgbClr val="000000"/>
                </a:solidFill>
                <a:latin typeface="Arial" charset="0"/>
                <a:cs typeface="Calibri" pitchFamily="34" charset="0"/>
                <a:sym typeface="Calibri" pitchFamily="34" charset="0"/>
              </a:rPr>
              <a:t>In the course of the study, a basic algorithm was developed and put into practice for automatically creating masks for marking microscopic images of the epithelium of the paranasal sinuses. This method is distinguished by its information content and accuracy. It can greatly reduce the time it takes to process medical images.</a:t>
            </a:r>
            <a:endParaRPr lang="ru-RU" sz="1800" smtClean="0">
              <a:solidFill>
                <a:srgbClr val="000000"/>
              </a:solidFill>
              <a:latin typeface="Arial" charset="0"/>
              <a:cs typeface="Calibri" pitchFamily="34" charset="0"/>
              <a:sym typeface="Calibri" pitchFamily="34" charset="0"/>
            </a:endParaRPr>
          </a:p>
        </p:txBody>
      </p:sp>
      <p:pic>
        <p:nvPicPr>
          <p:cNvPr id="53251" name="Picture 4"/>
          <p:cNvPicPr>
            <a:picLocks noChangeAspect="1" noChangeArrowheads="1"/>
          </p:cNvPicPr>
          <p:nvPr/>
        </p:nvPicPr>
        <p:blipFill>
          <a:blip r:embed="rId4"/>
          <a:srcRect/>
          <a:stretch>
            <a:fillRect/>
          </a:stretch>
        </p:blipFill>
        <p:spPr bwMode="auto">
          <a:xfrm>
            <a:off x="7889875" y="3714750"/>
            <a:ext cx="1139825" cy="1139825"/>
          </a:xfrm>
          <a:prstGeom prst="rect">
            <a:avLst/>
          </a:prstGeom>
          <a:noFill/>
          <a:ln w="9525">
            <a:noFill/>
            <a:miter lim="800000"/>
            <a:headEnd/>
            <a:tailEnd/>
          </a:ln>
        </p:spPr>
      </p:pic>
      <p:pic>
        <p:nvPicPr>
          <p:cNvPr id="53252" name="Picture 5"/>
          <p:cNvPicPr>
            <a:picLocks noChangeAspect="1" noChangeArrowheads="1"/>
          </p:cNvPicPr>
          <p:nvPr/>
        </p:nvPicPr>
        <p:blipFill>
          <a:blip r:embed="rId5"/>
          <a:srcRect/>
          <a:stretch>
            <a:fillRect/>
          </a:stretch>
        </p:blipFill>
        <p:spPr bwMode="auto">
          <a:xfrm>
            <a:off x="212725" y="3705225"/>
            <a:ext cx="1182688" cy="1182688"/>
          </a:xfrm>
          <a:prstGeom prst="rect">
            <a:avLst/>
          </a:prstGeom>
          <a:noFill/>
          <a:ln w="9525">
            <a:noFill/>
            <a:miter lim="800000"/>
            <a:headEnd/>
            <a:tailEnd/>
          </a:ln>
        </p:spPr>
      </p:pic>
      <p:pic>
        <p:nvPicPr>
          <p:cNvPr id="53255" name="Picture 7">
            <a:hlinkClick r:id="" action="ppaction://media"/>
          </p:cNvPr>
          <p:cNvPicPr>
            <a:picLocks noRot="1" noChangeAspect="1" noChangeArrowheads="1"/>
          </p:cNvPicPr>
          <p:nvPr>
            <a:wavAudioFile r:embed="rId1" name="~PP3537.WAV"/>
          </p:nvPr>
        </p:nvPicPr>
        <p:blipFill>
          <a:blip r:embed="rId6"/>
          <a:srcRect/>
          <a:stretch>
            <a:fillRect/>
          </a:stretch>
        </p:blipFill>
        <p:spPr bwMode="auto">
          <a:xfrm>
            <a:off x="8750300" y="4749800"/>
            <a:ext cx="203200" cy="203200"/>
          </a:xfrm>
          <a:prstGeom prst="rect">
            <a:avLst/>
          </a:prstGeom>
          <a:noFill/>
        </p:spPr>
      </p:pic>
    </p:spTree>
  </p:cSld>
  <p:clrMapOvr>
    <a:masterClrMapping/>
  </p:clrMapOvr>
  <p:transition advTm="360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2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325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hape 161"/>
          <p:cNvSpPr txBox="1">
            <a:spLocks noGrp="1"/>
          </p:cNvSpPr>
          <p:nvPr>
            <p:ph type="ctrTitle"/>
          </p:nvPr>
        </p:nvSpPr>
        <p:spPr bwMode="auto">
          <a:xfrm>
            <a:off x="655638" y="536575"/>
            <a:ext cx="7918450" cy="677863"/>
          </a:xfrm>
          <a:noFill/>
          <a:ln>
            <a:miter lim="800000"/>
            <a:headEnd/>
            <a:tailEnd/>
          </a:ln>
        </p:spPr>
        <p:txBody>
          <a:bodyPr vert="horz" tIns="34275" bIns="34275" numCol="1" compatLnSpc="1">
            <a:prstTxWarp prst="textNoShape">
              <a:avLst/>
            </a:prstTxWarp>
          </a:bodyPr>
          <a:lstStyle/>
          <a:p>
            <a:pPr indent="-209550" eaLnBrk="1" hangingPunct="1">
              <a:spcBef>
                <a:spcPct val="0"/>
              </a:spcBef>
              <a:buSzTx/>
              <a:buFont typeface="Calibri" pitchFamily="34" charset="0"/>
              <a:buNone/>
            </a:pPr>
            <a:r>
              <a:rPr lang="en-US" smtClean="0">
                <a:latin typeface="Calibri" pitchFamily="34" charset="0"/>
                <a:cs typeface="Calibri" pitchFamily="34" charset="0"/>
                <a:sym typeface="Calibri" pitchFamily="34" charset="0"/>
              </a:rPr>
              <a:t>Introduction</a:t>
            </a:r>
            <a:endParaRPr lang="ru-RU" smtClean="0">
              <a:latin typeface="Calibri" pitchFamily="34" charset="0"/>
              <a:cs typeface="Calibri" pitchFamily="34" charset="0"/>
              <a:sym typeface="Calibri" pitchFamily="34" charset="0"/>
            </a:endParaRPr>
          </a:p>
        </p:txBody>
      </p:sp>
      <p:sp>
        <p:nvSpPr>
          <p:cNvPr id="37890" name="Shape 162"/>
          <p:cNvSpPr txBox="1">
            <a:spLocks noGrp="1"/>
          </p:cNvSpPr>
          <p:nvPr>
            <p:ph type="subTitle" idx="1"/>
          </p:nvPr>
        </p:nvSpPr>
        <p:spPr bwMode="auto">
          <a:xfrm>
            <a:off x="327025" y="1398588"/>
            <a:ext cx="7918450" cy="933450"/>
          </a:xfrm>
          <a:noFill/>
          <a:ln>
            <a:miter lim="800000"/>
            <a:headEnd/>
            <a:tailEnd/>
          </a:ln>
        </p:spPr>
        <p:txBody>
          <a:bodyPr vert="horz" tIns="34275" bIns="34275" numCol="1" compatLnSpc="1">
            <a:prstTxWarp prst="textNoShape">
              <a:avLst/>
            </a:prstTxWarp>
          </a:bodyPr>
          <a:lstStyle/>
          <a:p>
            <a:pPr indent="-133350" algn="just">
              <a:lnSpc>
                <a:spcPct val="100000"/>
              </a:lnSpc>
              <a:spcBef>
                <a:spcPct val="0"/>
              </a:spcBef>
              <a:buClrTx/>
              <a:buSzTx/>
              <a:buFontTx/>
              <a:buNone/>
            </a:pPr>
            <a:r>
              <a:rPr lang="en-US" sz="1400" b="0" smtClean="0">
                <a:solidFill>
                  <a:srgbClr val="000000"/>
                </a:solidFill>
                <a:latin typeface="Arial" charset="0"/>
                <a:cs typeface="Calibri" pitchFamily="34" charset="0"/>
                <a:sym typeface="Calibri" pitchFamily="34" charset="0"/>
              </a:rPr>
              <a:t> </a:t>
            </a:r>
            <a:r>
              <a:rPr lang="en-US" sz="1800" b="0" smtClean="0">
                <a:solidFill>
                  <a:srgbClr val="000000"/>
                </a:solidFill>
                <a:latin typeface="Arial" charset="0"/>
                <a:cs typeface="Calibri" pitchFamily="34" charset="0"/>
                <a:sym typeface="Calibri" pitchFamily="34" charset="0"/>
              </a:rPr>
              <a:t>The results of the study in many sectors of medicine are based on a detailed study of images. Moreover, the correct assessment of the received data often depends on the large number of indicators. The need to evaluate medical images today is one of the priority tasks in radiology, pathomorphology, dentistry, otolaryngology and many other medical specialties. Such an assessment and interpretation of the results are most often carried out in manual mode.</a:t>
            </a:r>
            <a:r>
              <a:rPr lang="ru-RU" sz="1800" b="0" i="0" smtClean="0">
                <a:solidFill>
                  <a:srgbClr val="000000"/>
                </a:solidFill>
                <a:latin typeface="Arial" charset="0"/>
                <a:cs typeface="Calibri" pitchFamily="34" charset="0"/>
                <a:sym typeface="Calibri" pitchFamily="34" charset="0"/>
              </a:rPr>
              <a:t> </a:t>
            </a:r>
          </a:p>
        </p:txBody>
      </p:sp>
      <p:pic>
        <p:nvPicPr>
          <p:cNvPr id="37891" name="Picture 4"/>
          <p:cNvPicPr>
            <a:picLocks noChangeAspect="1" noChangeArrowheads="1"/>
          </p:cNvPicPr>
          <p:nvPr/>
        </p:nvPicPr>
        <p:blipFill>
          <a:blip r:embed="rId4"/>
          <a:srcRect/>
          <a:stretch>
            <a:fillRect/>
          </a:stretch>
        </p:blipFill>
        <p:spPr bwMode="auto">
          <a:xfrm>
            <a:off x="8094663" y="4094163"/>
            <a:ext cx="1049337" cy="1049337"/>
          </a:xfrm>
          <a:prstGeom prst="rect">
            <a:avLst/>
          </a:prstGeom>
          <a:noFill/>
          <a:ln w="9525">
            <a:noFill/>
            <a:miter lim="800000"/>
            <a:headEnd/>
            <a:tailEnd/>
          </a:ln>
        </p:spPr>
      </p:pic>
      <p:pic>
        <p:nvPicPr>
          <p:cNvPr id="37892" name="Picture 5"/>
          <p:cNvPicPr>
            <a:picLocks noChangeAspect="1" noChangeArrowheads="1"/>
          </p:cNvPicPr>
          <p:nvPr/>
        </p:nvPicPr>
        <p:blipFill>
          <a:blip r:embed="rId5"/>
          <a:srcRect/>
          <a:stretch>
            <a:fillRect/>
          </a:stretch>
        </p:blipFill>
        <p:spPr bwMode="auto">
          <a:xfrm>
            <a:off x="0" y="3960813"/>
            <a:ext cx="1182688" cy="1182687"/>
          </a:xfrm>
          <a:prstGeom prst="rect">
            <a:avLst/>
          </a:prstGeom>
          <a:noFill/>
          <a:ln w="9525">
            <a:noFill/>
            <a:miter lim="800000"/>
            <a:headEnd/>
            <a:tailEnd/>
          </a:ln>
        </p:spPr>
      </p:pic>
      <p:pic>
        <p:nvPicPr>
          <p:cNvPr id="37895" name="Picture 7">
            <a:hlinkClick r:id="" action="ppaction://media"/>
          </p:cNvPr>
          <p:cNvPicPr>
            <a:picLocks noRot="1" noChangeAspect="1" noChangeArrowheads="1"/>
          </p:cNvPicPr>
          <p:nvPr>
            <a:wavAudioFile r:embed="rId1" name="~PP1682.WAV"/>
          </p:nvPr>
        </p:nvPicPr>
        <p:blipFill>
          <a:blip r:embed="rId6"/>
          <a:srcRect/>
          <a:stretch>
            <a:fillRect/>
          </a:stretch>
        </p:blipFill>
        <p:spPr bwMode="auto">
          <a:xfrm>
            <a:off x="8750300" y="4749800"/>
            <a:ext cx="203200" cy="203200"/>
          </a:xfrm>
          <a:prstGeom prst="rect">
            <a:avLst/>
          </a:prstGeom>
          <a:noFill/>
        </p:spPr>
      </p:pic>
    </p:spTree>
  </p:cSld>
  <p:clrMapOvr>
    <a:masterClrMapping/>
  </p:clrMapOvr>
  <p:transition advTm="373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89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789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hape 167"/>
          <p:cNvSpPr txBox="1">
            <a:spLocks noGrp="1"/>
          </p:cNvSpPr>
          <p:nvPr>
            <p:ph type="ctrTitle"/>
          </p:nvPr>
        </p:nvSpPr>
        <p:spPr bwMode="auto">
          <a:xfrm>
            <a:off x="498475" y="873125"/>
            <a:ext cx="8140700" cy="677863"/>
          </a:xfrm>
          <a:noFill/>
          <a:ln>
            <a:miter lim="800000"/>
            <a:headEnd/>
            <a:tailEnd/>
          </a:ln>
        </p:spPr>
        <p:txBody>
          <a:bodyPr vert="horz" tIns="34275" bIns="34275" numCol="1" compatLnSpc="1">
            <a:prstTxWarp prst="textNoShape">
              <a:avLst/>
            </a:prstTxWarp>
          </a:bodyPr>
          <a:lstStyle/>
          <a:p>
            <a:pPr indent="-209550" eaLnBrk="1" hangingPunct="1">
              <a:spcBef>
                <a:spcPct val="0"/>
              </a:spcBef>
              <a:buSzTx/>
              <a:buFont typeface="Calibri" pitchFamily="34" charset="0"/>
              <a:buNone/>
            </a:pPr>
            <a:r>
              <a:rPr lang="en-US" smtClean="0">
                <a:latin typeface="Calibri" pitchFamily="34" charset="0"/>
                <a:cs typeface="Calibri" pitchFamily="34" charset="0"/>
                <a:sym typeface="Calibri" pitchFamily="34" charset="0"/>
              </a:rPr>
              <a:t>The aim of our work</a:t>
            </a:r>
            <a:endParaRPr lang="ru-RU" smtClean="0">
              <a:latin typeface="Calibri" pitchFamily="34" charset="0"/>
              <a:cs typeface="Calibri" pitchFamily="34" charset="0"/>
              <a:sym typeface="Calibri" pitchFamily="34" charset="0"/>
            </a:endParaRPr>
          </a:p>
        </p:txBody>
      </p:sp>
      <p:sp>
        <p:nvSpPr>
          <p:cNvPr id="39938" name="Shape 168"/>
          <p:cNvSpPr txBox="1">
            <a:spLocks noGrp="1"/>
          </p:cNvSpPr>
          <p:nvPr>
            <p:ph type="subTitle" idx="1"/>
          </p:nvPr>
        </p:nvSpPr>
        <p:spPr bwMode="auto">
          <a:xfrm>
            <a:off x="514350" y="2452688"/>
            <a:ext cx="8140700" cy="931862"/>
          </a:xfrm>
          <a:noFill/>
          <a:ln>
            <a:miter lim="800000"/>
            <a:headEnd/>
            <a:tailEnd/>
          </a:ln>
        </p:spPr>
        <p:txBody>
          <a:bodyPr vert="horz" tIns="34275" bIns="34275" numCol="1" compatLnSpc="1">
            <a:prstTxWarp prst="textNoShape">
              <a:avLst/>
            </a:prstTxWarp>
          </a:bodyPr>
          <a:lstStyle/>
          <a:p>
            <a:pPr indent="-133350" eaLnBrk="1" hangingPunct="1">
              <a:spcBef>
                <a:spcPct val="0"/>
              </a:spcBef>
              <a:buSzTx/>
              <a:buFontTx/>
              <a:buNone/>
            </a:pPr>
            <a:r>
              <a:rPr lang="en-US" sz="1600" smtClean="0">
                <a:solidFill>
                  <a:srgbClr val="000000"/>
                </a:solidFill>
                <a:latin typeface="Arial" charset="0"/>
                <a:cs typeface="Calibri" pitchFamily="34" charset="0"/>
                <a:sym typeface="Calibri" pitchFamily="34" charset="0"/>
              </a:rPr>
              <a:t>Was to propose software solution, which made it possible to radically reduce the time of creating masks for images and analyze the shortcomings of the automated creation of masks, as well as the directions of their solution</a:t>
            </a:r>
            <a:endParaRPr lang="ru-RU" sz="1600" smtClean="0">
              <a:solidFill>
                <a:srgbClr val="000000"/>
              </a:solidFill>
              <a:latin typeface="Arial" charset="0"/>
              <a:cs typeface="Calibri" pitchFamily="34" charset="0"/>
              <a:sym typeface="Calibri" pitchFamily="34" charset="0"/>
            </a:endParaRPr>
          </a:p>
        </p:txBody>
      </p:sp>
      <p:pic>
        <p:nvPicPr>
          <p:cNvPr id="39939" name="Picture 4"/>
          <p:cNvPicPr>
            <a:picLocks noChangeAspect="1" noChangeArrowheads="1"/>
          </p:cNvPicPr>
          <p:nvPr/>
        </p:nvPicPr>
        <p:blipFill>
          <a:blip r:embed="rId4"/>
          <a:srcRect/>
          <a:stretch>
            <a:fillRect/>
          </a:stretch>
        </p:blipFill>
        <p:spPr bwMode="auto">
          <a:xfrm>
            <a:off x="8004175" y="3744913"/>
            <a:ext cx="1139825" cy="1139825"/>
          </a:xfrm>
          <a:prstGeom prst="rect">
            <a:avLst/>
          </a:prstGeom>
          <a:noFill/>
          <a:ln w="9525">
            <a:noFill/>
            <a:miter lim="800000"/>
            <a:headEnd/>
            <a:tailEnd/>
          </a:ln>
        </p:spPr>
      </p:pic>
      <p:pic>
        <p:nvPicPr>
          <p:cNvPr id="39940" name="Picture 6"/>
          <p:cNvPicPr>
            <a:picLocks noChangeAspect="1" noChangeArrowheads="1"/>
          </p:cNvPicPr>
          <p:nvPr/>
        </p:nvPicPr>
        <p:blipFill>
          <a:blip r:embed="rId5"/>
          <a:srcRect/>
          <a:stretch>
            <a:fillRect/>
          </a:stretch>
        </p:blipFill>
        <p:spPr bwMode="auto">
          <a:xfrm>
            <a:off x="0" y="3778250"/>
            <a:ext cx="1182688" cy="1182688"/>
          </a:xfrm>
          <a:prstGeom prst="rect">
            <a:avLst/>
          </a:prstGeom>
          <a:noFill/>
          <a:ln w="9525">
            <a:noFill/>
            <a:miter lim="800000"/>
            <a:headEnd/>
            <a:tailEnd/>
          </a:ln>
        </p:spPr>
      </p:pic>
      <p:pic>
        <p:nvPicPr>
          <p:cNvPr id="39943" name="Picture 7">
            <a:hlinkClick r:id="" action="ppaction://media"/>
          </p:cNvPr>
          <p:cNvPicPr>
            <a:picLocks noRot="1" noChangeAspect="1" noChangeArrowheads="1"/>
          </p:cNvPicPr>
          <p:nvPr>
            <a:wavAudioFile r:embed="rId1" name="~PP2044.WAV"/>
          </p:nvPr>
        </p:nvPicPr>
        <p:blipFill>
          <a:blip r:embed="rId6"/>
          <a:srcRect/>
          <a:stretch>
            <a:fillRect/>
          </a:stretch>
        </p:blipFill>
        <p:spPr bwMode="auto">
          <a:xfrm>
            <a:off x="8750300" y="4749800"/>
            <a:ext cx="203200" cy="203200"/>
          </a:xfrm>
          <a:prstGeom prst="rect">
            <a:avLst/>
          </a:prstGeom>
          <a:noFill/>
        </p:spPr>
      </p:pic>
    </p:spTree>
  </p:cSld>
  <p:clrMapOvr>
    <a:masterClrMapping/>
  </p:clrMapOvr>
  <p:transition advTm="246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9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994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hape 173"/>
          <p:cNvSpPr txBox="1">
            <a:spLocks noGrp="1"/>
          </p:cNvSpPr>
          <p:nvPr>
            <p:ph type="ctrTitle"/>
          </p:nvPr>
        </p:nvSpPr>
        <p:spPr bwMode="auto">
          <a:xfrm>
            <a:off x="296863" y="423863"/>
            <a:ext cx="8531225" cy="392112"/>
          </a:xfrm>
          <a:noFill/>
          <a:ln>
            <a:miter lim="800000"/>
            <a:headEnd/>
            <a:tailEnd/>
          </a:ln>
        </p:spPr>
        <p:txBody>
          <a:bodyPr vert="horz" tIns="34275" bIns="34275" numCol="1" compatLnSpc="1">
            <a:prstTxWarp prst="textNoShape">
              <a:avLst/>
            </a:prstTxWarp>
          </a:bodyPr>
          <a:lstStyle/>
          <a:p>
            <a:pPr indent="-146050" eaLnBrk="1" hangingPunct="1">
              <a:spcBef>
                <a:spcPct val="0"/>
              </a:spcBef>
              <a:buSzTx/>
              <a:buFont typeface="Calibri" pitchFamily="34" charset="0"/>
              <a:buNone/>
            </a:pPr>
            <a:r>
              <a:rPr lang="en-US" sz="2300" smtClean="0">
                <a:latin typeface="Calibri" pitchFamily="34" charset="0"/>
                <a:cs typeface="Calibri" pitchFamily="34" charset="0"/>
                <a:sym typeface="Calibri" pitchFamily="34" charset="0"/>
              </a:rPr>
              <a:t>Material and methods</a:t>
            </a:r>
            <a:endParaRPr lang="ru-RU" sz="2300" smtClean="0">
              <a:latin typeface="Calibri" pitchFamily="34" charset="0"/>
              <a:cs typeface="Calibri" pitchFamily="34" charset="0"/>
              <a:sym typeface="Calibri" pitchFamily="34" charset="0"/>
            </a:endParaRPr>
          </a:p>
        </p:txBody>
      </p:sp>
      <p:sp>
        <p:nvSpPr>
          <p:cNvPr id="41986" name="Shape 175"/>
          <p:cNvSpPr txBox="1">
            <a:spLocks noGrp="1"/>
          </p:cNvSpPr>
          <p:nvPr>
            <p:ph type="body" idx="2"/>
          </p:nvPr>
        </p:nvSpPr>
        <p:spPr bwMode="auto">
          <a:xfrm>
            <a:off x="3552825" y="774700"/>
            <a:ext cx="5168900" cy="1223963"/>
          </a:xfrm>
          <a:noFill/>
          <a:ln>
            <a:miter lim="800000"/>
            <a:headEnd/>
            <a:tailEnd/>
          </a:ln>
        </p:spPr>
        <p:txBody>
          <a:bodyPr vert="horz" tIns="34275" bIns="34275" numCol="1" compatLnSpc="1">
            <a:prstTxWarp prst="textNoShape">
              <a:avLst/>
            </a:prstTxWarp>
          </a:bodyPr>
          <a:lstStyle/>
          <a:p>
            <a:pPr indent="-336550" algn="just">
              <a:lnSpc>
                <a:spcPct val="100000"/>
              </a:lnSpc>
              <a:spcBef>
                <a:spcPct val="0"/>
              </a:spcBef>
              <a:buClrTx/>
              <a:buSzTx/>
              <a:buFontTx/>
              <a:buNone/>
            </a:pPr>
            <a:r>
              <a:rPr lang="en-US" sz="1400" i="1" smtClean="0">
                <a:solidFill>
                  <a:srgbClr val="000000"/>
                </a:solidFill>
                <a:latin typeface="Arial" charset="0"/>
                <a:cs typeface="Calibri" pitchFamily="34" charset="0"/>
                <a:sym typeface="Calibri" pitchFamily="34" charset="0"/>
              </a:rPr>
              <a:t>For the correct training of the neural network, it is necessary to organize its correct training. One of the ways of learning is to select an object in the image by using a mask or marking areas. Image Annotation is one of the main tasks in computer vision technology, and, consequently, in the development of artificial intelligence elements.</a:t>
            </a:r>
            <a:r>
              <a:rPr lang="en-US" sz="1400" smtClean="0">
                <a:solidFill>
                  <a:srgbClr val="000000"/>
                </a:solidFill>
                <a:latin typeface="Arial" charset="0"/>
                <a:cs typeface="Calibri" pitchFamily="34" charset="0"/>
                <a:sym typeface="Calibri" pitchFamily="34" charset="0"/>
              </a:rPr>
              <a:t> </a:t>
            </a:r>
          </a:p>
          <a:p>
            <a:pPr indent="-336550" algn="just">
              <a:lnSpc>
                <a:spcPct val="100000"/>
              </a:lnSpc>
              <a:spcBef>
                <a:spcPct val="0"/>
              </a:spcBef>
              <a:buClrTx/>
              <a:buSzTx/>
              <a:buFontTx/>
              <a:buNone/>
            </a:pPr>
            <a:r>
              <a:rPr lang="en-US" sz="1400" smtClean="0">
                <a:solidFill>
                  <a:srgbClr val="000000"/>
                </a:solidFill>
                <a:latin typeface="Arial" charset="0"/>
                <a:cs typeface="Calibri" pitchFamily="34" charset="0"/>
                <a:sym typeface="Calibri" pitchFamily="34" charset="0"/>
              </a:rPr>
              <a:t>The study involved 25 male and female subjects who were distributed by sex and age according to the recommendations of the World Health Organization (WHO). </a:t>
            </a:r>
          </a:p>
          <a:p>
            <a:pPr indent="-336550" algn="just">
              <a:lnSpc>
                <a:spcPct val="100000"/>
              </a:lnSpc>
              <a:spcBef>
                <a:spcPct val="0"/>
              </a:spcBef>
              <a:buClrTx/>
              <a:buSzTx/>
              <a:buFontTx/>
              <a:buNone/>
            </a:pPr>
            <a:r>
              <a:rPr lang="en-US" sz="1400" smtClean="0">
                <a:solidFill>
                  <a:srgbClr val="000000"/>
                </a:solidFill>
                <a:latin typeface="Arial" charset="0"/>
                <a:cs typeface="Calibri" pitchFamily="34" charset="0"/>
                <a:sym typeface="Calibri" pitchFamily="34" charset="0"/>
              </a:rPr>
              <a:t>The specimens of soft tissues of the paranasal sinuses were stained with hematoxylin and eosin after the routine proceeding. The microscopic study was performed on an “Olympus BX-41” microscope with subsequent processing by “Olympus DP-soft version 3.2” software. Morphometric studies were performed in the zone of ostiomeatal complex which was chosen for morphological interpretation.</a:t>
            </a:r>
            <a:endParaRPr lang="ru-RU" sz="1400" smtClean="0">
              <a:solidFill>
                <a:srgbClr val="000000"/>
              </a:solidFill>
              <a:latin typeface="Arial" charset="0"/>
              <a:cs typeface="Calibri" pitchFamily="34" charset="0"/>
              <a:sym typeface="Calibri" pitchFamily="34" charset="0"/>
            </a:endParaRPr>
          </a:p>
        </p:txBody>
      </p:sp>
      <p:pic>
        <p:nvPicPr>
          <p:cNvPr id="41987" name="Picture 5"/>
          <p:cNvPicPr>
            <a:picLocks noChangeAspect="1" noChangeArrowheads="1"/>
          </p:cNvPicPr>
          <p:nvPr/>
        </p:nvPicPr>
        <p:blipFill>
          <a:blip r:embed="rId4"/>
          <a:srcRect/>
          <a:stretch>
            <a:fillRect/>
          </a:stretch>
        </p:blipFill>
        <p:spPr bwMode="auto">
          <a:xfrm>
            <a:off x="8004175" y="3905250"/>
            <a:ext cx="1139825" cy="1139825"/>
          </a:xfrm>
          <a:prstGeom prst="rect">
            <a:avLst/>
          </a:prstGeom>
          <a:noFill/>
          <a:ln w="9525">
            <a:noFill/>
            <a:miter lim="800000"/>
            <a:headEnd/>
            <a:tailEnd/>
          </a:ln>
        </p:spPr>
      </p:pic>
      <p:sp>
        <p:nvSpPr>
          <p:cNvPr id="41988" name="Rectangle 109"/>
          <p:cNvSpPr>
            <a:spLocks noChangeArrowheads="1"/>
          </p:cNvSpPr>
          <p:nvPr/>
        </p:nvSpPr>
        <p:spPr bwMode="auto">
          <a:xfrm>
            <a:off x="0" y="2160588"/>
            <a:ext cx="9144000" cy="0"/>
          </a:xfrm>
          <a:prstGeom prst="rect">
            <a:avLst/>
          </a:prstGeom>
          <a:noFill/>
          <a:ln w="9525">
            <a:noFill/>
            <a:miter lim="800000"/>
            <a:headEnd/>
            <a:tailEnd/>
          </a:ln>
        </p:spPr>
        <p:txBody>
          <a:bodyPr wrap="none" anchor="ctr">
            <a:spAutoFit/>
          </a:bodyPr>
          <a:lstStyle/>
          <a:p>
            <a:endParaRPr lang="ru-RU"/>
          </a:p>
        </p:txBody>
      </p:sp>
      <p:pic>
        <p:nvPicPr>
          <p:cNvPr id="41989" name="Picture 6"/>
          <p:cNvPicPr>
            <a:picLocks noChangeAspect="1" noChangeArrowheads="1"/>
          </p:cNvPicPr>
          <p:nvPr/>
        </p:nvPicPr>
        <p:blipFill>
          <a:blip r:embed="rId5"/>
          <a:srcRect/>
          <a:stretch>
            <a:fillRect/>
          </a:stretch>
        </p:blipFill>
        <p:spPr bwMode="auto">
          <a:xfrm>
            <a:off x="0" y="3716338"/>
            <a:ext cx="1182688" cy="1182687"/>
          </a:xfrm>
          <a:prstGeom prst="rect">
            <a:avLst/>
          </a:prstGeom>
          <a:noFill/>
          <a:ln w="9525">
            <a:noFill/>
            <a:miter lim="800000"/>
            <a:headEnd/>
            <a:tailEnd/>
          </a:ln>
        </p:spPr>
      </p:pic>
      <p:pic>
        <p:nvPicPr>
          <p:cNvPr id="41990" name="Рисунок 2"/>
          <p:cNvPicPr>
            <a:picLocks noChangeAspect="1" noChangeArrowheads="1"/>
          </p:cNvPicPr>
          <p:nvPr/>
        </p:nvPicPr>
        <p:blipFill>
          <a:blip r:embed="rId6"/>
          <a:srcRect b="14"/>
          <a:stretch>
            <a:fillRect/>
          </a:stretch>
        </p:blipFill>
        <p:spPr bwMode="auto">
          <a:xfrm>
            <a:off x="354013" y="944563"/>
            <a:ext cx="2987675" cy="2241550"/>
          </a:xfrm>
          <a:prstGeom prst="rect">
            <a:avLst/>
          </a:prstGeom>
          <a:noFill/>
          <a:ln w="9525">
            <a:noFill/>
            <a:miter lim="800000"/>
            <a:headEnd/>
            <a:tailEnd/>
          </a:ln>
        </p:spPr>
      </p:pic>
      <p:sp>
        <p:nvSpPr>
          <p:cNvPr id="41991" name="Text Box 8"/>
          <p:cNvSpPr txBox="1">
            <a:spLocks noChangeArrowheads="1"/>
          </p:cNvSpPr>
          <p:nvPr/>
        </p:nvSpPr>
        <p:spPr bwMode="auto">
          <a:xfrm>
            <a:off x="187325" y="3335338"/>
            <a:ext cx="3360738" cy="214312"/>
          </a:xfrm>
          <a:prstGeom prst="rect">
            <a:avLst/>
          </a:prstGeom>
          <a:noFill/>
          <a:ln w="9525">
            <a:noFill/>
            <a:miter lim="800000"/>
            <a:headEnd/>
            <a:tailEnd/>
          </a:ln>
        </p:spPr>
        <p:txBody>
          <a:bodyPr wrap="none">
            <a:spAutoFit/>
          </a:bodyPr>
          <a:lstStyle/>
          <a:p>
            <a:r>
              <a:rPr lang="en-US" sz="800" b="1"/>
              <a:t>Figure1 </a:t>
            </a:r>
            <a:r>
              <a:rPr lang="en-US" sz="800"/>
              <a:t>: M</a:t>
            </a:r>
            <a:r>
              <a:rPr lang="uk-UA" sz="800"/>
              <a:t>ucous membrane of the paranasal sinus. </a:t>
            </a:r>
            <a:r>
              <a:rPr lang="en-US" sz="800"/>
              <a:t>H&amp;E</a:t>
            </a:r>
            <a:r>
              <a:rPr lang="uk-UA" sz="800"/>
              <a:t> stain, x400.</a:t>
            </a:r>
            <a:endParaRPr lang="ru-RU" sz="800"/>
          </a:p>
        </p:txBody>
      </p:sp>
      <p:pic>
        <p:nvPicPr>
          <p:cNvPr id="41994" name="Picture 10">
            <a:hlinkClick r:id="" action="ppaction://media"/>
          </p:cNvPr>
          <p:cNvPicPr>
            <a:picLocks noRot="1" noChangeAspect="1" noChangeArrowheads="1"/>
          </p:cNvPicPr>
          <p:nvPr>
            <a:wavAudioFile r:embed="rId1" name="~PP3101.WAV"/>
          </p:nvPr>
        </p:nvPicPr>
        <p:blipFill>
          <a:blip r:embed="rId7"/>
          <a:srcRect/>
          <a:stretch>
            <a:fillRect/>
          </a:stretch>
        </p:blipFill>
        <p:spPr bwMode="auto">
          <a:xfrm>
            <a:off x="8750300" y="4749800"/>
            <a:ext cx="203200" cy="203200"/>
          </a:xfrm>
          <a:prstGeom prst="rect">
            <a:avLst/>
          </a:prstGeom>
          <a:noFill/>
        </p:spPr>
      </p:pic>
    </p:spTree>
  </p:cSld>
  <p:clrMapOvr>
    <a:masterClrMapping/>
  </p:clrMapOvr>
  <p:transition advTm="950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99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199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2300" b="1" smtClean="0">
                <a:solidFill>
                  <a:srgbClr val="0066A1"/>
                </a:solidFill>
                <a:latin typeface="Calibri" pitchFamily="34" charset="0"/>
                <a:cs typeface="Calibri" pitchFamily="34" charset="0"/>
                <a:sym typeface="Calibri" pitchFamily="34" charset="0"/>
              </a:rPr>
              <a:t>Material and methods</a:t>
            </a:r>
            <a:endParaRPr lang="ru-RU" sz="2300" b="1" smtClean="0">
              <a:solidFill>
                <a:srgbClr val="0066A1"/>
              </a:solidFill>
              <a:latin typeface="Calibri" pitchFamily="34" charset="0"/>
              <a:cs typeface="Calibri" pitchFamily="34" charset="0"/>
              <a:sym typeface="Calibri" pitchFamily="34" charset="0"/>
            </a:endParaRPr>
          </a:p>
        </p:txBody>
      </p:sp>
      <p:sp>
        <p:nvSpPr>
          <p:cNvPr id="44034" name="Rectangle 3"/>
          <p:cNvSpPr>
            <a:spLocks noGrp="1" noChangeArrowheads="1"/>
          </p:cNvSpPr>
          <p:nvPr>
            <p:ph type="body" idx="1"/>
          </p:nvPr>
        </p:nvSpPr>
        <p:spPr bwMode="auto">
          <a:xfrm>
            <a:off x="122238" y="927100"/>
            <a:ext cx="4624387" cy="3813175"/>
          </a:xfrm>
          <a:noFill/>
          <a:ln>
            <a:miter lim="800000"/>
            <a:headEnd/>
            <a:tailEnd/>
          </a:ln>
        </p:spPr>
        <p:txBody>
          <a:bodyPr vert="horz" wrap="square" lIns="91440" tIns="45720" rIns="91440" bIns="45720" numCol="1" anchor="t" anchorCtr="0" compatLnSpc="1">
            <a:prstTxWarp prst="textNoShape">
              <a:avLst/>
            </a:prstTxWarp>
          </a:bodyPr>
          <a:lstStyle/>
          <a:p>
            <a:pPr algn="just">
              <a:lnSpc>
                <a:spcPct val="90000"/>
              </a:lnSpc>
            </a:pPr>
            <a:r>
              <a:rPr lang="en-US" smtClean="0">
                <a:latin typeface="Arial" charset="0"/>
                <a:cs typeface="Arial" charset="0"/>
              </a:rPr>
              <a:t>The image processing and mask creation method can be represented as a sequence of the following steps:</a:t>
            </a:r>
          </a:p>
          <a:p>
            <a:pPr algn="just">
              <a:lnSpc>
                <a:spcPct val="90000"/>
              </a:lnSpc>
            </a:pPr>
            <a:r>
              <a:rPr lang="en-US" smtClean="0">
                <a:latin typeface="Arial" charset="0"/>
                <a:cs typeface="Arial" charset="0"/>
              </a:rPr>
              <a:t>1. Determination of the preliminary characteristics of the image: resolution, color palette;</a:t>
            </a:r>
          </a:p>
          <a:p>
            <a:pPr algn="just">
              <a:lnSpc>
                <a:spcPct val="90000"/>
              </a:lnSpc>
            </a:pPr>
            <a:r>
              <a:rPr lang="en-US" smtClean="0">
                <a:latin typeface="Arial" charset="0"/>
                <a:cs typeface="Arial" charset="0"/>
              </a:rPr>
              <a:t>2. Setting the conditions for matching a pixel to a mask;</a:t>
            </a:r>
          </a:p>
          <a:p>
            <a:pPr algn="just">
              <a:lnSpc>
                <a:spcPct val="90000"/>
              </a:lnSpc>
            </a:pPr>
            <a:r>
              <a:rPr lang="en-US" smtClean="0">
                <a:latin typeface="Arial" charset="0"/>
                <a:cs typeface="Arial" charset="0"/>
              </a:rPr>
              <a:t>3. Iterating over all pixels of the image;</a:t>
            </a:r>
          </a:p>
          <a:p>
            <a:pPr algn="just">
              <a:lnSpc>
                <a:spcPct val="90000"/>
              </a:lnSpc>
            </a:pPr>
            <a:r>
              <a:rPr lang="en-US" smtClean="0">
                <a:latin typeface="Arial" charset="0"/>
                <a:cs typeface="Arial" charset="0"/>
              </a:rPr>
              <a:t>4. If the pixel meets the specified conditions, then it belongs to the mask, otherwise it is excluded from consideration.</a:t>
            </a:r>
          </a:p>
          <a:p>
            <a:pPr algn="just">
              <a:lnSpc>
                <a:spcPct val="90000"/>
              </a:lnSpc>
            </a:pPr>
            <a:r>
              <a:rPr lang="en-US" smtClean="0">
                <a:latin typeface="Arial" charset="0"/>
                <a:cs typeface="Arial" charset="0"/>
              </a:rPr>
              <a:t>The diagram of the algorithm for creating an image mask (Fig. 2) shows the algorithm of the software tool, however, the block “Does the pixel meet the condition?” needs further clarification. Based on the characteristics of the task and the images that form the DataSet, restrictions are imposed on the values ​​that the RGB (red, green, blue) channel parameters can take</a:t>
            </a:r>
            <a:r>
              <a:rPr lang="ru-RU" smtClean="0">
                <a:latin typeface="Arial" charset="0"/>
                <a:cs typeface="Arial" charset="0"/>
              </a:rPr>
              <a:t> </a:t>
            </a:r>
          </a:p>
        </p:txBody>
      </p:sp>
      <p:pic>
        <p:nvPicPr>
          <p:cNvPr id="44035" name="Picture 40"/>
          <p:cNvPicPr>
            <a:picLocks noChangeAspect="1" noChangeArrowheads="1"/>
          </p:cNvPicPr>
          <p:nvPr/>
        </p:nvPicPr>
        <p:blipFill>
          <a:blip r:embed="rId3"/>
          <a:srcRect/>
          <a:stretch>
            <a:fillRect/>
          </a:stretch>
        </p:blipFill>
        <p:spPr bwMode="auto">
          <a:xfrm>
            <a:off x="4886325" y="158750"/>
            <a:ext cx="3517900" cy="4413250"/>
          </a:xfrm>
          <a:prstGeom prst="rect">
            <a:avLst/>
          </a:prstGeom>
          <a:noFill/>
          <a:ln w="9525">
            <a:noFill/>
            <a:miter lim="800000"/>
            <a:headEnd/>
            <a:tailEnd/>
          </a:ln>
        </p:spPr>
      </p:pic>
      <p:sp>
        <p:nvSpPr>
          <p:cNvPr id="44036" name="Rectangle 41"/>
          <p:cNvSpPr>
            <a:spLocks noChangeArrowheads="1"/>
          </p:cNvSpPr>
          <p:nvPr/>
        </p:nvSpPr>
        <p:spPr bwMode="auto">
          <a:xfrm>
            <a:off x="3898900" y="4583113"/>
            <a:ext cx="3036888" cy="304800"/>
          </a:xfrm>
          <a:prstGeom prst="rect">
            <a:avLst/>
          </a:prstGeom>
          <a:noFill/>
          <a:ln w="9525">
            <a:noFill/>
            <a:miter lim="800000"/>
            <a:headEnd/>
            <a:tailEnd/>
          </a:ln>
        </p:spPr>
        <p:txBody>
          <a:bodyPr wrap="none" anchor="ctr">
            <a:spAutoFit/>
          </a:bodyPr>
          <a:lstStyle/>
          <a:p>
            <a:r>
              <a:rPr lang="en-US" sz="800" b="1"/>
              <a:t>Figure2</a:t>
            </a:r>
            <a:r>
              <a:rPr lang="en-US" sz="800"/>
              <a:t>: Diagram of the algorithm for creating an image mask</a:t>
            </a:r>
            <a:r>
              <a:rPr lang="ru-RU"/>
              <a:t> </a:t>
            </a:r>
          </a:p>
        </p:txBody>
      </p:sp>
      <p:pic>
        <p:nvPicPr>
          <p:cNvPr id="44037" name="Picture 5"/>
          <p:cNvPicPr>
            <a:picLocks noChangeAspect="1" noChangeArrowheads="1"/>
          </p:cNvPicPr>
          <p:nvPr/>
        </p:nvPicPr>
        <p:blipFill>
          <a:blip r:embed="rId4"/>
          <a:srcRect/>
          <a:stretch>
            <a:fillRect/>
          </a:stretch>
        </p:blipFill>
        <p:spPr bwMode="auto">
          <a:xfrm>
            <a:off x="8004175" y="3905250"/>
            <a:ext cx="1139825" cy="1139825"/>
          </a:xfrm>
          <a:prstGeom prst="rect">
            <a:avLst/>
          </a:prstGeom>
          <a:noFill/>
          <a:ln w="9525">
            <a:noFill/>
            <a:miter lim="800000"/>
            <a:headEnd/>
            <a:tailEnd/>
          </a:ln>
        </p:spPr>
      </p:pic>
      <p:pic>
        <p:nvPicPr>
          <p:cNvPr id="44038" name="Picture 43"/>
          <p:cNvPicPr>
            <a:picLocks noChangeAspect="1" noChangeArrowheads="1"/>
          </p:cNvPicPr>
          <p:nvPr/>
        </p:nvPicPr>
        <p:blipFill>
          <a:blip r:embed="rId5"/>
          <a:srcRect/>
          <a:stretch>
            <a:fillRect/>
          </a:stretch>
        </p:blipFill>
        <p:spPr bwMode="auto">
          <a:xfrm>
            <a:off x="7840663" y="211138"/>
            <a:ext cx="1182687" cy="1182687"/>
          </a:xfrm>
          <a:prstGeom prst="rect">
            <a:avLst/>
          </a:prstGeom>
          <a:noFill/>
          <a:ln w="9525">
            <a:noFill/>
            <a:miter lim="800000"/>
            <a:headEnd/>
            <a:tailEnd/>
          </a:ln>
        </p:spPr>
      </p:pic>
      <p:pic>
        <p:nvPicPr>
          <p:cNvPr id="44041" name="Picture 9">
            <a:hlinkClick r:id="" action="ppaction://media"/>
          </p:cNvPr>
          <p:cNvPicPr>
            <a:picLocks noRot="1" noChangeAspect="1" noChangeArrowheads="1"/>
          </p:cNvPicPr>
          <p:nvPr>
            <a:wavAudioFile r:embed="rId1" name="~PP302.WAV"/>
          </p:nvPr>
        </p:nvPicPr>
        <p:blipFill>
          <a:blip r:embed="rId6"/>
          <a:srcRect/>
          <a:stretch>
            <a:fillRect/>
          </a:stretch>
        </p:blipFill>
        <p:spPr bwMode="auto">
          <a:xfrm>
            <a:off x="8750300" y="4749800"/>
            <a:ext cx="203200" cy="203200"/>
          </a:xfrm>
          <a:prstGeom prst="rect">
            <a:avLst/>
          </a:prstGeom>
          <a:noFill/>
        </p:spPr>
      </p:pic>
    </p:spTree>
  </p:cSld>
  <p:clrMapOvr>
    <a:masterClrMapping/>
  </p:clrMapOvr>
  <p:transition advTm="870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0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404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hape 196"/>
          <p:cNvSpPr txBox="1">
            <a:spLocks noGrp="1"/>
          </p:cNvSpPr>
          <p:nvPr>
            <p:ph type="ctrTitle"/>
          </p:nvPr>
        </p:nvSpPr>
        <p:spPr bwMode="auto">
          <a:xfrm>
            <a:off x="296863" y="423863"/>
            <a:ext cx="8531225" cy="392112"/>
          </a:xfrm>
          <a:noFill/>
          <a:ln>
            <a:miter lim="800000"/>
            <a:headEnd/>
            <a:tailEnd/>
          </a:ln>
        </p:spPr>
        <p:txBody>
          <a:bodyPr vert="horz" tIns="34275" bIns="34275" numCol="1" compatLnSpc="1">
            <a:prstTxWarp prst="textNoShape">
              <a:avLst/>
            </a:prstTxWarp>
          </a:bodyPr>
          <a:lstStyle/>
          <a:p>
            <a:pPr indent="-146050" eaLnBrk="1" hangingPunct="1">
              <a:spcBef>
                <a:spcPct val="0"/>
              </a:spcBef>
              <a:buSzTx/>
              <a:buFont typeface="Calibri" pitchFamily="34" charset="0"/>
              <a:buNone/>
            </a:pPr>
            <a:r>
              <a:rPr lang="en-US" sz="2300" smtClean="0">
                <a:latin typeface="Calibri" pitchFamily="34" charset="0"/>
                <a:cs typeface="Calibri" pitchFamily="34" charset="0"/>
                <a:sym typeface="Calibri" pitchFamily="34" charset="0"/>
              </a:rPr>
              <a:t>Results</a:t>
            </a:r>
            <a:endParaRPr lang="ru-RU" sz="2300" smtClean="0">
              <a:latin typeface="Calibri" pitchFamily="34" charset="0"/>
              <a:cs typeface="Calibri" pitchFamily="34" charset="0"/>
              <a:sym typeface="Calibri" pitchFamily="34" charset="0"/>
            </a:endParaRPr>
          </a:p>
        </p:txBody>
      </p:sp>
      <p:pic>
        <p:nvPicPr>
          <p:cNvPr id="45058" name="Picture 25"/>
          <p:cNvPicPr>
            <a:picLocks noChangeAspect="1" noChangeArrowheads="1"/>
          </p:cNvPicPr>
          <p:nvPr/>
        </p:nvPicPr>
        <p:blipFill>
          <a:blip r:embed="rId4"/>
          <a:srcRect/>
          <a:stretch>
            <a:fillRect/>
          </a:stretch>
        </p:blipFill>
        <p:spPr bwMode="auto">
          <a:xfrm>
            <a:off x="8004175" y="3736975"/>
            <a:ext cx="1139825" cy="1139825"/>
          </a:xfrm>
          <a:prstGeom prst="rect">
            <a:avLst/>
          </a:prstGeom>
          <a:noFill/>
          <a:ln w="9525">
            <a:noFill/>
            <a:miter lim="800000"/>
            <a:headEnd/>
            <a:tailEnd/>
          </a:ln>
        </p:spPr>
      </p:pic>
      <p:pic>
        <p:nvPicPr>
          <p:cNvPr id="45059" name="Рисунок 62"/>
          <p:cNvPicPr>
            <a:picLocks noChangeAspect="1" noChangeArrowheads="1"/>
          </p:cNvPicPr>
          <p:nvPr/>
        </p:nvPicPr>
        <p:blipFill>
          <a:blip r:embed="rId5"/>
          <a:srcRect r="58707"/>
          <a:stretch>
            <a:fillRect/>
          </a:stretch>
        </p:blipFill>
        <p:spPr bwMode="auto">
          <a:xfrm>
            <a:off x="206375" y="1500188"/>
            <a:ext cx="1685925" cy="3063875"/>
          </a:xfrm>
          <a:prstGeom prst="rect">
            <a:avLst/>
          </a:prstGeom>
          <a:noFill/>
          <a:ln w="9525">
            <a:noFill/>
            <a:miter lim="800000"/>
            <a:headEnd/>
            <a:tailEnd/>
          </a:ln>
        </p:spPr>
      </p:pic>
      <p:pic>
        <p:nvPicPr>
          <p:cNvPr id="45060" name="Рисунок 63"/>
          <p:cNvPicPr>
            <a:picLocks noChangeAspect="1" noChangeArrowheads="1"/>
          </p:cNvPicPr>
          <p:nvPr/>
        </p:nvPicPr>
        <p:blipFill>
          <a:blip r:embed="rId6"/>
          <a:srcRect l="1851" t="2" r="58511" b="24"/>
          <a:stretch>
            <a:fillRect/>
          </a:stretch>
        </p:blipFill>
        <p:spPr bwMode="auto">
          <a:xfrm>
            <a:off x="1954213" y="1531938"/>
            <a:ext cx="1668462" cy="3068637"/>
          </a:xfrm>
          <a:prstGeom prst="rect">
            <a:avLst/>
          </a:prstGeom>
          <a:noFill/>
          <a:ln w="9525">
            <a:noFill/>
            <a:miter lim="800000"/>
            <a:headEnd/>
            <a:tailEnd/>
          </a:ln>
        </p:spPr>
      </p:pic>
      <p:pic>
        <p:nvPicPr>
          <p:cNvPr id="45061" name="Рисунок 64"/>
          <p:cNvPicPr>
            <a:picLocks noChangeAspect="1" noChangeArrowheads="1"/>
          </p:cNvPicPr>
          <p:nvPr/>
        </p:nvPicPr>
        <p:blipFill>
          <a:blip r:embed="rId7"/>
          <a:srcRect r="59386"/>
          <a:stretch>
            <a:fillRect/>
          </a:stretch>
        </p:blipFill>
        <p:spPr bwMode="auto">
          <a:xfrm>
            <a:off x="3730625" y="1568450"/>
            <a:ext cx="1657350" cy="3059113"/>
          </a:xfrm>
          <a:prstGeom prst="rect">
            <a:avLst/>
          </a:prstGeom>
          <a:noFill/>
          <a:ln w="9525">
            <a:noFill/>
            <a:miter lim="800000"/>
            <a:headEnd/>
            <a:tailEnd/>
          </a:ln>
        </p:spPr>
      </p:pic>
      <p:sp>
        <p:nvSpPr>
          <p:cNvPr id="45062" name="Rectangle 19"/>
          <p:cNvSpPr>
            <a:spLocks noChangeArrowheads="1"/>
          </p:cNvSpPr>
          <p:nvPr/>
        </p:nvSpPr>
        <p:spPr bwMode="auto">
          <a:xfrm>
            <a:off x="455613" y="4591050"/>
            <a:ext cx="3906837" cy="214313"/>
          </a:xfrm>
          <a:prstGeom prst="rect">
            <a:avLst/>
          </a:prstGeom>
          <a:noFill/>
          <a:ln w="9525">
            <a:noFill/>
            <a:miter lim="800000"/>
            <a:headEnd/>
            <a:tailEnd/>
          </a:ln>
        </p:spPr>
        <p:txBody>
          <a:bodyPr wrap="none" anchor="ctr">
            <a:spAutoFit/>
          </a:bodyPr>
          <a:lstStyle/>
          <a:p>
            <a:pPr algn="just"/>
            <a:r>
              <a:rPr lang="en-US" sz="800" b="1"/>
              <a:t>Figure3: The result of obtaining an image mask for training a neural network</a:t>
            </a:r>
            <a:r>
              <a:rPr lang="en-US" sz="800"/>
              <a:t>.</a:t>
            </a:r>
          </a:p>
        </p:txBody>
      </p:sp>
      <p:sp>
        <p:nvSpPr>
          <p:cNvPr id="45063" name="Rectangle 20"/>
          <p:cNvSpPr>
            <a:spLocks noChangeArrowheads="1"/>
          </p:cNvSpPr>
          <p:nvPr/>
        </p:nvSpPr>
        <p:spPr bwMode="auto">
          <a:xfrm>
            <a:off x="5664200" y="1803400"/>
            <a:ext cx="3127375" cy="730250"/>
          </a:xfrm>
          <a:prstGeom prst="rect">
            <a:avLst/>
          </a:prstGeom>
          <a:noFill/>
          <a:ln w="9525">
            <a:noFill/>
            <a:miter lim="800000"/>
            <a:headEnd/>
            <a:tailEnd/>
          </a:ln>
        </p:spPr>
        <p:txBody>
          <a:bodyPr anchor="ctr">
            <a:spAutoFit/>
          </a:bodyPr>
          <a:lstStyle/>
          <a:p>
            <a:pPr algn="just"/>
            <a:r>
              <a:rPr lang="en-US"/>
              <a:t>Figure 3 shows: a – original image, b – labeling by a specialist, c – resulting mask.</a:t>
            </a:r>
          </a:p>
        </p:txBody>
      </p:sp>
      <p:pic>
        <p:nvPicPr>
          <p:cNvPr id="45064" name="Picture 21"/>
          <p:cNvPicPr>
            <a:picLocks noChangeAspect="1" noChangeArrowheads="1"/>
          </p:cNvPicPr>
          <p:nvPr/>
        </p:nvPicPr>
        <p:blipFill>
          <a:blip r:embed="rId8"/>
          <a:srcRect/>
          <a:stretch>
            <a:fillRect/>
          </a:stretch>
        </p:blipFill>
        <p:spPr bwMode="auto">
          <a:xfrm>
            <a:off x="7726363" y="538163"/>
            <a:ext cx="1182687" cy="1182687"/>
          </a:xfrm>
          <a:prstGeom prst="rect">
            <a:avLst/>
          </a:prstGeom>
          <a:noFill/>
          <a:ln w="9525">
            <a:noFill/>
            <a:miter lim="800000"/>
            <a:headEnd/>
            <a:tailEnd/>
          </a:ln>
        </p:spPr>
      </p:pic>
      <p:pic>
        <p:nvPicPr>
          <p:cNvPr id="45067" name="Picture 11">
            <a:hlinkClick r:id="" action="ppaction://media"/>
          </p:cNvPr>
          <p:cNvPicPr>
            <a:picLocks noRot="1" noChangeAspect="1" noChangeArrowheads="1"/>
          </p:cNvPicPr>
          <p:nvPr>
            <a:wavAudioFile r:embed="rId1" name="~PP1781.WAV"/>
          </p:nvPr>
        </p:nvPicPr>
        <p:blipFill>
          <a:blip r:embed="rId9"/>
          <a:srcRect/>
          <a:stretch>
            <a:fillRect/>
          </a:stretch>
        </p:blipFill>
        <p:spPr bwMode="auto">
          <a:xfrm>
            <a:off x="8750300" y="4749800"/>
            <a:ext cx="203200" cy="203200"/>
          </a:xfrm>
          <a:prstGeom prst="rect">
            <a:avLst/>
          </a:prstGeom>
          <a:noFill/>
        </p:spPr>
      </p:pic>
    </p:spTree>
  </p:cSld>
  <p:clrMapOvr>
    <a:masterClrMapping/>
  </p:clrMapOvr>
  <p:transition advTm="381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0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506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hape 205"/>
          <p:cNvSpPr txBox="1">
            <a:spLocks noGrp="1"/>
          </p:cNvSpPr>
          <p:nvPr>
            <p:ph type="ctrTitle"/>
          </p:nvPr>
        </p:nvSpPr>
        <p:spPr bwMode="auto">
          <a:xfrm>
            <a:off x="296863" y="423863"/>
            <a:ext cx="8531225" cy="392112"/>
          </a:xfrm>
          <a:noFill/>
          <a:ln>
            <a:miter lim="800000"/>
            <a:headEnd/>
            <a:tailEnd/>
          </a:ln>
        </p:spPr>
        <p:txBody>
          <a:bodyPr vert="horz" tIns="34275" bIns="34275" numCol="1" compatLnSpc="1">
            <a:prstTxWarp prst="textNoShape">
              <a:avLst/>
            </a:prstTxWarp>
          </a:bodyPr>
          <a:lstStyle/>
          <a:p>
            <a:pPr indent="-146050" eaLnBrk="1" hangingPunct="1">
              <a:spcBef>
                <a:spcPct val="0"/>
              </a:spcBef>
              <a:buSzTx/>
              <a:buFont typeface="Calibri" pitchFamily="34" charset="0"/>
              <a:buNone/>
            </a:pPr>
            <a:r>
              <a:rPr lang="en-US" sz="2300" smtClean="0">
                <a:latin typeface="Calibri" pitchFamily="34" charset="0"/>
                <a:cs typeface="Calibri" pitchFamily="34" charset="0"/>
                <a:sym typeface="Calibri" pitchFamily="34" charset="0"/>
              </a:rPr>
              <a:t>Results</a:t>
            </a:r>
            <a:endParaRPr lang="ru-RU" sz="2300" smtClean="0">
              <a:latin typeface="Calibri" pitchFamily="34" charset="0"/>
              <a:cs typeface="Calibri" pitchFamily="34" charset="0"/>
              <a:sym typeface="Calibri" pitchFamily="34" charset="0"/>
            </a:endParaRPr>
          </a:p>
        </p:txBody>
      </p:sp>
      <p:pic>
        <p:nvPicPr>
          <p:cNvPr id="47106" name="Picture 14"/>
          <p:cNvPicPr>
            <a:picLocks noChangeAspect="1" noChangeArrowheads="1"/>
          </p:cNvPicPr>
          <p:nvPr/>
        </p:nvPicPr>
        <p:blipFill>
          <a:blip r:embed="rId4"/>
          <a:srcRect/>
          <a:stretch>
            <a:fillRect/>
          </a:stretch>
        </p:blipFill>
        <p:spPr bwMode="auto">
          <a:xfrm>
            <a:off x="8004175" y="3654425"/>
            <a:ext cx="1139825" cy="1139825"/>
          </a:xfrm>
          <a:prstGeom prst="rect">
            <a:avLst/>
          </a:prstGeom>
          <a:noFill/>
          <a:ln w="9525">
            <a:noFill/>
            <a:miter lim="800000"/>
            <a:headEnd/>
            <a:tailEnd/>
          </a:ln>
        </p:spPr>
      </p:pic>
      <p:sp>
        <p:nvSpPr>
          <p:cNvPr id="47107" name="Text Box 119"/>
          <p:cNvSpPr txBox="1">
            <a:spLocks noChangeArrowheads="1"/>
          </p:cNvSpPr>
          <p:nvPr/>
        </p:nvSpPr>
        <p:spPr bwMode="auto">
          <a:xfrm>
            <a:off x="6392863" y="1314450"/>
            <a:ext cx="184150" cy="304800"/>
          </a:xfrm>
          <a:prstGeom prst="rect">
            <a:avLst/>
          </a:prstGeom>
          <a:noFill/>
          <a:ln w="9525">
            <a:noFill/>
            <a:miter lim="800000"/>
            <a:headEnd/>
            <a:tailEnd/>
          </a:ln>
        </p:spPr>
        <p:txBody>
          <a:bodyPr wrap="none">
            <a:spAutoFit/>
          </a:bodyPr>
          <a:lstStyle/>
          <a:p>
            <a:endParaRPr lang="ru-RU"/>
          </a:p>
        </p:txBody>
      </p:sp>
      <p:grpSp>
        <p:nvGrpSpPr>
          <p:cNvPr id="47108" name="Полотно 81"/>
          <p:cNvGrpSpPr>
            <a:grpSpLocks/>
          </p:cNvGrpSpPr>
          <p:nvPr/>
        </p:nvGrpSpPr>
        <p:grpSpPr bwMode="auto">
          <a:xfrm>
            <a:off x="373063" y="954088"/>
            <a:ext cx="5486400" cy="3382962"/>
            <a:chOff x="0" y="0"/>
            <a:chExt cx="54864" cy="33832"/>
          </a:xfrm>
        </p:grpSpPr>
        <p:sp>
          <p:nvSpPr>
            <p:cNvPr id="47112" name="AutoShape 126"/>
            <p:cNvSpPr>
              <a:spLocks noChangeAspect="1" noChangeArrowheads="1"/>
            </p:cNvSpPr>
            <p:nvPr/>
          </p:nvSpPr>
          <p:spPr bwMode="auto">
            <a:xfrm>
              <a:off x="0" y="0"/>
              <a:ext cx="54864" cy="33832"/>
            </a:xfrm>
            <a:prstGeom prst="rect">
              <a:avLst/>
            </a:prstGeom>
            <a:noFill/>
            <a:ln w="9525">
              <a:noFill/>
              <a:miter lim="800000"/>
              <a:headEnd/>
              <a:tailEnd/>
            </a:ln>
          </p:spPr>
          <p:txBody>
            <a:bodyPr/>
            <a:lstStyle/>
            <a:p>
              <a:endParaRPr lang="ru-RU"/>
            </a:p>
          </p:txBody>
        </p:sp>
        <p:sp>
          <p:nvSpPr>
            <p:cNvPr id="47113" name="Прямоугольник 75"/>
            <p:cNvSpPr>
              <a:spLocks noChangeArrowheads="1"/>
            </p:cNvSpPr>
            <p:nvPr/>
          </p:nvSpPr>
          <p:spPr bwMode="auto">
            <a:xfrm>
              <a:off x="5181" y="29921"/>
              <a:ext cx="5233" cy="3403"/>
            </a:xfrm>
            <a:prstGeom prst="rect">
              <a:avLst/>
            </a:prstGeom>
            <a:noFill/>
            <a:ln w="25400">
              <a:noFill/>
              <a:miter lim="800000"/>
              <a:headEnd/>
              <a:tailEnd/>
            </a:ln>
          </p:spPr>
          <p:txBody>
            <a:bodyPr lIns="0" tIns="0" rIns="0" bIns="0" anchor="ctr"/>
            <a:lstStyle/>
            <a:p>
              <a:pPr algn="ctr"/>
              <a:r>
                <a:rPr lang="ru-RU" sz="1200">
                  <a:latin typeface="Times New Roman" pitchFamily="18" charset="0"/>
                </a:rPr>
                <a:t>a)</a:t>
              </a:r>
              <a:endParaRPr lang="ru-RU"/>
            </a:p>
          </p:txBody>
        </p:sp>
        <p:sp>
          <p:nvSpPr>
            <p:cNvPr id="47114" name="Прямоугольник 76"/>
            <p:cNvSpPr>
              <a:spLocks noChangeArrowheads="1"/>
            </p:cNvSpPr>
            <p:nvPr/>
          </p:nvSpPr>
          <p:spPr bwMode="auto">
            <a:xfrm>
              <a:off x="25269" y="30073"/>
              <a:ext cx="5233" cy="3404"/>
            </a:xfrm>
            <a:prstGeom prst="rect">
              <a:avLst/>
            </a:prstGeom>
            <a:noFill/>
            <a:ln w="25400">
              <a:noFill/>
              <a:miter lim="800000"/>
              <a:headEnd/>
              <a:tailEnd/>
            </a:ln>
          </p:spPr>
          <p:txBody>
            <a:bodyPr lIns="0" tIns="0" rIns="0" bIns="0" anchor="ctr"/>
            <a:lstStyle/>
            <a:p>
              <a:pPr algn="ctr"/>
              <a:r>
                <a:rPr lang="en-US" sz="1100">
                  <a:latin typeface="Times New Roman" pitchFamily="18" charset="0"/>
                </a:rPr>
                <a:t>b)</a:t>
              </a:r>
              <a:endParaRPr lang="ru-RU"/>
            </a:p>
          </p:txBody>
        </p:sp>
        <p:sp>
          <p:nvSpPr>
            <p:cNvPr id="47115" name="Прямоугольник 77"/>
            <p:cNvSpPr>
              <a:spLocks noChangeArrowheads="1"/>
            </p:cNvSpPr>
            <p:nvPr/>
          </p:nvSpPr>
          <p:spPr bwMode="auto">
            <a:xfrm>
              <a:off x="44218" y="30022"/>
              <a:ext cx="5232" cy="3404"/>
            </a:xfrm>
            <a:prstGeom prst="rect">
              <a:avLst/>
            </a:prstGeom>
            <a:noFill/>
            <a:ln w="25400">
              <a:noFill/>
              <a:miter lim="800000"/>
              <a:headEnd/>
              <a:tailEnd/>
            </a:ln>
          </p:spPr>
          <p:txBody>
            <a:bodyPr lIns="0" tIns="0" rIns="0" bIns="0" anchor="ctr"/>
            <a:lstStyle/>
            <a:p>
              <a:pPr algn="ctr"/>
              <a:r>
                <a:rPr lang="en-US" sz="1100">
                  <a:latin typeface="Times New Roman" pitchFamily="18" charset="0"/>
                </a:rPr>
                <a:t>c)</a:t>
              </a:r>
              <a:endParaRPr lang="ru-RU"/>
            </a:p>
          </p:txBody>
        </p:sp>
        <p:pic>
          <p:nvPicPr>
            <p:cNvPr id="47116" name="Рисунок 82"/>
            <p:cNvPicPr>
              <a:picLocks noChangeAspect="1" noChangeArrowheads="1"/>
            </p:cNvPicPr>
            <p:nvPr/>
          </p:nvPicPr>
          <p:blipFill>
            <a:blip r:embed="rId5"/>
            <a:srcRect l="61562" t="9612" r="-226" b="-290"/>
            <a:stretch>
              <a:fillRect/>
            </a:stretch>
          </p:blipFill>
          <p:spPr bwMode="auto">
            <a:xfrm>
              <a:off x="0" y="0"/>
              <a:ext cx="17441" cy="30679"/>
            </a:xfrm>
            <a:prstGeom prst="rect">
              <a:avLst/>
            </a:prstGeom>
            <a:noFill/>
            <a:ln w="9525">
              <a:noFill/>
              <a:miter lim="800000"/>
              <a:headEnd/>
              <a:tailEnd/>
            </a:ln>
          </p:spPr>
        </p:pic>
        <p:pic>
          <p:nvPicPr>
            <p:cNvPr id="47117" name="Рисунок 83"/>
            <p:cNvPicPr>
              <a:picLocks noChangeAspect="1" noChangeArrowheads="1"/>
            </p:cNvPicPr>
            <p:nvPr/>
          </p:nvPicPr>
          <p:blipFill>
            <a:blip r:embed="rId6"/>
            <a:srcRect l="61562" t="9610" r="150" b="301"/>
            <a:stretch>
              <a:fillRect/>
            </a:stretch>
          </p:blipFill>
          <p:spPr bwMode="auto">
            <a:xfrm>
              <a:off x="18796" y="0"/>
              <a:ext cx="17272" cy="30480"/>
            </a:xfrm>
            <a:prstGeom prst="rect">
              <a:avLst/>
            </a:prstGeom>
            <a:noFill/>
            <a:ln w="9525">
              <a:noFill/>
              <a:miter lim="800000"/>
              <a:headEnd/>
              <a:tailEnd/>
            </a:ln>
          </p:spPr>
        </p:pic>
        <p:pic>
          <p:nvPicPr>
            <p:cNvPr id="47118" name="Рисунок 84"/>
            <p:cNvPicPr>
              <a:picLocks noChangeAspect="1" noChangeArrowheads="1"/>
            </p:cNvPicPr>
            <p:nvPr/>
          </p:nvPicPr>
          <p:blipFill>
            <a:blip r:embed="rId7"/>
            <a:srcRect l="61336" t="4755" r="375" b="5167"/>
            <a:stretch>
              <a:fillRect/>
            </a:stretch>
          </p:blipFill>
          <p:spPr bwMode="auto">
            <a:xfrm>
              <a:off x="37592" y="0"/>
              <a:ext cx="17272" cy="30476"/>
            </a:xfrm>
            <a:prstGeom prst="rect">
              <a:avLst/>
            </a:prstGeom>
            <a:noFill/>
            <a:ln w="9525">
              <a:noFill/>
              <a:miter lim="800000"/>
              <a:headEnd/>
              <a:tailEnd/>
            </a:ln>
          </p:spPr>
        </p:pic>
      </p:grpSp>
      <p:sp>
        <p:nvSpPr>
          <p:cNvPr id="47109" name="Rectangle 133"/>
          <p:cNvSpPr>
            <a:spLocks noChangeArrowheads="1"/>
          </p:cNvSpPr>
          <p:nvPr/>
        </p:nvSpPr>
        <p:spPr bwMode="auto">
          <a:xfrm>
            <a:off x="293688" y="4330700"/>
            <a:ext cx="5027612" cy="214313"/>
          </a:xfrm>
          <a:prstGeom prst="rect">
            <a:avLst/>
          </a:prstGeom>
          <a:noFill/>
          <a:ln w="9525">
            <a:noFill/>
            <a:miter lim="800000"/>
            <a:headEnd/>
            <a:tailEnd/>
          </a:ln>
        </p:spPr>
        <p:txBody>
          <a:bodyPr wrap="none" anchor="ctr">
            <a:spAutoFit/>
          </a:bodyPr>
          <a:lstStyle/>
          <a:p>
            <a:pPr algn="just"/>
            <a:r>
              <a:rPr lang="en-US" sz="800" b="1"/>
              <a:t>Figure4</a:t>
            </a:r>
            <a:r>
              <a:rPr lang="en-US" sz="800"/>
              <a:t>: The result of obtaining an image mask for training a neural network using the developed software.</a:t>
            </a:r>
          </a:p>
        </p:txBody>
      </p:sp>
      <p:sp>
        <p:nvSpPr>
          <p:cNvPr id="47110" name="Text Box 134"/>
          <p:cNvSpPr txBox="1">
            <a:spLocks noChangeArrowheads="1"/>
          </p:cNvSpPr>
          <p:nvPr/>
        </p:nvSpPr>
        <p:spPr bwMode="auto">
          <a:xfrm>
            <a:off x="5978525" y="1566863"/>
            <a:ext cx="2386013" cy="1793875"/>
          </a:xfrm>
          <a:prstGeom prst="rect">
            <a:avLst/>
          </a:prstGeom>
          <a:noFill/>
          <a:ln w="9525">
            <a:noFill/>
            <a:miter lim="800000"/>
            <a:headEnd/>
            <a:tailEnd/>
          </a:ln>
        </p:spPr>
        <p:txBody>
          <a:bodyPr>
            <a:spAutoFit/>
          </a:bodyPr>
          <a:lstStyle/>
          <a:p>
            <a:r>
              <a:rPr lang="en-US"/>
              <a:t>Figure 4 shows the process of compiling an image mask for training a neural network using the developed software tool: a – the original image, b – labeling by a specialist, c – the resulting mask.</a:t>
            </a:r>
            <a:endParaRPr lang="ru-RU"/>
          </a:p>
        </p:txBody>
      </p:sp>
      <p:pic>
        <p:nvPicPr>
          <p:cNvPr id="47111" name="Picture 135"/>
          <p:cNvPicPr>
            <a:picLocks noChangeAspect="1" noChangeArrowheads="1"/>
          </p:cNvPicPr>
          <p:nvPr/>
        </p:nvPicPr>
        <p:blipFill>
          <a:blip r:embed="rId8"/>
          <a:srcRect/>
          <a:stretch>
            <a:fillRect/>
          </a:stretch>
        </p:blipFill>
        <p:spPr bwMode="auto">
          <a:xfrm>
            <a:off x="7794625" y="266700"/>
            <a:ext cx="1182688" cy="1182688"/>
          </a:xfrm>
          <a:prstGeom prst="rect">
            <a:avLst/>
          </a:prstGeom>
          <a:noFill/>
          <a:ln w="9525">
            <a:noFill/>
            <a:miter lim="800000"/>
            <a:headEnd/>
            <a:tailEnd/>
          </a:ln>
        </p:spPr>
      </p:pic>
      <p:pic>
        <p:nvPicPr>
          <p:cNvPr id="47121" name="Picture 17">
            <a:hlinkClick r:id="" action="ppaction://media"/>
          </p:cNvPr>
          <p:cNvPicPr>
            <a:picLocks noRot="1" noChangeAspect="1" noChangeArrowheads="1"/>
          </p:cNvPicPr>
          <p:nvPr>
            <a:wavAudioFile r:embed="rId1" name="~PP3357.WAV"/>
          </p:nvPr>
        </p:nvPicPr>
        <p:blipFill>
          <a:blip r:embed="rId9"/>
          <a:srcRect/>
          <a:stretch>
            <a:fillRect/>
          </a:stretch>
        </p:blipFill>
        <p:spPr bwMode="auto">
          <a:xfrm>
            <a:off x="8750300" y="4749800"/>
            <a:ext cx="203200" cy="203200"/>
          </a:xfrm>
          <a:prstGeom prst="rect">
            <a:avLst/>
          </a:prstGeom>
          <a:noFill/>
        </p:spPr>
      </p:pic>
    </p:spTree>
  </p:cSld>
  <p:clrMapOvr>
    <a:masterClrMapping/>
  </p:clrMapOvr>
  <p:transition advTm="340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1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712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2300" b="1" smtClean="0">
                <a:solidFill>
                  <a:srgbClr val="0066A1"/>
                </a:solidFill>
                <a:latin typeface="Calibri" pitchFamily="34" charset="0"/>
                <a:cs typeface="Calibri" pitchFamily="34" charset="0"/>
                <a:sym typeface="Calibri" pitchFamily="34" charset="0"/>
              </a:rPr>
              <a:t>Results</a:t>
            </a:r>
            <a:endParaRPr lang="ru-RU" sz="2300" b="1" smtClean="0">
              <a:solidFill>
                <a:srgbClr val="0066A1"/>
              </a:solidFill>
              <a:latin typeface="Calibri" pitchFamily="34" charset="0"/>
              <a:cs typeface="Calibri" pitchFamily="34" charset="0"/>
              <a:sym typeface="Calibri" pitchFamily="34" charset="0"/>
            </a:endParaRPr>
          </a:p>
        </p:txBody>
      </p:sp>
      <p:sp>
        <p:nvSpPr>
          <p:cNvPr id="49154" name="Rectangle 3"/>
          <p:cNvSpPr>
            <a:spLocks noGrp="1" noChangeArrowheads="1"/>
          </p:cNvSpPr>
          <p:nvPr>
            <p:ph type="body" idx="1"/>
          </p:nvPr>
        </p:nvSpPr>
        <p:spPr bwMode="auto">
          <a:xfrm>
            <a:off x="482600" y="615950"/>
            <a:ext cx="8229600" cy="1438275"/>
          </a:xfrm>
          <a:noFill/>
          <a:ln>
            <a:miter lim="800000"/>
            <a:headEnd/>
            <a:tailEnd/>
          </a:ln>
        </p:spPr>
        <p:txBody>
          <a:bodyPr vert="horz" wrap="square" lIns="91440" tIns="45720" rIns="91440" bIns="45720" numCol="1" anchor="t" anchorCtr="0" compatLnSpc="1">
            <a:prstTxWarp prst="textNoShape">
              <a:avLst/>
            </a:prstTxWarp>
          </a:bodyPr>
          <a:lstStyle/>
          <a:p>
            <a:r>
              <a:rPr lang="en-US" smtClean="0">
                <a:latin typeface="Arial" charset="0"/>
                <a:cs typeface="Arial" charset="0"/>
              </a:rPr>
              <a:t>Figure 5 shows the process of compiling an image mask for training a neural network using the developed software tool with a modernized algorithm: a – the original image, b – labeling by a specialist, c – the resulting mask</a:t>
            </a:r>
            <a:endParaRPr lang="ru-RU" sz="2000" smtClean="0">
              <a:latin typeface="Arial" charset="0"/>
              <a:cs typeface="Arial" charset="0"/>
            </a:endParaRPr>
          </a:p>
          <a:p>
            <a:endParaRPr lang="ru-RU" sz="2000" b="1" smtClean="0">
              <a:latin typeface="Arial" charset="0"/>
              <a:cs typeface="Arial" charset="0"/>
            </a:endParaRPr>
          </a:p>
        </p:txBody>
      </p:sp>
      <p:pic>
        <p:nvPicPr>
          <p:cNvPr id="49155" name="Picture 4"/>
          <p:cNvPicPr>
            <a:picLocks noChangeAspect="1" noChangeArrowheads="1"/>
          </p:cNvPicPr>
          <p:nvPr/>
        </p:nvPicPr>
        <p:blipFill>
          <a:blip r:embed="rId3"/>
          <a:srcRect/>
          <a:stretch>
            <a:fillRect/>
          </a:stretch>
        </p:blipFill>
        <p:spPr bwMode="auto">
          <a:xfrm>
            <a:off x="7889875" y="3714750"/>
            <a:ext cx="1139825" cy="1139825"/>
          </a:xfrm>
          <a:prstGeom prst="rect">
            <a:avLst/>
          </a:prstGeom>
          <a:noFill/>
          <a:ln w="9525">
            <a:noFill/>
            <a:miter lim="800000"/>
            <a:headEnd/>
            <a:tailEnd/>
          </a:ln>
        </p:spPr>
      </p:pic>
      <p:pic>
        <p:nvPicPr>
          <p:cNvPr id="49156" name="Picture 5"/>
          <p:cNvPicPr>
            <a:picLocks noChangeAspect="1" noChangeArrowheads="1"/>
          </p:cNvPicPr>
          <p:nvPr/>
        </p:nvPicPr>
        <p:blipFill>
          <a:blip r:embed="rId4"/>
          <a:srcRect/>
          <a:stretch>
            <a:fillRect/>
          </a:stretch>
        </p:blipFill>
        <p:spPr bwMode="auto">
          <a:xfrm>
            <a:off x="274638" y="3679825"/>
            <a:ext cx="1182687" cy="1182688"/>
          </a:xfrm>
          <a:prstGeom prst="rect">
            <a:avLst/>
          </a:prstGeom>
          <a:noFill/>
          <a:ln w="9525">
            <a:noFill/>
            <a:miter lim="800000"/>
            <a:headEnd/>
            <a:tailEnd/>
          </a:ln>
        </p:spPr>
      </p:pic>
      <p:grpSp>
        <p:nvGrpSpPr>
          <p:cNvPr id="49157" name="Полотно 71"/>
          <p:cNvGrpSpPr>
            <a:grpSpLocks/>
          </p:cNvGrpSpPr>
          <p:nvPr/>
        </p:nvGrpSpPr>
        <p:grpSpPr bwMode="auto">
          <a:xfrm>
            <a:off x="1636713" y="1362075"/>
            <a:ext cx="5486400" cy="3384550"/>
            <a:chOff x="0" y="0"/>
            <a:chExt cx="54864" cy="33832"/>
          </a:xfrm>
        </p:grpSpPr>
        <p:sp>
          <p:nvSpPr>
            <p:cNvPr id="49159" name="AutoShape 7"/>
            <p:cNvSpPr>
              <a:spLocks noChangeAspect="1" noChangeArrowheads="1"/>
            </p:cNvSpPr>
            <p:nvPr/>
          </p:nvSpPr>
          <p:spPr bwMode="auto">
            <a:xfrm>
              <a:off x="0" y="0"/>
              <a:ext cx="54864" cy="33832"/>
            </a:xfrm>
            <a:prstGeom prst="rect">
              <a:avLst/>
            </a:prstGeom>
            <a:noFill/>
            <a:ln w="9525">
              <a:noFill/>
              <a:miter lim="800000"/>
              <a:headEnd/>
              <a:tailEnd/>
            </a:ln>
          </p:spPr>
          <p:txBody>
            <a:bodyPr/>
            <a:lstStyle/>
            <a:p>
              <a:endParaRPr lang="ru-RU"/>
            </a:p>
          </p:txBody>
        </p:sp>
        <p:sp>
          <p:nvSpPr>
            <p:cNvPr id="49160" name="Прямоугольник 65"/>
            <p:cNvSpPr>
              <a:spLocks noChangeArrowheads="1"/>
            </p:cNvSpPr>
            <p:nvPr/>
          </p:nvSpPr>
          <p:spPr bwMode="auto">
            <a:xfrm>
              <a:off x="5181" y="29921"/>
              <a:ext cx="5233" cy="3403"/>
            </a:xfrm>
            <a:prstGeom prst="rect">
              <a:avLst/>
            </a:prstGeom>
            <a:noFill/>
            <a:ln w="25400">
              <a:noFill/>
              <a:miter lim="800000"/>
              <a:headEnd/>
              <a:tailEnd/>
            </a:ln>
          </p:spPr>
          <p:txBody>
            <a:bodyPr lIns="0" tIns="0" rIns="0" bIns="0" anchor="ctr"/>
            <a:lstStyle/>
            <a:p>
              <a:pPr algn="ctr"/>
              <a:r>
                <a:rPr lang="ru-RU" sz="1200">
                  <a:latin typeface="Times New Roman" pitchFamily="18" charset="0"/>
                </a:rPr>
                <a:t>a)</a:t>
              </a:r>
              <a:endParaRPr lang="ru-RU"/>
            </a:p>
          </p:txBody>
        </p:sp>
        <p:sp>
          <p:nvSpPr>
            <p:cNvPr id="49161" name="Прямоугольник 66"/>
            <p:cNvSpPr>
              <a:spLocks noChangeArrowheads="1"/>
            </p:cNvSpPr>
            <p:nvPr/>
          </p:nvSpPr>
          <p:spPr bwMode="auto">
            <a:xfrm>
              <a:off x="25269" y="30073"/>
              <a:ext cx="5233" cy="3404"/>
            </a:xfrm>
            <a:prstGeom prst="rect">
              <a:avLst/>
            </a:prstGeom>
            <a:noFill/>
            <a:ln w="25400">
              <a:noFill/>
              <a:miter lim="800000"/>
              <a:headEnd/>
              <a:tailEnd/>
            </a:ln>
          </p:spPr>
          <p:txBody>
            <a:bodyPr lIns="0" tIns="0" rIns="0" bIns="0" anchor="ctr"/>
            <a:lstStyle/>
            <a:p>
              <a:pPr algn="ctr"/>
              <a:r>
                <a:rPr lang="en-US" sz="1100">
                  <a:latin typeface="Times New Roman" pitchFamily="18" charset="0"/>
                </a:rPr>
                <a:t>b)</a:t>
              </a:r>
              <a:endParaRPr lang="ru-RU"/>
            </a:p>
          </p:txBody>
        </p:sp>
        <p:sp>
          <p:nvSpPr>
            <p:cNvPr id="49162" name="Прямоугольник 67"/>
            <p:cNvSpPr>
              <a:spLocks noChangeArrowheads="1"/>
            </p:cNvSpPr>
            <p:nvPr/>
          </p:nvSpPr>
          <p:spPr bwMode="auto">
            <a:xfrm>
              <a:off x="44218" y="30022"/>
              <a:ext cx="5232" cy="3404"/>
            </a:xfrm>
            <a:prstGeom prst="rect">
              <a:avLst/>
            </a:prstGeom>
            <a:noFill/>
            <a:ln w="25400">
              <a:noFill/>
              <a:miter lim="800000"/>
              <a:headEnd/>
              <a:tailEnd/>
            </a:ln>
          </p:spPr>
          <p:txBody>
            <a:bodyPr lIns="0" tIns="0" rIns="0" bIns="0" anchor="ctr"/>
            <a:lstStyle/>
            <a:p>
              <a:pPr algn="ctr"/>
              <a:r>
                <a:rPr lang="en-US" sz="1100">
                  <a:latin typeface="Times New Roman" pitchFamily="18" charset="0"/>
                </a:rPr>
                <a:t>c)</a:t>
              </a:r>
              <a:endParaRPr lang="ru-RU"/>
            </a:p>
          </p:txBody>
        </p:sp>
        <p:pic>
          <p:nvPicPr>
            <p:cNvPr id="49163" name="Рисунок 72"/>
            <p:cNvPicPr>
              <a:picLocks noChangeAspect="1" noChangeArrowheads="1"/>
            </p:cNvPicPr>
            <p:nvPr/>
          </p:nvPicPr>
          <p:blipFill>
            <a:blip r:embed="rId5"/>
            <a:srcRect l="63326" t="9610" r="-37"/>
            <a:stretch>
              <a:fillRect/>
            </a:stretch>
          </p:blipFill>
          <p:spPr bwMode="auto">
            <a:xfrm>
              <a:off x="0" y="0"/>
              <a:ext cx="16560" cy="30581"/>
            </a:xfrm>
            <a:prstGeom prst="rect">
              <a:avLst/>
            </a:prstGeom>
            <a:noFill/>
            <a:ln w="9525">
              <a:noFill/>
              <a:miter lim="800000"/>
              <a:headEnd/>
              <a:tailEnd/>
            </a:ln>
          </p:spPr>
        </p:pic>
        <p:pic>
          <p:nvPicPr>
            <p:cNvPr id="49164" name="Рисунок 73"/>
            <p:cNvPicPr>
              <a:picLocks noChangeAspect="1" noChangeArrowheads="1"/>
            </p:cNvPicPr>
            <p:nvPr/>
          </p:nvPicPr>
          <p:blipFill>
            <a:blip r:embed="rId6"/>
            <a:srcRect l="66158" t="17822" r="850"/>
            <a:stretch>
              <a:fillRect/>
            </a:stretch>
          </p:blipFill>
          <p:spPr bwMode="auto">
            <a:xfrm>
              <a:off x="19388" y="0"/>
              <a:ext cx="16426" cy="30683"/>
            </a:xfrm>
            <a:prstGeom prst="rect">
              <a:avLst/>
            </a:prstGeom>
            <a:noFill/>
            <a:ln w="9525">
              <a:noFill/>
              <a:miter lim="800000"/>
              <a:headEnd/>
              <a:tailEnd/>
            </a:ln>
          </p:spPr>
        </p:pic>
        <p:pic>
          <p:nvPicPr>
            <p:cNvPr id="49165" name="Рисунок 74"/>
            <p:cNvPicPr>
              <a:picLocks noChangeAspect="1" noChangeArrowheads="1"/>
            </p:cNvPicPr>
            <p:nvPr/>
          </p:nvPicPr>
          <p:blipFill>
            <a:blip r:embed="rId7"/>
            <a:srcRect l="65646" t="12926" r="1192" b="5170"/>
            <a:stretch>
              <a:fillRect/>
            </a:stretch>
          </p:blipFill>
          <p:spPr bwMode="auto">
            <a:xfrm>
              <a:off x="38354" y="0"/>
              <a:ext cx="16510" cy="30581"/>
            </a:xfrm>
            <a:prstGeom prst="rect">
              <a:avLst/>
            </a:prstGeom>
            <a:noFill/>
            <a:ln w="9525">
              <a:noFill/>
              <a:miter lim="800000"/>
              <a:headEnd/>
              <a:tailEnd/>
            </a:ln>
          </p:spPr>
        </p:pic>
      </p:grpSp>
      <p:sp>
        <p:nvSpPr>
          <p:cNvPr id="49158" name="Rectangle 14"/>
          <p:cNvSpPr>
            <a:spLocks noChangeArrowheads="1"/>
          </p:cNvSpPr>
          <p:nvPr/>
        </p:nvSpPr>
        <p:spPr bwMode="auto">
          <a:xfrm>
            <a:off x="1482725" y="4614863"/>
            <a:ext cx="6554788" cy="214312"/>
          </a:xfrm>
          <a:prstGeom prst="rect">
            <a:avLst/>
          </a:prstGeom>
          <a:noFill/>
          <a:ln w="9525">
            <a:noFill/>
            <a:miter lim="800000"/>
            <a:headEnd/>
            <a:tailEnd/>
          </a:ln>
        </p:spPr>
        <p:txBody>
          <a:bodyPr wrap="none" anchor="ctr">
            <a:spAutoFit/>
          </a:bodyPr>
          <a:lstStyle/>
          <a:p>
            <a:pPr algn="just"/>
            <a:r>
              <a:rPr lang="en-US" sz="800" b="1"/>
              <a:t>Figure 5</a:t>
            </a:r>
            <a:r>
              <a:rPr lang="en-US" sz="800"/>
              <a:t>: The result of obtaining an image mask for training a neural network using the developed software tool with a modernized algorithm.</a:t>
            </a:r>
          </a:p>
        </p:txBody>
      </p:sp>
      <p:pic>
        <p:nvPicPr>
          <p:cNvPr id="49168" name="Picture 16">
            <a:hlinkClick r:id="" action="ppaction://media"/>
          </p:cNvPr>
          <p:cNvPicPr>
            <a:picLocks noRot="1" noChangeAspect="1" noChangeArrowheads="1"/>
          </p:cNvPicPr>
          <p:nvPr>
            <a:wavAudioFile r:embed="rId1" name="~PP2167.WAV"/>
          </p:nvPr>
        </p:nvPicPr>
        <p:blipFill>
          <a:blip r:embed="rId8"/>
          <a:srcRect/>
          <a:stretch>
            <a:fillRect/>
          </a:stretch>
        </p:blipFill>
        <p:spPr bwMode="auto">
          <a:xfrm>
            <a:off x="8750300" y="4749800"/>
            <a:ext cx="203200" cy="203200"/>
          </a:xfrm>
          <a:prstGeom prst="rect">
            <a:avLst/>
          </a:prstGeom>
          <a:noFill/>
        </p:spPr>
      </p:pic>
    </p:spTree>
  </p:cSld>
  <p:clrMapOvr>
    <a:masterClrMapping/>
  </p:clrMapOvr>
  <p:transition advTm="312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1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916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2300" b="1" smtClean="0">
                <a:solidFill>
                  <a:srgbClr val="0066A1"/>
                </a:solidFill>
                <a:latin typeface="Calibri" pitchFamily="34" charset="0"/>
                <a:cs typeface="Calibri" pitchFamily="34" charset="0"/>
                <a:sym typeface="Calibri" pitchFamily="34" charset="0"/>
              </a:rPr>
              <a:t>Results</a:t>
            </a:r>
            <a:endParaRPr lang="ru-RU" sz="2300" b="1" smtClean="0">
              <a:solidFill>
                <a:srgbClr val="0066A1"/>
              </a:solidFill>
              <a:latin typeface="Calibri" pitchFamily="34" charset="0"/>
              <a:cs typeface="Calibri" pitchFamily="34" charset="0"/>
              <a:sym typeface="Calibri" pitchFamily="34" charset="0"/>
            </a:endParaRPr>
          </a:p>
        </p:txBody>
      </p:sp>
      <p:sp>
        <p:nvSpPr>
          <p:cNvPr id="50178" name="Rectangle 3"/>
          <p:cNvSpPr>
            <a:spLocks noGrp="1" noChangeArrowheads="1"/>
          </p:cNvSpPr>
          <p:nvPr>
            <p:ph type="body" idx="1"/>
          </p:nvPr>
        </p:nvSpPr>
        <p:spPr bwMode="auto">
          <a:xfrm>
            <a:off x="381000" y="750888"/>
            <a:ext cx="8229600" cy="3394075"/>
          </a:xfrm>
          <a:noFill/>
          <a:ln>
            <a:miter lim="800000"/>
            <a:headEnd/>
            <a:tailEnd/>
          </a:ln>
        </p:spPr>
        <p:txBody>
          <a:bodyPr vert="horz" wrap="square" lIns="91440" tIns="45720" rIns="91440" bIns="45720" numCol="1" anchor="t" anchorCtr="0" compatLnSpc="1">
            <a:prstTxWarp prst="textNoShape">
              <a:avLst/>
            </a:prstTxWarp>
          </a:bodyPr>
          <a:lstStyle/>
          <a:p>
            <a:r>
              <a:rPr lang="en-US" smtClean="0">
                <a:latin typeface="Arial" charset="0"/>
                <a:cs typeface="Arial" charset="0"/>
              </a:rPr>
              <a:t>Masks were made for 25 images. The result for various methods of obtaining image masks is shown in Fig. 6.</a:t>
            </a:r>
            <a:endParaRPr lang="ru-RU" smtClean="0">
              <a:latin typeface="Arial" charset="0"/>
              <a:cs typeface="Arial" charset="0"/>
            </a:endParaRPr>
          </a:p>
        </p:txBody>
      </p:sp>
      <p:grpSp>
        <p:nvGrpSpPr>
          <p:cNvPr id="50179" name="Полотно 57"/>
          <p:cNvGrpSpPr>
            <a:grpSpLocks/>
          </p:cNvGrpSpPr>
          <p:nvPr/>
        </p:nvGrpSpPr>
        <p:grpSpPr bwMode="auto">
          <a:xfrm>
            <a:off x="2644775" y="1223963"/>
            <a:ext cx="4097338" cy="3082925"/>
            <a:chOff x="0" y="0"/>
            <a:chExt cx="40976" cy="30835"/>
          </a:xfrm>
        </p:grpSpPr>
        <p:sp>
          <p:nvSpPr>
            <p:cNvPr id="50183" name="AutoShape 5"/>
            <p:cNvSpPr>
              <a:spLocks noChangeAspect="1" noChangeArrowheads="1"/>
            </p:cNvSpPr>
            <p:nvPr/>
          </p:nvSpPr>
          <p:spPr bwMode="auto">
            <a:xfrm>
              <a:off x="0" y="0"/>
              <a:ext cx="40976" cy="30835"/>
            </a:xfrm>
            <a:prstGeom prst="rect">
              <a:avLst/>
            </a:prstGeom>
            <a:noFill/>
            <a:ln w="9525">
              <a:noFill/>
              <a:miter lim="800000"/>
              <a:headEnd/>
              <a:tailEnd/>
            </a:ln>
          </p:spPr>
          <p:txBody>
            <a:bodyPr/>
            <a:lstStyle/>
            <a:p>
              <a:endParaRPr lang="ru-RU"/>
            </a:p>
          </p:txBody>
        </p:sp>
        <p:sp>
          <p:nvSpPr>
            <p:cNvPr id="50184" name="Прямоугольник 54"/>
            <p:cNvSpPr>
              <a:spLocks noChangeArrowheads="1"/>
            </p:cNvSpPr>
            <p:nvPr/>
          </p:nvSpPr>
          <p:spPr bwMode="auto">
            <a:xfrm>
              <a:off x="2721" y="26803"/>
              <a:ext cx="5232" cy="3403"/>
            </a:xfrm>
            <a:prstGeom prst="rect">
              <a:avLst/>
            </a:prstGeom>
            <a:noFill/>
            <a:ln w="25400">
              <a:noFill/>
              <a:miter lim="800000"/>
              <a:headEnd/>
              <a:tailEnd/>
            </a:ln>
          </p:spPr>
          <p:txBody>
            <a:bodyPr lIns="0" tIns="0" rIns="0" bIns="0" anchor="ctr"/>
            <a:lstStyle/>
            <a:p>
              <a:pPr algn="ctr"/>
              <a:r>
                <a:rPr lang="ru-RU" sz="1200">
                  <a:latin typeface="Times New Roman" pitchFamily="18" charset="0"/>
                </a:rPr>
                <a:t>a)</a:t>
              </a:r>
              <a:endParaRPr lang="ru-RU"/>
            </a:p>
          </p:txBody>
        </p:sp>
        <p:sp>
          <p:nvSpPr>
            <p:cNvPr id="50185" name="Прямоугольник 55"/>
            <p:cNvSpPr>
              <a:spLocks noChangeArrowheads="1"/>
            </p:cNvSpPr>
            <p:nvPr/>
          </p:nvSpPr>
          <p:spPr bwMode="auto">
            <a:xfrm>
              <a:off x="17264" y="27075"/>
              <a:ext cx="5233" cy="3404"/>
            </a:xfrm>
            <a:prstGeom prst="rect">
              <a:avLst/>
            </a:prstGeom>
            <a:noFill/>
            <a:ln w="25400">
              <a:noFill/>
              <a:miter lim="800000"/>
              <a:headEnd/>
              <a:tailEnd/>
            </a:ln>
          </p:spPr>
          <p:txBody>
            <a:bodyPr lIns="0" tIns="0" rIns="0" bIns="0" anchor="ctr"/>
            <a:lstStyle/>
            <a:p>
              <a:pPr algn="ctr"/>
              <a:r>
                <a:rPr lang="en-US" sz="1100">
                  <a:latin typeface="Times New Roman" pitchFamily="18" charset="0"/>
                </a:rPr>
                <a:t>b)</a:t>
              </a:r>
              <a:endParaRPr lang="ru-RU"/>
            </a:p>
          </p:txBody>
        </p:sp>
        <p:sp>
          <p:nvSpPr>
            <p:cNvPr id="50186" name="Прямоугольник 56"/>
            <p:cNvSpPr>
              <a:spLocks noChangeArrowheads="1"/>
            </p:cNvSpPr>
            <p:nvPr/>
          </p:nvSpPr>
          <p:spPr bwMode="auto">
            <a:xfrm>
              <a:off x="31964" y="27021"/>
              <a:ext cx="5232" cy="3403"/>
            </a:xfrm>
            <a:prstGeom prst="rect">
              <a:avLst/>
            </a:prstGeom>
            <a:noFill/>
            <a:ln w="25400">
              <a:noFill/>
              <a:miter lim="800000"/>
              <a:headEnd/>
              <a:tailEnd/>
            </a:ln>
          </p:spPr>
          <p:txBody>
            <a:bodyPr lIns="0" tIns="0" rIns="0" bIns="0" anchor="ctr"/>
            <a:lstStyle/>
            <a:p>
              <a:pPr algn="ctr"/>
              <a:r>
                <a:rPr lang="en-US" sz="1100">
                  <a:latin typeface="Times New Roman" pitchFamily="18" charset="0"/>
                </a:rPr>
                <a:t>c)</a:t>
              </a:r>
              <a:endParaRPr lang="ru-RU"/>
            </a:p>
          </p:txBody>
        </p:sp>
        <p:pic>
          <p:nvPicPr>
            <p:cNvPr id="50187" name="Рисунок 92"/>
            <p:cNvPicPr>
              <a:picLocks noChangeAspect="1" noChangeArrowheads="1"/>
            </p:cNvPicPr>
            <p:nvPr/>
          </p:nvPicPr>
          <p:blipFill>
            <a:blip r:embed="rId3"/>
            <a:srcRect l="-5" t="33842" r="5" b="5"/>
            <a:stretch>
              <a:fillRect/>
            </a:stretch>
          </p:blipFill>
          <p:spPr bwMode="auto">
            <a:xfrm rot="5400000">
              <a:off x="6771" y="7558"/>
              <a:ext cx="26591" cy="11476"/>
            </a:xfrm>
            <a:prstGeom prst="rect">
              <a:avLst/>
            </a:prstGeom>
            <a:noFill/>
            <a:ln w="9525">
              <a:noFill/>
              <a:miter lim="800000"/>
              <a:headEnd/>
              <a:tailEnd/>
            </a:ln>
          </p:spPr>
        </p:pic>
        <p:pic>
          <p:nvPicPr>
            <p:cNvPr id="50188" name="Рисунок 93"/>
            <p:cNvPicPr>
              <a:picLocks noChangeAspect="1" noChangeArrowheads="1"/>
            </p:cNvPicPr>
            <p:nvPr/>
          </p:nvPicPr>
          <p:blipFill>
            <a:blip r:embed="rId4"/>
            <a:srcRect l="-5" t="27554" r="5" b="5"/>
            <a:stretch>
              <a:fillRect/>
            </a:stretch>
          </p:blipFill>
          <p:spPr bwMode="auto">
            <a:xfrm rot="5400000">
              <a:off x="-7067" y="7067"/>
              <a:ext cx="26496" cy="12361"/>
            </a:xfrm>
            <a:prstGeom prst="rect">
              <a:avLst/>
            </a:prstGeom>
            <a:noFill/>
            <a:ln w="9525">
              <a:noFill/>
              <a:miter lim="800000"/>
              <a:headEnd/>
              <a:tailEnd/>
            </a:ln>
          </p:spPr>
        </p:pic>
        <p:pic>
          <p:nvPicPr>
            <p:cNvPr id="50189" name="Рисунок 94"/>
            <p:cNvPicPr>
              <a:picLocks noChangeAspect="1" noChangeArrowheads="1"/>
            </p:cNvPicPr>
            <p:nvPr/>
          </p:nvPicPr>
          <p:blipFill>
            <a:blip r:embed="rId5"/>
            <a:srcRect l="-5" t="5" r="5" b="43126"/>
            <a:stretch>
              <a:fillRect/>
            </a:stretch>
          </p:blipFill>
          <p:spPr bwMode="auto">
            <a:xfrm rot="5400000">
              <a:off x="21111" y="7177"/>
              <a:ext cx="26685" cy="12331"/>
            </a:xfrm>
            <a:prstGeom prst="rect">
              <a:avLst/>
            </a:prstGeom>
            <a:noFill/>
            <a:ln w="9525">
              <a:noFill/>
              <a:miter lim="800000"/>
              <a:headEnd/>
              <a:tailEnd/>
            </a:ln>
          </p:spPr>
        </p:pic>
      </p:grpSp>
      <p:sp>
        <p:nvSpPr>
          <p:cNvPr id="50180" name="Rectangle 12"/>
          <p:cNvSpPr>
            <a:spLocks noChangeArrowheads="1"/>
          </p:cNvSpPr>
          <p:nvPr/>
        </p:nvSpPr>
        <p:spPr bwMode="auto">
          <a:xfrm>
            <a:off x="2692400" y="4308475"/>
            <a:ext cx="4551363" cy="336550"/>
          </a:xfrm>
          <a:prstGeom prst="rect">
            <a:avLst/>
          </a:prstGeom>
          <a:noFill/>
          <a:ln w="9525">
            <a:noFill/>
            <a:miter lim="800000"/>
            <a:headEnd/>
            <a:tailEnd/>
          </a:ln>
        </p:spPr>
        <p:txBody>
          <a:bodyPr wrap="none" anchor="ctr">
            <a:spAutoFit/>
          </a:bodyPr>
          <a:lstStyle/>
          <a:p>
            <a:pPr algn="just"/>
            <a:r>
              <a:rPr lang="en-US" sz="800" b="1"/>
              <a:t>Figure6: Comparison of masks a – mask made manually, b – mask made </a:t>
            </a:r>
          </a:p>
          <a:p>
            <a:pPr algn="just"/>
            <a:r>
              <a:rPr lang="en-US" sz="800" b="1"/>
              <a:t>with the help of software, c – mask made with the help of software during the upgrade.</a:t>
            </a:r>
          </a:p>
        </p:txBody>
      </p:sp>
      <p:pic>
        <p:nvPicPr>
          <p:cNvPr id="50181" name="Picture 4"/>
          <p:cNvPicPr>
            <a:picLocks noChangeAspect="1" noChangeArrowheads="1"/>
          </p:cNvPicPr>
          <p:nvPr/>
        </p:nvPicPr>
        <p:blipFill>
          <a:blip r:embed="rId6"/>
          <a:srcRect/>
          <a:stretch>
            <a:fillRect/>
          </a:stretch>
        </p:blipFill>
        <p:spPr bwMode="auto">
          <a:xfrm>
            <a:off x="7889875" y="3714750"/>
            <a:ext cx="1139825" cy="1139825"/>
          </a:xfrm>
          <a:prstGeom prst="rect">
            <a:avLst/>
          </a:prstGeom>
          <a:noFill/>
          <a:ln w="9525">
            <a:noFill/>
            <a:miter lim="800000"/>
            <a:headEnd/>
            <a:tailEnd/>
          </a:ln>
        </p:spPr>
      </p:pic>
      <p:pic>
        <p:nvPicPr>
          <p:cNvPr id="50182" name="Picture 14"/>
          <p:cNvPicPr>
            <a:picLocks noChangeAspect="1" noChangeArrowheads="1"/>
          </p:cNvPicPr>
          <p:nvPr/>
        </p:nvPicPr>
        <p:blipFill>
          <a:blip r:embed="rId7"/>
          <a:srcRect/>
          <a:stretch>
            <a:fillRect/>
          </a:stretch>
        </p:blipFill>
        <p:spPr bwMode="auto">
          <a:xfrm>
            <a:off x="212725" y="3705225"/>
            <a:ext cx="1182688" cy="1182688"/>
          </a:xfrm>
          <a:prstGeom prst="rect">
            <a:avLst/>
          </a:prstGeom>
          <a:noFill/>
          <a:ln w="9525">
            <a:noFill/>
            <a:miter lim="800000"/>
            <a:headEnd/>
            <a:tailEnd/>
          </a:ln>
        </p:spPr>
      </p:pic>
      <p:pic>
        <p:nvPicPr>
          <p:cNvPr id="50192" name="Picture 16">
            <a:hlinkClick r:id="" action="ppaction://media"/>
          </p:cNvPr>
          <p:cNvPicPr>
            <a:picLocks noRot="1" noChangeAspect="1" noChangeArrowheads="1"/>
          </p:cNvPicPr>
          <p:nvPr>
            <a:wavAudioFile r:embed="rId1" name="~PP1944.WAV"/>
          </p:nvPr>
        </p:nvPicPr>
        <p:blipFill>
          <a:blip r:embed="rId8"/>
          <a:srcRect/>
          <a:stretch>
            <a:fillRect/>
          </a:stretch>
        </p:blipFill>
        <p:spPr bwMode="auto">
          <a:xfrm>
            <a:off x="8750300" y="4749800"/>
            <a:ext cx="203200" cy="203200"/>
          </a:xfrm>
          <a:prstGeom prst="rect">
            <a:avLst/>
          </a:prstGeom>
          <a:noFill/>
        </p:spPr>
      </p:pic>
    </p:spTree>
  </p:cSld>
  <p:clrMapOvr>
    <a:masterClrMapping/>
  </p:clrMapOvr>
  <p:transition advTm="364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19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0192"/>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vide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396</TotalTime>
  <Words>943</Words>
  <Application>Microsoft Office PowerPoint</Application>
  <PresentationFormat>Экран (16:9)</PresentationFormat>
  <Paragraphs>54</Paragraphs>
  <Slides>12</Slides>
  <Notes>7</Notes>
  <HiddenSlides>0</HiddenSlides>
  <MMClips>12</MMClips>
  <ScaleCrop>false</ScaleCrop>
  <HeadingPairs>
    <vt:vector size="6" baseType="variant">
      <vt:variant>
        <vt:lpstr>Использованные шрифты</vt:lpstr>
      </vt:variant>
      <vt:variant>
        <vt:i4>3</vt:i4>
      </vt:variant>
      <vt:variant>
        <vt:lpstr>Шаблон оформления</vt:lpstr>
      </vt:variant>
      <vt:variant>
        <vt:i4>16</vt:i4>
      </vt:variant>
      <vt:variant>
        <vt:lpstr>Заголовки слайдов</vt:lpstr>
      </vt:variant>
      <vt:variant>
        <vt:i4>12</vt:i4>
      </vt:variant>
    </vt:vector>
  </HeadingPairs>
  <TitlesOfParts>
    <vt:vector size="31" baseType="lpstr">
      <vt:lpstr>Arial</vt:lpstr>
      <vt:lpstr>Calibri</vt:lpstr>
      <vt:lpstr>Times New Roman</vt:lpstr>
      <vt:lpstr>Simple Light</vt:lpstr>
      <vt:lpstr>Title Slides</vt:lpstr>
      <vt:lpstr>Divider Slides</vt:lpstr>
      <vt:lpstr>Content Slides</vt:lpstr>
      <vt:lpstr>Simple Light</vt:lpstr>
      <vt:lpstr>Simple Light</vt:lpstr>
      <vt:lpstr>Simple Light</vt:lpstr>
      <vt:lpstr>Simple Light</vt:lpstr>
      <vt:lpstr>Simple Light</vt:lpstr>
      <vt:lpstr>Simple Light</vt:lpstr>
      <vt:lpstr>Simple Light</vt:lpstr>
      <vt:lpstr>Simple Light</vt:lpstr>
      <vt:lpstr>Simple Light</vt:lpstr>
      <vt:lpstr>Simple Light</vt:lpstr>
      <vt:lpstr>Simple Light</vt:lpstr>
      <vt:lpstr>Title Slides</vt:lpstr>
      <vt:lpstr>AUTOMATIC CREATION OF MASKS FOR MARKING MICROSCOPIC IMAGES OF THE EPITHELIUM OF THE PARANASAL SINUSES</vt:lpstr>
      <vt:lpstr>Introduction</vt:lpstr>
      <vt:lpstr>The aim of our work</vt:lpstr>
      <vt:lpstr>Material and methods</vt:lpstr>
      <vt:lpstr>Material and methods</vt:lpstr>
      <vt:lpstr>Results</vt:lpstr>
      <vt:lpstr>Results</vt:lpstr>
      <vt:lpstr>Results</vt:lpstr>
      <vt:lpstr>Results</vt:lpstr>
      <vt:lpstr>Results</vt:lpstr>
      <vt:lpstr>Results</vt:lpstr>
      <vt:lpstr>Conclusions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Ievgen Pichkalov</dc:creator>
  <cp:lastModifiedBy>Microsoft Office</cp:lastModifiedBy>
  <cp:revision>23</cp:revision>
  <dcterms:modified xsi:type="dcterms:W3CDTF">2022-11-16T01:30:33Z</dcterms:modified>
</cp:coreProperties>
</file>