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doc" ContentType="application/msword"/>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2"/>
  </p:notesMasterIdLst>
  <p:sldIdLst>
    <p:sldId id="314" r:id="rId2"/>
    <p:sldId id="504" r:id="rId3"/>
    <p:sldId id="414" r:id="rId4"/>
    <p:sldId id="413" r:id="rId5"/>
    <p:sldId id="476" r:id="rId6"/>
    <p:sldId id="478" r:id="rId7"/>
    <p:sldId id="479" r:id="rId8"/>
    <p:sldId id="471" r:id="rId9"/>
    <p:sldId id="472" r:id="rId10"/>
    <p:sldId id="475" r:id="rId11"/>
    <p:sldId id="473" r:id="rId12"/>
    <p:sldId id="470" r:id="rId13"/>
    <p:sldId id="480" r:id="rId14"/>
    <p:sldId id="481" r:id="rId15"/>
    <p:sldId id="474" r:id="rId16"/>
    <p:sldId id="484" r:id="rId17"/>
    <p:sldId id="417" r:id="rId18"/>
    <p:sldId id="454" r:id="rId19"/>
    <p:sldId id="418" r:id="rId20"/>
    <p:sldId id="419" r:id="rId21"/>
    <p:sldId id="420" r:id="rId22"/>
    <p:sldId id="421" r:id="rId23"/>
    <p:sldId id="416" r:id="rId24"/>
    <p:sldId id="492" r:id="rId25"/>
    <p:sldId id="457" r:id="rId26"/>
    <p:sldId id="422" r:id="rId27"/>
    <p:sldId id="485" r:id="rId28"/>
    <p:sldId id="411" r:id="rId29"/>
    <p:sldId id="357" r:id="rId30"/>
    <p:sldId id="349" r:id="rId31"/>
    <p:sldId id="348" r:id="rId32"/>
    <p:sldId id="350" r:id="rId33"/>
    <p:sldId id="374" r:id="rId34"/>
    <p:sldId id="429" r:id="rId35"/>
    <p:sldId id="375" r:id="rId36"/>
    <p:sldId id="353" r:id="rId37"/>
    <p:sldId id="412" r:id="rId38"/>
    <p:sldId id="352" r:id="rId39"/>
    <p:sldId id="355" r:id="rId40"/>
    <p:sldId id="356" r:id="rId41"/>
    <p:sldId id="354" r:id="rId42"/>
    <p:sldId id="486" r:id="rId43"/>
    <p:sldId id="461" r:id="rId44"/>
    <p:sldId id="462" r:id="rId45"/>
    <p:sldId id="449" r:id="rId46"/>
    <p:sldId id="448" r:id="rId47"/>
    <p:sldId id="446" r:id="rId48"/>
    <p:sldId id="491" r:id="rId49"/>
    <p:sldId id="487" r:id="rId50"/>
    <p:sldId id="493" r:id="rId51"/>
    <p:sldId id="494" r:id="rId52"/>
    <p:sldId id="359" r:id="rId53"/>
    <p:sldId id="489" r:id="rId54"/>
    <p:sldId id="289" r:id="rId55"/>
    <p:sldId id="291" r:id="rId56"/>
    <p:sldId id="325" r:id="rId57"/>
    <p:sldId id="286" r:id="rId58"/>
    <p:sldId id="496" r:id="rId59"/>
    <p:sldId id="497" r:id="rId60"/>
    <p:sldId id="295" r:id="rId61"/>
    <p:sldId id="498" r:id="rId62"/>
    <p:sldId id="466" r:id="rId63"/>
    <p:sldId id="469" r:id="rId64"/>
    <p:sldId id="467" r:id="rId65"/>
    <p:sldId id="468" r:id="rId66"/>
    <p:sldId id="499" r:id="rId67"/>
    <p:sldId id="500" r:id="rId68"/>
    <p:sldId id="503" r:id="rId69"/>
    <p:sldId id="443" r:id="rId70"/>
    <p:sldId id="442" r:id="rId71"/>
    <p:sldId id="501" r:id="rId72"/>
    <p:sldId id="459" r:id="rId73"/>
    <p:sldId id="460" r:id="rId74"/>
    <p:sldId id="463" r:id="rId75"/>
    <p:sldId id="502" r:id="rId76"/>
    <p:sldId id="441" r:id="rId77"/>
    <p:sldId id="507" r:id="rId78"/>
    <p:sldId id="508" r:id="rId79"/>
    <p:sldId id="509" r:id="rId80"/>
    <p:sldId id="510" r:id="rId81"/>
    <p:sldId id="511" r:id="rId82"/>
    <p:sldId id="512" r:id="rId83"/>
    <p:sldId id="513" r:id="rId84"/>
    <p:sldId id="514" r:id="rId85"/>
    <p:sldId id="515" r:id="rId86"/>
    <p:sldId id="517" r:id="rId87"/>
    <p:sldId id="518" r:id="rId88"/>
    <p:sldId id="519" r:id="rId89"/>
    <p:sldId id="520" r:id="rId90"/>
    <p:sldId id="521" r:id="rId91"/>
    <p:sldId id="522" r:id="rId92"/>
    <p:sldId id="523" r:id="rId93"/>
    <p:sldId id="525" r:id="rId94"/>
    <p:sldId id="526" r:id="rId95"/>
    <p:sldId id="527" r:id="rId96"/>
    <p:sldId id="528" r:id="rId97"/>
    <p:sldId id="529" r:id="rId98"/>
    <p:sldId id="530" r:id="rId99"/>
    <p:sldId id="531" r:id="rId100"/>
    <p:sldId id="537" r:id="rId101"/>
    <p:sldId id="539" r:id="rId102"/>
    <p:sldId id="541" r:id="rId103"/>
    <p:sldId id="542" r:id="rId104"/>
    <p:sldId id="543" r:id="rId105"/>
    <p:sldId id="544" r:id="rId106"/>
    <p:sldId id="545" r:id="rId107"/>
    <p:sldId id="546" r:id="rId108"/>
    <p:sldId id="549" r:id="rId109"/>
    <p:sldId id="550" r:id="rId110"/>
    <p:sldId id="551" r:id="rId111"/>
    <p:sldId id="552" r:id="rId112"/>
    <p:sldId id="553" r:id="rId113"/>
    <p:sldId id="554" r:id="rId114"/>
    <p:sldId id="555" r:id="rId115"/>
    <p:sldId id="556" r:id="rId116"/>
    <p:sldId id="557" r:id="rId117"/>
    <p:sldId id="558" r:id="rId118"/>
    <p:sldId id="559" r:id="rId119"/>
    <p:sldId id="560" r:id="rId120"/>
    <p:sldId id="561" r:id="rId121"/>
    <p:sldId id="564" r:id="rId122"/>
    <p:sldId id="565" r:id="rId123"/>
    <p:sldId id="566" r:id="rId124"/>
    <p:sldId id="567" r:id="rId125"/>
    <p:sldId id="572" r:id="rId126"/>
    <p:sldId id="573" r:id="rId127"/>
    <p:sldId id="574" r:id="rId128"/>
    <p:sldId id="575" r:id="rId129"/>
    <p:sldId id="576" r:id="rId130"/>
    <p:sldId id="577" r:id="rId131"/>
    <p:sldId id="579" r:id="rId132"/>
    <p:sldId id="580" r:id="rId133"/>
    <p:sldId id="581" r:id="rId134"/>
    <p:sldId id="583" r:id="rId135"/>
    <p:sldId id="586" r:id="rId136"/>
    <p:sldId id="587" r:id="rId137"/>
    <p:sldId id="588" r:id="rId138"/>
    <p:sldId id="589" r:id="rId139"/>
    <p:sldId id="590" r:id="rId140"/>
    <p:sldId id="591" r:id="rId141"/>
    <p:sldId id="592" r:id="rId142"/>
    <p:sldId id="593" r:id="rId143"/>
    <p:sldId id="594" r:id="rId144"/>
    <p:sldId id="595" r:id="rId145"/>
    <p:sldId id="596" r:id="rId146"/>
    <p:sldId id="597" r:id="rId147"/>
    <p:sldId id="598" r:id="rId148"/>
    <p:sldId id="599" r:id="rId149"/>
    <p:sldId id="600" r:id="rId150"/>
    <p:sldId id="601" r:id="rId151"/>
    <p:sldId id="602" r:id="rId152"/>
    <p:sldId id="603" r:id="rId153"/>
    <p:sldId id="604" r:id="rId154"/>
    <p:sldId id="605" r:id="rId155"/>
    <p:sldId id="606" r:id="rId156"/>
    <p:sldId id="607" r:id="rId157"/>
    <p:sldId id="608" r:id="rId158"/>
    <p:sldId id="609" r:id="rId159"/>
    <p:sldId id="610" r:id="rId160"/>
    <p:sldId id="611" r:id="rId161"/>
    <p:sldId id="612" r:id="rId162"/>
    <p:sldId id="613" r:id="rId163"/>
    <p:sldId id="614" r:id="rId164"/>
    <p:sldId id="615" r:id="rId165"/>
    <p:sldId id="616" r:id="rId166"/>
    <p:sldId id="617" r:id="rId167"/>
    <p:sldId id="618" r:id="rId168"/>
    <p:sldId id="619" r:id="rId169"/>
    <p:sldId id="620" r:id="rId170"/>
    <p:sldId id="621" r:id="rId171"/>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C600A"/>
    <a:srgbClr val="CCECFF"/>
    <a:srgbClr val="5F5F5F"/>
    <a:srgbClr val="000099"/>
    <a:srgbClr val="008000"/>
    <a:srgbClr val="0000FF"/>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05" autoAdjust="0"/>
    <p:restoredTop sz="94660"/>
  </p:normalViewPr>
  <p:slideViewPr>
    <p:cSldViewPr>
      <p:cViewPr varScale="1">
        <p:scale>
          <a:sx n="105" d="100"/>
          <a:sy n="105" d="100"/>
        </p:scale>
        <p:origin x="216" y="10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2" Type="http://schemas.openxmlformats.org/officeDocument/2006/relationships/notesMaster" Target="notesMasters/notesMaster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viewProps" Target="view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theme" Target="theme/theme1.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tableStyles" Target="tableStyles.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8.png"/></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55.png"/><Relationship Id="rId1" Type="http://schemas.openxmlformats.org/officeDocument/2006/relationships/image" Target="../media/image254.png"/></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image" Target="../media/image256.png"/></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68.png"/><Relationship Id="rId1" Type="http://schemas.openxmlformats.org/officeDocument/2006/relationships/image" Target="../media/image267.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69.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28.png"/></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44.png"/><Relationship Id="rId2" Type="http://schemas.openxmlformats.org/officeDocument/2006/relationships/image" Target="../media/image343.wmf"/><Relationship Id="rId1" Type="http://schemas.openxmlformats.org/officeDocument/2006/relationships/image" Target="../media/image34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lvl1pPr>
          </a:lstStyle>
          <a:p>
            <a:pPr>
              <a:defRPr/>
            </a:pPr>
            <a:endParaRPr lang="ru-RU"/>
          </a:p>
        </p:txBody>
      </p:sp>
      <p:sp>
        <p:nvSpPr>
          <p:cNvPr id="81923"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ru-RU"/>
          </a:p>
        </p:txBody>
      </p:sp>
      <p:sp>
        <p:nvSpPr>
          <p:cNvPr id="9318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lvl1pPr>
          </a:lstStyle>
          <a:p>
            <a:pPr>
              <a:defRPr/>
            </a:pPr>
            <a:endParaRPr lang="ru-RU"/>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vl1pPr>
          </a:lstStyle>
          <a:p>
            <a:pPr>
              <a:defRPr/>
            </a:pPr>
            <a:fld id="{34D07591-6A0D-4B39-B18C-F7C70E1185FE}" type="slidenum">
              <a:rPr lang="ru-RU"/>
              <a:pPr>
                <a:defRPr/>
              </a:pPr>
              <a:t>‹#›</a:t>
            </a:fld>
            <a:endParaRPr lang="ru-RU"/>
          </a:p>
        </p:txBody>
      </p:sp>
    </p:spTree>
    <p:extLst>
      <p:ext uri="{BB962C8B-B14F-4D97-AF65-F5344CB8AC3E}">
        <p14:creationId xmlns:p14="http://schemas.microsoft.com/office/powerpoint/2010/main" val="826469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a:ln>
            <a:miter lim="800000"/>
            <a:headEnd/>
            <a:tailEnd/>
          </a:ln>
        </p:spPr>
        <p:txBody>
          <a:bodyPr/>
          <a:lstStyle/>
          <a:p>
            <a:fld id="{EEA72BB8-DC46-49C2-9D96-D6B38B101A62}" type="slidenum">
              <a:rPr lang="ru-RU" smtClean="0"/>
              <a:pPr/>
              <a:t>57</a:t>
            </a:fld>
            <a:endParaRPr lang="ru-RU" smtClean="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p:spPr>
        <p:txBody>
          <a:bodyPr/>
          <a:lstStyle/>
          <a:p>
            <a:pPr eaLnBrk="1" hangingPunct="1"/>
            <a:endParaRPr lang="ru-RU" smtClean="0"/>
          </a:p>
        </p:txBody>
      </p:sp>
    </p:spTree>
    <p:extLst>
      <p:ext uri="{BB962C8B-B14F-4D97-AF65-F5344CB8AC3E}">
        <p14:creationId xmlns:p14="http://schemas.microsoft.com/office/powerpoint/2010/main" val="27029327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4B70D4-8C1C-4974-AB0D-4226E8D5D5B8}" type="slidenum">
              <a:rPr lang="ru-RU"/>
              <a:pPr/>
              <a:t>127</a:t>
            </a:fld>
            <a:endParaRPr lang="ru-RU"/>
          </a:p>
        </p:txBody>
      </p:sp>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1200207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DE9123C9-4D5A-48A7-99BB-EB27E33B0E46}" type="slidenum">
              <a:rPr lang="ru-RU"/>
              <a:pPr/>
              <a:t>163</a:t>
            </a:fld>
            <a:endParaRPr lang="ru-RU"/>
          </a:p>
        </p:txBody>
      </p:sp>
      <p:sp>
        <p:nvSpPr>
          <p:cNvPr id="291842" name="1 Slayt Görüntüsü Yer Tutucusu"/>
          <p:cNvSpPr>
            <a:spLocks noGrp="1" noRot="1" noChangeAspect="1" noTextEdit="1"/>
          </p:cNvSpPr>
          <p:nvPr>
            <p:ph type="sldImg"/>
          </p:nvPr>
        </p:nvSpPr>
        <p:spPr>
          <a:ln/>
        </p:spPr>
      </p:sp>
      <p:sp>
        <p:nvSpPr>
          <p:cNvPr id="291843" name="2 Not Yer Tutucusu"/>
          <p:cNvSpPr>
            <a:spLocks noGrp="1"/>
          </p:cNvSpPr>
          <p:nvPr>
            <p:ph type="body" idx="1"/>
          </p:nvPr>
        </p:nvSpPr>
        <p:spPr/>
        <p:txBody>
          <a:bodyPr/>
          <a:lstStyle/>
          <a:p>
            <a:endParaRPr lang="ru-RU"/>
          </a:p>
        </p:txBody>
      </p:sp>
      <p:sp>
        <p:nvSpPr>
          <p:cNvPr id="4" name="3 Slayt Numarası Yer Tutucusu"/>
          <p:cNvSpPr txBox="1">
            <a:spLocks noGrp="1"/>
          </p:cNvSpPr>
          <p:nvPr/>
        </p:nvSpPr>
        <p:spPr>
          <a:xfrm>
            <a:off x="3884613" y="8685213"/>
            <a:ext cx="2971800" cy="457200"/>
          </a:xfrm>
          <a:prstGeom prst="rect">
            <a:avLst/>
          </a:prstGeom>
          <a:noFill/>
        </p:spPr>
        <p:txBody>
          <a:bodyPr anchor="b"/>
          <a:lstStyle/>
          <a:p>
            <a:pPr algn="r" fontAlgn="auto">
              <a:spcBef>
                <a:spcPts val="0"/>
              </a:spcBef>
              <a:spcAft>
                <a:spcPts val="0"/>
              </a:spcAft>
              <a:defRPr/>
            </a:pPr>
            <a:fld id="{04759D28-62CB-4B93-A78C-D98DDE130CAE}" type="slidenum">
              <a:rPr lang="tr-TR" sz="1200">
                <a:latin typeface="+mn-lt"/>
              </a:rPr>
              <a:pPr algn="r" fontAlgn="auto">
                <a:spcBef>
                  <a:spcPts val="0"/>
                </a:spcBef>
                <a:spcAft>
                  <a:spcPts val="0"/>
                </a:spcAft>
                <a:defRPr/>
              </a:pPr>
              <a:t>163</a:t>
            </a:fld>
            <a:endParaRPr lang="tr-TR" sz="1200">
              <a:latin typeface="+mn-lt"/>
            </a:endParaRPr>
          </a:p>
        </p:txBody>
      </p:sp>
    </p:spTree>
    <p:extLst>
      <p:ext uri="{BB962C8B-B14F-4D97-AF65-F5344CB8AC3E}">
        <p14:creationId xmlns:p14="http://schemas.microsoft.com/office/powerpoint/2010/main" val="9896448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815A49-453A-48FD-B58F-EF5E79D1D5CB}" type="slidenum">
              <a:rPr lang="ru-RU"/>
              <a:pPr/>
              <a:t>164</a:t>
            </a:fld>
            <a:endParaRPr lang="ru-RU"/>
          </a:p>
        </p:txBody>
      </p:sp>
      <p:sp>
        <p:nvSpPr>
          <p:cNvPr id="276482" name="Rectangle 2"/>
          <p:cNvSpPr>
            <a:spLocks noGrp="1" noRot="1" noChangeAspect="1" noChangeArrowheads="1" noTextEdit="1"/>
          </p:cNvSpPr>
          <p:nvPr>
            <p:ph type="sldImg"/>
          </p:nvPr>
        </p:nvSpPr>
        <p:spPr>
          <a:ln/>
        </p:spPr>
      </p:sp>
      <p:sp>
        <p:nvSpPr>
          <p:cNvPr id="276483" name="Rectangle 3"/>
          <p:cNvSpPr>
            <a:spLocks noGrp="1" noChangeArrowheads="1"/>
          </p:cNvSpPr>
          <p:nvPr>
            <p:ph type="body" idx="1"/>
          </p:nvPr>
        </p:nvSpPr>
        <p:spPr>
          <a:xfrm>
            <a:off x="914400" y="4343400"/>
            <a:ext cx="5029200" cy="4114800"/>
          </a:xfrm>
        </p:spPr>
        <p:txBody>
          <a:bodyPr/>
          <a:lstStyle/>
          <a:p>
            <a:r>
              <a:rPr lang="en-GB"/>
              <a:t>This slide highlights the best bone quality are in the Occiput. A light was shone through the inside of a cadaveric specemin. The darker the area, the thicker the bone. The mid line area is the thickest bone available. This is a major competitive advantage!</a:t>
            </a:r>
          </a:p>
        </p:txBody>
      </p:sp>
    </p:spTree>
    <p:extLst>
      <p:ext uri="{BB962C8B-B14F-4D97-AF65-F5344CB8AC3E}">
        <p14:creationId xmlns:p14="http://schemas.microsoft.com/office/powerpoint/2010/main" val="17020611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2338FB9C-EB89-4EC8-A53E-F3ED369D5F14}"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C68BF91D-1F8D-486B-BB16-A1B617B53FE1}"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6EFA3011-C09B-4B96-BDA8-9992956E669F}"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quarter" idx="2"/>
          </p:nvPr>
        </p:nvSpPr>
        <p:spPr>
          <a:xfrm>
            <a:off x="4648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Объект 4"/>
          <p:cNvSpPr>
            <a:spLocks noGrp="1"/>
          </p:cNvSpPr>
          <p:nvPr>
            <p:ph sz="quarter" idx="3"/>
          </p:nvPr>
        </p:nvSpPr>
        <p:spPr>
          <a:xfrm>
            <a:off x="4648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4"/>
          <p:cNvSpPr>
            <a:spLocks noGrp="1" noChangeArrowheads="1"/>
          </p:cNvSpPr>
          <p:nvPr>
            <p:ph type="dt" sz="half" idx="10"/>
          </p:nvPr>
        </p:nvSpPr>
        <p:spPr>
          <a:ln/>
        </p:spPr>
        <p:txBody>
          <a:bodyPr/>
          <a:lstStyle>
            <a:lvl1pPr>
              <a:defRPr/>
            </a:lvl1pPr>
          </a:lstStyle>
          <a:p>
            <a:pPr>
              <a:defRPr/>
            </a:pPr>
            <a:endParaRPr lang="ru-RU"/>
          </a:p>
        </p:txBody>
      </p:sp>
      <p:sp>
        <p:nvSpPr>
          <p:cNvPr id="7" name="Rectangle 5"/>
          <p:cNvSpPr>
            <a:spLocks noGrp="1" noChangeArrowheads="1"/>
          </p:cNvSpPr>
          <p:nvPr>
            <p:ph type="ftr" sz="quarter" idx="11"/>
          </p:nvPr>
        </p:nvSpPr>
        <p:spPr>
          <a:ln/>
        </p:spPr>
        <p:txBody>
          <a:bodyPr/>
          <a:lstStyle>
            <a:lvl1pPr>
              <a:defRPr/>
            </a:lvl1pPr>
          </a:lstStyle>
          <a:p>
            <a:pPr>
              <a:defRPr/>
            </a:pPr>
            <a:endParaRPr lang="ru-RU"/>
          </a:p>
        </p:txBody>
      </p:sp>
      <p:sp>
        <p:nvSpPr>
          <p:cNvPr id="8" name="Rectangle 6"/>
          <p:cNvSpPr>
            <a:spLocks noGrp="1" noChangeArrowheads="1"/>
          </p:cNvSpPr>
          <p:nvPr>
            <p:ph type="sldNum" sz="quarter" idx="12"/>
          </p:nvPr>
        </p:nvSpPr>
        <p:spPr>
          <a:ln/>
        </p:spPr>
        <p:txBody>
          <a:bodyPr/>
          <a:lstStyle>
            <a:lvl1pPr>
              <a:defRPr/>
            </a:lvl1pPr>
          </a:lstStyle>
          <a:p>
            <a:pPr>
              <a:defRPr/>
            </a:pPr>
            <a:fld id="{7FCF36ED-AA65-4C30-B6F9-3514782ECFB5}" type="slidenum">
              <a:rPr lang="ru-RU"/>
              <a:pPr>
                <a:defRPr/>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5CA895F7-DFA3-4FC0-A4E8-3ACB970D841C}" type="slidenum">
              <a:rPr lang="ru-RU"/>
              <a:pPr>
                <a:defRPr/>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quarter" idx="2"/>
          </p:nvPr>
        </p:nvSpPr>
        <p:spPr>
          <a:xfrm>
            <a:off x="4648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Объект 4"/>
          <p:cNvSpPr>
            <a:spLocks noGrp="1"/>
          </p:cNvSpPr>
          <p:nvPr>
            <p:ph sz="quarter" idx="3"/>
          </p:nvPr>
        </p:nvSpPr>
        <p:spPr>
          <a:xfrm>
            <a:off x="4648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4"/>
          <p:cNvSpPr>
            <a:spLocks noGrp="1" noChangeArrowheads="1"/>
          </p:cNvSpPr>
          <p:nvPr>
            <p:ph type="dt" sz="half" idx="10"/>
          </p:nvPr>
        </p:nvSpPr>
        <p:spPr>
          <a:ln/>
        </p:spPr>
        <p:txBody>
          <a:bodyPr/>
          <a:lstStyle>
            <a:lvl1pPr>
              <a:defRPr/>
            </a:lvl1pPr>
          </a:lstStyle>
          <a:p>
            <a:pPr>
              <a:defRPr/>
            </a:pPr>
            <a:endParaRPr lang="ru-RU"/>
          </a:p>
        </p:txBody>
      </p:sp>
      <p:sp>
        <p:nvSpPr>
          <p:cNvPr id="7" name="Rectangle 5"/>
          <p:cNvSpPr>
            <a:spLocks noGrp="1" noChangeArrowheads="1"/>
          </p:cNvSpPr>
          <p:nvPr>
            <p:ph type="ftr" sz="quarter" idx="11"/>
          </p:nvPr>
        </p:nvSpPr>
        <p:spPr>
          <a:ln/>
        </p:spPr>
        <p:txBody>
          <a:bodyPr/>
          <a:lstStyle>
            <a:lvl1pPr>
              <a:defRPr/>
            </a:lvl1pPr>
          </a:lstStyle>
          <a:p>
            <a:pPr>
              <a:defRPr/>
            </a:pPr>
            <a:endParaRPr lang="ru-RU"/>
          </a:p>
        </p:txBody>
      </p:sp>
      <p:sp>
        <p:nvSpPr>
          <p:cNvPr id="8" name="Rectangle 6"/>
          <p:cNvSpPr>
            <a:spLocks noGrp="1" noChangeArrowheads="1"/>
          </p:cNvSpPr>
          <p:nvPr>
            <p:ph type="sldNum" sz="quarter" idx="12"/>
          </p:nvPr>
        </p:nvSpPr>
        <p:spPr>
          <a:ln/>
        </p:spPr>
        <p:txBody>
          <a:bodyPr/>
          <a:lstStyle>
            <a:lvl1pPr>
              <a:defRPr/>
            </a:lvl1pPr>
          </a:lstStyle>
          <a:p>
            <a:pPr>
              <a:defRPr/>
            </a:pPr>
            <a:fld id="{DA156D0A-2BFB-4524-888D-368DCF3C17A3}"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A6D6000E-7F45-405A-969E-95B1B8B31FAD}"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0B5F7727-4AA1-4EA1-A254-BA04AE8C2830}"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D154A718-ED6E-43CC-9E55-3D741AC4DF10}"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F45A7B57-B116-4924-816F-ACFE918909A0}"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1AEA7298-F54A-47CE-A91C-91B917A8160E}"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68FA7965-4257-44FC-A7A5-E3BE09086B74}"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BF38B02C-3AD5-438F-890A-118B20C57951}"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DA9EF92C-77F2-4610-863C-E9606C771EAF}"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CCECFF"/>
            </a:gs>
            <a:gs pos="100000">
              <a:srgbClr val="5E6D76"/>
            </a:gs>
          </a:gsLst>
          <a:lin ang="27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400"/>
            </a:lvl1pPr>
          </a:lstStyle>
          <a:p>
            <a:pPr>
              <a:defRPr/>
            </a:pPr>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400"/>
            </a:lvl1pPr>
          </a:lstStyle>
          <a:p>
            <a:pPr>
              <a:defRPr/>
            </a:pPr>
            <a:fld id="{D4D257FD-E174-4E87-8132-7F717D4DCAD2}"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62" r:id="rId1"/>
    <p:sldLayoutId id="2147483661" r:id="rId2"/>
    <p:sldLayoutId id="2147483660" r:id="rId3"/>
    <p:sldLayoutId id="2147483659" r:id="rId4"/>
    <p:sldLayoutId id="2147483658" r:id="rId5"/>
    <p:sldLayoutId id="2147483657" r:id="rId6"/>
    <p:sldLayoutId id="2147483656" r:id="rId7"/>
    <p:sldLayoutId id="2147483655" r:id="rId8"/>
    <p:sldLayoutId id="2147483654" r:id="rId9"/>
    <p:sldLayoutId id="2147483653" r:id="rId10"/>
    <p:sldLayoutId id="2147483652" r:id="rId11"/>
    <p:sldLayoutId id="2147483651" r:id="rId12"/>
    <p:sldLayoutId id="2147483650" r:id="rId13"/>
    <p:sldLayoutId id="2147483649" r:id="rId14"/>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199.jpeg"/><Relationship Id="rId2" Type="http://schemas.openxmlformats.org/officeDocument/2006/relationships/image" Target="../media/image198.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201.jpeg"/><Relationship Id="rId2" Type="http://schemas.openxmlformats.org/officeDocument/2006/relationships/image" Target="../media/image200.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image" Target="../media/image202.png"/><Relationship Id="rId1" Type="http://schemas.openxmlformats.org/officeDocument/2006/relationships/slideLayout" Target="../slideLayouts/slideLayout6.xml"/><Relationship Id="rId5" Type="http://schemas.openxmlformats.org/officeDocument/2006/relationships/image" Target="../media/image205.png"/><Relationship Id="rId4" Type="http://schemas.openxmlformats.org/officeDocument/2006/relationships/image" Target="../media/image204.png"/></Relationships>
</file>

<file path=ppt/slides/_rels/slide103.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image" Target="../media/image206.png"/><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image" Target="../media/image208.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209.jpe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210.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211.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212.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214.png"/><Relationship Id="rId2" Type="http://schemas.openxmlformats.org/officeDocument/2006/relationships/image" Target="../media/image213.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image" Target="../media/image216.png"/><Relationship Id="rId2" Type="http://schemas.openxmlformats.org/officeDocument/2006/relationships/image" Target="../media/image215.jpeg"/><Relationship Id="rId1" Type="http://schemas.openxmlformats.org/officeDocument/2006/relationships/slideLayout" Target="../slideLayouts/slideLayout2.xml"/><Relationship Id="rId4" Type="http://schemas.openxmlformats.org/officeDocument/2006/relationships/image" Target="../media/image217.png"/></Relationships>
</file>

<file path=ppt/slides/_rels/slide111.xml.rels><?xml version="1.0" encoding="UTF-8" standalone="yes"?>
<Relationships xmlns="http://schemas.openxmlformats.org/package/2006/relationships"><Relationship Id="rId2" Type="http://schemas.openxmlformats.org/officeDocument/2006/relationships/image" Target="../media/image218.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219.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220.jpe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221.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222.jpe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223.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224.jpe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225.jpe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227.jpeg"/><Relationship Id="rId2" Type="http://schemas.openxmlformats.org/officeDocument/2006/relationships/image" Target="../media/image226.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3" Type="http://schemas.openxmlformats.org/officeDocument/2006/relationships/image" Target="../media/image229.png"/><Relationship Id="rId2" Type="http://schemas.openxmlformats.org/officeDocument/2006/relationships/image" Target="../media/image228.png"/><Relationship Id="rId1" Type="http://schemas.openxmlformats.org/officeDocument/2006/relationships/slideLayout" Target="../slideLayouts/slideLayout2.xml"/><Relationship Id="rId4" Type="http://schemas.openxmlformats.org/officeDocument/2006/relationships/image" Target="../media/image230.png"/></Relationships>
</file>

<file path=ppt/slides/_rels/slide121.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231.png"/><Relationship Id="rId1" Type="http://schemas.openxmlformats.org/officeDocument/2006/relationships/slideLayout" Target="../slideLayouts/slideLayout2.xml"/><Relationship Id="rId6" Type="http://schemas.openxmlformats.org/officeDocument/2006/relationships/image" Target="../media/image234.png"/><Relationship Id="rId5" Type="http://schemas.openxmlformats.org/officeDocument/2006/relationships/image" Target="../media/image233.png"/><Relationship Id="rId4" Type="http://schemas.openxmlformats.org/officeDocument/2006/relationships/image" Target="../media/image232.png"/></Relationships>
</file>

<file path=ppt/slides/_rels/slide122.xml.rels><?xml version="1.0" encoding="UTF-8" standalone="yes"?>
<Relationships xmlns="http://schemas.openxmlformats.org/package/2006/relationships"><Relationship Id="rId3" Type="http://schemas.openxmlformats.org/officeDocument/2006/relationships/image" Target="../media/image236.jpeg"/><Relationship Id="rId7" Type="http://schemas.openxmlformats.org/officeDocument/2006/relationships/image" Target="../media/image240.png"/><Relationship Id="rId2" Type="http://schemas.openxmlformats.org/officeDocument/2006/relationships/image" Target="../media/image235.jpeg"/><Relationship Id="rId1" Type="http://schemas.openxmlformats.org/officeDocument/2006/relationships/slideLayout" Target="../slideLayouts/slideLayout6.xml"/><Relationship Id="rId6" Type="http://schemas.openxmlformats.org/officeDocument/2006/relationships/image" Target="../media/image239.jpeg"/><Relationship Id="rId5" Type="http://schemas.openxmlformats.org/officeDocument/2006/relationships/image" Target="../media/image238.jpeg"/><Relationship Id="rId4" Type="http://schemas.openxmlformats.org/officeDocument/2006/relationships/image" Target="../media/image237.jpeg"/></Relationships>
</file>

<file path=ppt/slides/_rels/slide123.xml.rels><?xml version="1.0" encoding="UTF-8" standalone="yes"?>
<Relationships xmlns="http://schemas.openxmlformats.org/package/2006/relationships"><Relationship Id="rId8" Type="http://schemas.openxmlformats.org/officeDocument/2006/relationships/image" Target="../media/image246.jpeg"/><Relationship Id="rId3" Type="http://schemas.openxmlformats.org/officeDocument/2006/relationships/image" Target="../media/image242.png"/><Relationship Id="rId7" Type="http://schemas.openxmlformats.org/officeDocument/2006/relationships/image" Target="../media/image245.jpeg"/><Relationship Id="rId2" Type="http://schemas.openxmlformats.org/officeDocument/2006/relationships/image" Target="../media/image241.png"/><Relationship Id="rId1" Type="http://schemas.openxmlformats.org/officeDocument/2006/relationships/slideLayout" Target="../slideLayouts/slideLayout2.xml"/><Relationship Id="rId6" Type="http://schemas.openxmlformats.org/officeDocument/2006/relationships/image" Target="../media/image244.jpeg"/><Relationship Id="rId5" Type="http://schemas.openxmlformats.org/officeDocument/2006/relationships/hyperlink" Target="http://www.google.com.ua/imgres?q=%D0%B2%D0%BD%D1%83%D1%82%D1%80%D0%B8%D0%BC%D0%BE%D0%B7%D0%B3%D0%BE%D0%B2%D0%B0%D1%8F+%D0%B3%D0%B5%D0%BC%D0%B0%D1%82%D0%BE%D0%BC%D0%B0&amp;um=1&amp;hl=ru&amp;biw=1066&amp;bih=896&amp;tbm=isch&amp;tbnid=oYQ6jGU4F8fo9M:&amp;imgrefurl=http://www.medrf.ru/neirofoto/51.htm&amp;docid=NmQkKpHr3Xhf3M&amp;imgurl=http://www.medrf.ru/neirofoto/05_1.jpg&amp;w=500&amp;h=500&amp;ei=V5a1TruXPKaO4gSN--npAw&amp;zoom=1&amp;iact=hc&amp;vpx=394&amp;vpy=261&amp;dur=2659&amp;hovh=225&amp;hovw=225&amp;tx=121&amp;ty=114&amp;sig=112299463584955928973&amp;page=2&amp;tbnh=157&amp;tbnw=157&amp;start=19&amp;ndsp=19&amp;ved=1t:429,r:7,s:19" TargetMode="External"/><Relationship Id="rId4" Type="http://schemas.openxmlformats.org/officeDocument/2006/relationships/image" Target="../media/image243.png"/></Relationships>
</file>

<file path=ppt/slides/_rels/slide124.xml.rels><?xml version="1.0" encoding="UTF-8" standalone="yes"?>
<Relationships xmlns="http://schemas.openxmlformats.org/package/2006/relationships"><Relationship Id="rId3" Type="http://schemas.openxmlformats.org/officeDocument/2006/relationships/image" Target="../media/image247.jpeg"/><Relationship Id="rId2" Type="http://schemas.openxmlformats.org/officeDocument/2006/relationships/image" Target="../media/image140.jpe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249.jpeg"/><Relationship Id="rId2" Type="http://schemas.openxmlformats.org/officeDocument/2006/relationships/image" Target="../media/image248.png"/><Relationship Id="rId1" Type="http://schemas.openxmlformats.org/officeDocument/2006/relationships/slideLayout" Target="../slideLayouts/slideLayout2.xml"/><Relationship Id="rId4" Type="http://schemas.openxmlformats.org/officeDocument/2006/relationships/image" Target="../media/image85.png"/></Relationships>
</file>

<file path=ppt/slides/_rels/slide126.xml.rels><?xml version="1.0" encoding="UTF-8" standalone="yes"?>
<Relationships xmlns="http://schemas.openxmlformats.org/package/2006/relationships"><Relationship Id="rId3" Type="http://schemas.openxmlformats.org/officeDocument/2006/relationships/image" Target="../media/image251.png"/><Relationship Id="rId2" Type="http://schemas.openxmlformats.org/officeDocument/2006/relationships/image" Target="../media/image250.png"/><Relationship Id="rId1" Type="http://schemas.openxmlformats.org/officeDocument/2006/relationships/slideLayout" Target="../slideLayouts/slideLayout7.xml"/><Relationship Id="rId5" Type="http://schemas.openxmlformats.org/officeDocument/2006/relationships/image" Target="../media/image137.jpeg"/><Relationship Id="rId4" Type="http://schemas.openxmlformats.org/officeDocument/2006/relationships/image" Target="../media/image252.png"/></Relationships>
</file>

<file path=ppt/slides/_rels/slide127.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253.png"/></Relationships>
</file>

<file path=ppt/slides/_rels/slide12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4.xml"/><Relationship Id="rId1" Type="http://schemas.openxmlformats.org/officeDocument/2006/relationships/vmlDrawing" Target="../drawings/vmlDrawing3.vml"/><Relationship Id="rId6" Type="http://schemas.openxmlformats.org/officeDocument/2006/relationships/image" Target="../media/image255.png"/><Relationship Id="rId5" Type="http://schemas.openxmlformats.org/officeDocument/2006/relationships/oleObject" Target="../embeddings/oleObject4.bin"/><Relationship Id="rId4" Type="http://schemas.openxmlformats.org/officeDocument/2006/relationships/image" Target="../media/image254.png"/></Relationships>
</file>

<file path=ppt/slides/_rels/slide129.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image" Target="../media/image138.png"/><Relationship Id="rId5" Type="http://schemas.openxmlformats.org/officeDocument/2006/relationships/oleObject" Target="../embeddings/oleObject6.bin"/><Relationship Id="rId4" Type="http://schemas.openxmlformats.org/officeDocument/2006/relationships/image" Target="../media/image256.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3" Type="http://schemas.openxmlformats.org/officeDocument/2006/relationships/image" Target="../media/image258.png"/><Relationship Id="rId2" Type="http://schemas.openxmlformats.org/officeDocument/2006/relationships/image" Target="../media/image257.png"/><Relationship Id="rId1" Type="http://schemas.openxmlformats.org/officeDocument/2006/relationships/slideLayout" Target="../slideLayouts/slideLayout7.xml"/><Relationship Id="rId5" Type="http://schemas.openxmlformats.org/officeDocument/2006/relationships/image" Target="../media/image260.png"/><Relationship Id="rId4" Type="http://schemas.openxmlformats.org/officeDocument/2006/relationships/image" Target="../media/image259.png"/></Relationships>
</file>

<file path=ppt/slides/_rels/slide131.xml.rels><?xml version="1.0" encoding="UTF-8" standalone="yes"?>
<Relationships xmlns="http://schemas.openxmlformats.org/package/2006/relationships"><Relationship Id="rId3" Type="http://schemas.openxmlformats.org/officeDocument/2006/relationships/image" Target="../media/image262.jpeg"/><Relationship Id="rId2" Type="http://schemas.openxmlformats.org/officeDocument/2006/relationships/image" Target="../media/image261.jpeg"/><Relationship Id="rId1" Type="http://schemas.openxmlformats.org/officeDocument/2006/relationships/slideLayout" Target="../slideLayouts/slideLayout2.xml"/><Relationship Id="rId4" Type="http://schemas.openxmlformats.org/officeDocument/2006/relationships/image" Target="../media/image263.jpeg"/></Relationships>
</file>

<file path=ppt/slides/_rels/slide132.xml.rels><?xml version="1.0" encoding="UTF-8" standalone="yes"?>
<Relationships xmlns="http://schemas.openxmlformats.org/package/2006/relationships"><Relationship Id="rId3" Type="http://schemas.openxmlformats.org/officeDocument/2006/relationships/image" Target="../media/image265.jpeg"/><Relationship Id="rId2" Type="http://schemas.openxmlformats.org/officeDocument/2006/relationships/image" Target="../media/image264.jpeg"/><Relationship Id="rId1" Type="http://schemas.openxmlformats.org/officeDocument/2006/relationships/slideLayout" Target="../slideLayouts/slideLayout7.xml"/><Relationship Id="rId4" Type="http://schemas.openxmlformats.org/officeDocument/2006/relationships/image" Target="../media/image266.jpeg"/></Relationships>
</file>

<file path=ppt/slides/_rels/slide133.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13.xml"/><Relationship Id="rId1" Type="http://schemas.openxmlformats.org/officeDocument/2006/relationships/vmlDrawing" Target="../drawings/vmlDrawing5.vml"/><Relationship Id="rId6" Type="http://schemas.openxmlformats.org/officeDocument/2006/relationships/image" Target="../media/image268.png"/><Relationship Id="rId5" Type="http://schemas.openxmlformats.org/officeDocument/2006/relationships/oleObject" Target="../embeddings/oleObject8.bin"/><Relationship Id="rId4" Type="http://schemas.openxmlformats.org/officeDocument/2006/relationships/image" Target="../media/image267.png"/></Relationships>
</file>

<file path=ppt/slides/_rels/slide134.xml.rels><?xml version="1.0" encoding="UTF-8" standalone="yes"?>
<Relationships xmlns="http://schemas.openxmlformats.org/package/2006/relationships"><Relationship Id="rId3" Type="http://schemas.openxmlformats.org/officeDocument/2006/relationships/oleObject" Target="../embeddings/oleObject9.bin"/><Relationship Id="rId7" Type="http://schemas.openxmlformats.org/officeDocument/2006/relationships/image" Target="../media/image272.png"/><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271.jpeg"/><Relationship Id="rId5" Type="http://schemas.openxmlformats.org/officeDocument/2006/relationships/image" Target="../media/image270.png"/><Relationship Id="rId4" Type="http://schemas.openxmlformats.org/officeDocument/2006/relationships/image" Target="../media/image269.png"/></Relationships>
</file>

<file path=ppt/slides/_rels/slide135.xml.rels><?xml version="1.0" encoding="UTF-8" standalone="yes"?>
<Relationships xmlns="http://schemas.openxmlformats.org/package/2006/relationships"><Relationship Id="rId2" Type="http://schemas.openxmlformats.org/officeDocument/2006/relationships/image" Target="../media/image273.jpe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274.jpe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275.png"/><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2" Type="http://schemas.openxmlformats.org/officeDocument/2006/relationships/image" Target="../media/image276.jpe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27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radikal.ru/" TargetMode="External"/><Relationship Id="rId2" Type="http://schemas.openxmlformats.org/officeDocument/2006/relationships/image" Target="../media/image26.jpeg"/><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140.xml.rels><?xml version="1.0" encoding="UTF-8" standalone="yes"?>
<Relationships xmlns="http://schemas.openxmlformats.org/package/2006/relationships"><Relationship Id="rId2" Type="http://schemas.openxmlformats.org/officeDocument/2006/relationships/image" Target="../media/image278.jpe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279.jpe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280.jpe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281.jpe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282.jpe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283.jpeg"/><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3" Type="http://schemas.openxmlformats.org/officeDocument/2006/relationships/image" Target="../media/image285.jpeg"/><Relationship Id="rId2" Type="http://schemas.openxmlformats.org/officeDocument/2006/relationships/image" Target="../media/image284.jpeg"/><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2" Type="http://schemas.openxmlformats.org/officeDocument/2006/relationships/image" Target="../media/image286.jpeg"/><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2" Type="http://schemas.openxmlformats.org/officeDocument/2006/relationships/image" Target="../media/image287.jpeg"/><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3" Type="http://schemas.openxmlformats.org/officeDocument/2006/relationships/image" Target="../media/image289.jpeg"/><Relationship Id="rId2" Type="http://schemas.openxmlformats.org/officeDocument/2006/relationships/image" Target="../media/image28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www.radikal.ru/" TargetMode="External"/><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29.jpeg"/></Relationships>
</file>

<file path=ppt/slides/_rels/slide150.xml.rels><?xml version="1.0" encoding="UTF-8" standalone="yes"?>
<Relationships xmlns="http://schemas.openxmlformats.org/package/2006/relationships"><Relationship Id="rId3" Type="http://schemas.openxmlformats.org/officeDocument/2006/relationships/image" Target="../media/image291.png"/><Relationship Id="rId7" Type="http://schemas.openxmlformats.org/officeDocument/2006/relationships/image" Target="../media/image295.jpeg"/><Relationship Id="rId2" Type="http://schemas.openxmlformats.org/officeDocument/2006/relationships/image" Target="../media/image290.jpeg"/><Relationship Id="rId1" Type="http://schemas.openxmlformats.org/officeDocument/2006/relationships/slideLayout" Target="../slideLayouts/slideLayout7.xml"/><Relationship Id="rId6" Type="http://schemas.openxmlformats.org/officeDocument/2006/relationships/image" Target="../media/image294.jpeg"/><Relationship Id="rId5" Type="http://schemas.openxmlformats.org/officeDocument/2006/relationships/image" Target="../media/image293.png"/><Relationship Id="rId4" Type="http://schemas.openxmlformats.org/officeDocument/2006/relationships/image" Target="../media/image292.png"/></Relationships>
</file>

<file path=ppt/slides/_rels/slide151.xml.rels><?xml version="1.0" encoding="UTF-8" standalone="yes"?>
<Relationships xmlns="http://schemas.openxmlformats.org/package/2006/relationships"><Relationship Id="rId3" Type="http://schemas.openxmlformats.org/officeDocument/2006/relationships/image" Target="../media/image297.jpeg"/><Relationship Id="rId2" Type="http://schemas.openxmlformats.org/officeDocument/2006/relationships/image" Target="../media/image296.jpeg"/><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2" Type="http://schemas.openxmlformats.org/officeDocument/2006/relationships/image" Target="../media/image298.pn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image" Target="../media/image299.png"/><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image" Target="../media/image301.jpeg"/><Relationship Id="rId2" Type="http://schemas.openxmlformats.org/officeDocument/2006/relationships/image" Target="../media/image300.jpeg"/><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2" Type="http://schemas.openxmlformats.org/officeDocument/2006/relationships/image" Target="../media/image302.jpeg"/><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3" Type="http://schemas.openxmlformats.org/officeDocument/2006/relationships/image" Target="../media/image304.jpeg"/><Relationship Id="rId2" Type="http://schemas.openxmlformats.org/officeDocument/2006/relationships/image" Target="../media/image303.jpeg"/><Relationship Id="rId1" Type="http://schemas.openxmlformats.org/officeDocument/2006/relationships/slideLayout" Target="../slideLayouts/slideLayout7.xml"/><Relationship Id="rId6" Type="http://schemas.openxmlformats.org/officeDocument/2006/relationships/image" Target="../media/image306.jpeg"/><Relationship Id="rId5" Type="http://schemas.openxmlformats.org/officeDocument/2006/relationships/image" Target="../media/image305.jpeg"/><Relationship Id="rId4" Type="http://schemas.openxmlformats.org/officeDocument/2006/relationships/hyperlink" Target="http://www.minclinic.ru/vertebral/vertebral.html" TargetMode="External"/></Relationships>
</file>

<file path=ppt/slides/_rels/slide157.xml.rels><?xml version="1.0" encoding="UTF-8" standalone="yes"?>
<Relationships xmlns="http://schemas.openxmlformats.org/package/2006/relationships"><Relationship Id="rId3" Type="http://schemas.openxmlformats.org/officeDocument/2006/relationships/hyperlink" Target="http://www.minclinic.ru/vertebral/vertebral.html" TargetMode="External"/><Relationship Id="rId2" Type="http://schemas.openxmlformats.org/officeDocument/2006/relationships/image" Target="../media/image307.jpeg"/><Relationship Id="rId1" Type="http://schemas.openxmlformats.org/officeDocument/2006/relationships/slideLayout" Target="../slideLayouts/slideLayout7.xml"/><Relationship Id="rId6" Type="http://schemas.openxmlformats.org/officeDocument/2006/relationships/image" Target="../media/image309.jpeg"/><Relationship Id="rId5" Type="http://schemas.openxmlformats.org/officeDocument/2006/relationships/hyperlink" Target="http://www.minclinic.ru/MRI/MRI-pozvonochnik.html" TargetMode="External"/><Relationship Id="rId4" Type="http://schemas.openxmlformats.org/officeDocument/2006/relationships/image" Target="../media/image308.jpeg"/></Relationships>
</file>

<file path=ppt/slides/_rels/slide158.xml.rels><?xml version="1.0" encoding="UTF-8" standalone="yes"?>
<Relationships xmlns="http://schemas.openxmlformats.org/package/2006/relationships"><Relationship Id="rId3" Type="http://schemas.openxmlformats.org/officeDocument/2006/relationships/image" Target="../media/image310.jpeg"/><Relationship Id="rId2" Type="http://schemas.openxmlformats.org/officeDocument/2006/relationships/hyperlink" Target="http://www.minclinic.ru/vertebral/vertebral.html" TargetMode="External"/><Relationship Id="rId1" Type="http://schemas.openxmlformats.org/officeDocument/2006/relationships/slideLayout" Target="../slideLayouts/slideLayout7.xml"/><Relationship Id="rId6" Type="http://schemas.openxmlformats.org/officeDocument/2006/relationships/image" Target="../media/image313.jpeg"/><Relationship Id="rId5" Type="http://schemas.openxmlformats.org/officeDocument/2006/relationships/image" Target="../media/image312.jpeg"/><Relationship Id="rId4" Type="http://schemas.openxmlformats.org/officeDocument/2006/relationships/image" Target="../media/image311.jpeg"/></Relationships>
</file>

<file path=ppt/slides/_rels/slide159.xml.rels><?xml version="1.0" encoding="UTF-8" standalone="yes"?>
<Relationships xmlns="http://schemas.openxmlformats.org/package/2006/relationships"><Relationship Id="rId3" Type="http://schemas.openxmlformats.org/officeDocument/2006/relationships/image" Target="../media/image314.jpeg"/><Relationship Id="rId7" Type="http://schemas.openxmlformats.org/officeDocument/2006/relationships/image" Target="../media/image317.jpeg"/><Relationship Id="rId2" Type="http://schemas.openxmlformats.org/officeDocument/2006/relationships/hyperlink" Target="http://www.minclinic.ru/stranicy/apteka.html" TargetMode="External"/><Relationship Id="rId1" Type="http://schemas.openxmlformats.org/officeDocument/2006/relationships/slideLayout" Target="../slideLayouts/slideLayout7.xml"/><Relationship Id="rId6" Type="http://schemas.openxmlformats.org/officeDocument/2006/relationships/image" Target="../media/image316.jpeg"/><Relationship Id="rId5" Type="http://schemas.openxmlformats.org/officeDocument/2006/relationships/image" Target="../media/image315.jpeg"/><Relationship Id="rId4" Type="http://schemas.openxmlformats.org/officeDocument/2006/relationships/hyperlink" Target="http://www.minclinic.ru/vertebral/vertebral.html"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 Id="rId5" Type="http://schemas.openxmlformats.org/officeDocument/2006/relationships/image" Target="../media/image34.jpeg"/><Relationship Id="rId4" Type="http://schemas.openxmlformats.org/officeDocument/2006/relationships/image" Target="../media/image33.jpeg"/></Relationships>
</file>

<file path=ppt/slides/_rels/slide160.xml.rels><?xml version="1.0" encoding="UTF-8" standalone="yes"?>
<Relationships xmlns="http://schemas.openxmlformats.org/package/2006/relationships"><Relationship Id="rId8" Type="http://schemas.openxmlformats.org/officeDocument/2006/relationships/image" Target="../media/image324.jpeg"/><Relationship Id="rId3" Type="http://schemas.openxmlformats.org/officeDocument/2006/relationships/image" Target="../media/image319.jpeg"/><Relationship Id="rId7" Type="http://schemas.openxmlformats.org/officeDocument/2006/relationships/image" Target="../media/image323.jpeg"/><Relationship Id="rId2" Type="http://schemas.openxmlformats.org/officeDocument/2006/relationships/image" Target="../media/image318.jpeg"/><Relationship Id="rId1" Type="http://schemas.openxmlformats.org/officeDocument/2006/relationships/slideLayout" Target="../slideLayouts/slideLayout7.xml"/><Relationship Id="rId6" Type="http://schemas.openxmlformats.org/officeDocument/2006/relationships/image" Target="../media/image322.jpeg"/><Relationship Id="rId5" Type="http://schemas.openxmlformats.org/officeDocument/2006/relationships/image" Target="../media/image321.jpeg"/><Relationship Id="rId10" Type="http://schemas.openxmlformats.org/officeDocument/2006/relationships/image" Target="../media/image326.jpeg"/><Relationship Id="rId4" Type="http://schemas.openxmlformats.org/officeDocument/2006/relationships/image" Target="../media/image320.png"/><Relationship Id="rId9" Type="http://schemas.openxmlformats.org/officeDocument/2006/relationships/image" Target="../media/image325.jpeg"/></Relationships>
</file>

<file path=ppt/slides/_rels/slide161.xml.rels><?xml version="1.0" encoding="UTF-8" standalone="yes"?>
<Relationships xmlns="http://schemas.openxmlformats.org/package/2006/relationships"><Relationship Id="rId2" Type="http://schemas.openxmlformats.org/officeDocument/2006/relationships/image" Target="../media/image327.png"/><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image" Target="../media/image329.png"/><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330.wmf"/><Relationship Id="rId5" Type="http://schemas.openxmlformats.org/officeDocument/2006/relationships/image" Target="../media/image328.png"/><Relationship Id="rId4" Type="http://schemas.openxmlformats.org/officeDocument/2006/relationships/oleObject" Target="../embeddings/oleObject10.bin"/></Relationships>
</file>

<file path=ppt/slides/_rels/slide163.xml.rels><?xml version="1.0" encoding="UTF-8" standalone="yes"?>
<Relationships xmlns="http://schemas.openxmlformats.org/package/2006/relationships"><Relationship Id="rId3" Type="http://schemas.openxmlformats.org/officeDocument/2006/relationships/image" Target="../media/image331.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32.jpeg"/></Relationships>
</file>

<file path=ppt/slides/_rels/slide164.xml.rels><?xml version="1.0" encoding="UTF-8" standalone="yes"?>
<Relationships xmlns="http://schemas.openxmlformats.org/package/2006/relationships"><Relationship Id="rId3" Type="http://schemas.openxmlformats.org/officeDocument/2006/relationships/image" Target="../media/image333.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35.jpeg"/><Relationship Id="rId4" Type="http://schemas.openxmlformats.org/officeDocument/2006/relationships/image" Target="../media/image334.jpeg"/></Relationships>
</file>

<file path=ppt/slides/_rels/slide165.xml.rels><?xml version="1.0" encoding="UTF-8" standalone="yes"?>
<Relationships xmlns="http://schemas.openxmlformats.org/package/2006/relationships"><Relationship Id="rId3" Type="http://schemas.openxmlformats.org/officeDocument/2006/relationships/image" Target="../media/image337.wmf"/><Relationship Id="rId2" Type="http://schemas.openxmlformats.org/officeDocument/2006/relationships/image" Target="../media/image336.png"/><Relationship Id="rId1" Type="http://schemas.openxmlformats.org/officeDocument/2006/relationships/slideLayout" Target="../slideLayouts/slideLayout2.xml"/><Relationship Id="rId4" Type="http://schemas.openxmlformats.org/officeDocument/2006/relationships/image" Target="../media/image338.wmf"/></Relationships>
</file>

<file path=ppt/slides/_rels/slide166.xml.rels><?xml version="1.0" encoding="UTF-8" standalone="yes"?>
<Relationships xmlns="http://schemas.openxmlformats.org/package/2006/relationships"><Relationship Id="rId3" Type="http://schemas.openxmlformats.org/officeDocument/2006/relationships/image" Target="../media/image340.wmf"/><Relationship Id="rId2" Type="http://schemas.openxmlformats.org/officeDocument/2006/relationships/image" Target="../media/image339.wmf"/><Relationship Id="rId1" Type="http://schemas.openxmlformats.org/officeDocument/2006/relationships/slideLayout" Target="../slideLayouts/slideLayout2.xml"/><Relationship Id="rId4" Type="http://schemas.openxmlformats.org/officeDocument/2006/relationships/image" Target="../media/image341.wmf"/></Relationships>
</file>

<file path=ppt/slides/_rels/slide167.xml.rels><?xml version="1.0" encoding="UTF-8" standalone="yes"?>
<Relationships xmlns="http://schemas.openxmlformats.org/package/2006/relationships"><Relationship Id="rId8" Type="http://schemas.openxmlformats.org/officeDocument/2006/relationships/oleObject" Target="../embeddings/_________Microsoft_Word_97_20031.doc"/><Relationship Id="rId13" Type="http://schemas.openxmlformats.org/officeDocument/2006/relationships/image" Target="../media/image350.wmf"/><Relationship Id="rId3" Type="http://schemas.openxmlformats.org/officeDocument/2006/relationships/image" Target="../media/image345.wmf"/><Relationship Id="rId7" Type="http://schemas.openxmlformats.org/officeDocument/2006/relationships/oleObject" Target="../embeddings/oleObject12.bin"/><Relationship Id="rId12" Type="http://schemas.openxmlformats.org/officeDocument/2006/relationships/image" Target="../media/image349.wmf"/><Relationship Id="rId2" Type="http://schemas.openxmlformats.org/officeDocument/2006/relationships/slideLayout" Target="../slideLayouts/slideLayout12.xml"/><Relationship Id="rId1" Type="http://schemas.openxmlformats.org/officeDocument/2006/relationships/vmlDrawing" Target="../drawings/vmlDrawing8.vml"/><Relationship Id="rId6" Type="http://schemas.openxmlformats.org/officeDocument/2006/relationships/image" Target="../media/image342.png"/><Relationship Id="rId11" Type="http://schemas.openxmlformats.org/officeDocument/2006/relationships/image" Target="../media/image348.wmf"/><Relationship Id="rId5" Type="http://schemas.openxmlformats.org/officeDocument/2006/relationships/oleObject" Target="../embeddings/oleObject11.bin"/><Relationship Id="rId15" Type="http://schemas.openxmlformats.org/officeDocument/2006/relationships/image" Target="../media/image344.png"/><Relationship Id="rId10" Type="http://schemas.openxmlformats.org/officeDocument/2006/relationships/image" Target="../media/image347.wmf"/><Relationship Id="rId4" Type="http://schemas.openxmlformats.org/officeDocument/2006/relationships/image" Target="../media/image346.wmf"/><Relationship Id="rId9" Type="http://schemas.openxmlformats.org/officeDocument/2006/relationships/image" Target="../media/image343.wmf"/><Relationship Id="rId14" Type="http://schemas.openxmlformats.org/officeDocument/2006/relationships/oleObject" Target="../embeddings/oleObject13.bin"/></Relationships>
</file>

<file path=ppt/slides/_rels/slide168.xml.rels><?xml version="1.0" encoding="UTF-8" standalone="yes"?>
<Relationships xmlns="http://schemas.openxmlformats.org/package/2006/relationships"><Relationship Id="rId3" Type="http://schemas.openxmlformats.org/officeDocument/2006/relationships/image" Target="../media/image352.jpeg"/><Relationship Id="rId2" Type="http://schemas.openxmlformats.org/officeDocument/2006/relationships/image" Target="../media/image351.jpeg"/><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3" Type="http://schemas.openxmlformats.org/officeDocument/2006/relationships/image" Target="../media/image354.jpeg"/><Relationship Id="rId2" Type="http://schemas.openxmlformats.org/officeDocument/2006/relationships/image" Target="../media/image353.jpeg"/><Relationship Id="rId1" Type="http://schemas.openxmlformats.org/officeDocument/2006/relationships/slideLayout" Target="../slideLayouts/slideLayout7.xml"/><Relationship Id="rId6" Type="http://schemas.openxmlformats.org/officeDocument/2006/relationships/image" Target="../media/image357.jpeg"/><Relationship Id="rId5" Type="http://schemas.openxmlformats.org/officeDocument/2006/relationships/image" Target="../media/image356.jpeg"/><Relationship Id="rId4" Type="http://schemas.openxmlformats.org/officeDocument/2006/relationships/image" Target="../media/image355.jpeg"/></Relationships>
</file>

<file path=ppt/slides/_rels/slide1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www.google.com.ua/imgres?q=%D0%B1%D0%B5%D1%85%D1%82%D0%B5%D1%80%D0%B5%D0%B2+%D0%B2%D0%BB%D0%B0%D0%B4%D0%B8%D0%BC%D0%B8%D1%80+%D0%BC%D0%B8%D1%85%D0%B0%D0%B9%D0%BB%D0%BE%D0%B2%D0%B8%D1%87&amp;um=1&amp;hl=ru&amp;sa=N&amp;biw=854&amp;bih=461&amp;tbm=isch&amp;tbnid=8NAPIs-wZylWaM:&amp;imgrefurl=http://www.bekhterev.net/modules/tinyd2/&amp;docid=goJVLNNUMZI0aM&amp;imgurl=http://www.bekhterev.net/files/foto/bekhterev_1911.jpg&amp;w=365&amp;h=536&amp;ei=ub6tTp3vF6SL4gSi8v35Dg&amp;zoom=1&amp;iact=hc&amp;vpx=616&amp;vpy=75&amp;dur=1320&amp;hovh=272&amp;hovw=185&amp;tx=112&amp;ty=159&amp;sig=107590251949785741866&amp;page=1&amp;tbnh=132&amp;tbnw=89&amp;start=0&amp;ndsp=11&amp;ved=1t:429,r:10,s:0" TargetMode="Externa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image" Target="../media/image35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2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24.xml.rels><?xml version="1.0" encoding="UTF-8" standalone="yes"?>
<Relationships xmlns="http://schemas.openxmlformats.org/package/2006/relationships"><Relationship Id="rId3" Type="http://schemas.openxmlformats.org/officeDocument/2006/relationships/image" Target="../media/image49.jpeg"/><Relationship Id="rId7" Type="http://schemas.openxmlformats.org/officeDocument/2006/relationships/image" Target="../media/image53.jpeg"/><Relationship Id="rId2" Type="http://schemas.openxmlformats.org/officeDocument/2006/relationships/image" Target="../media/image48.jpeg"/><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51.jpeg"/><Relationship Id="rId4" Type="http://schemas.openxmlformats.org/officeDocument/2006/relationships/image" Target="../media/image50.jpeg"/></Relationships>
</file>

<file path=ppt/slides/_rels/slide2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hyperlink" Target="http://www.google.com.ua/imgres?q=%D0%BF%D0%BD%D0%B5%D0%B2%D0%BC%D0%BE%D1%8D%D0%BD%D1%86%D0%B5%D1%84%D0%B0%D0%BB%D0%BE%D0%B3%D1%80%D0%B0%D1%84%D0%B8%D1%8F&amp;um=1&amp;hl=ru&amp;biw=1368&amp;bih=785&amp;tbm=isch&amp;tbnid=e5ixvrIKkNPp_M:&amp;imgrefurl=http://medicinacom.ru/vyiyavlenie-opuholey-iii-zheludochka.html&amp;docid=4Ge1cGawBeE3RM&amp;imgurl=http://medicinacom.ru/rentgen/img_14.jpeg&amp;w=660&amp;h=715&amp;ei=7mC0TvvGHZTE4gSz4ZHRAw&amp;zoom=1&amp;iact=hc&amp;vpx=450&amp;vpy=414&amp;dur=8775&amp;hovh=234&amp;hovw=216&amp;tx=124&amp;ty=94&amp;sig=112299463584955928973&amp;page=4&amp;tbnh=130&amp;tbnw=120&amp;start=85&amp;ndsp=29&amp;ved=1t:429,r:23,s:85" TargetMode="External"/><Relationship Id="rId7" Type="http://schemas.openxmlformats.org/officeDocument/2006/relationships/image" Target="../media/image60.jpeg"/><Relationship Id="rId2" Type="http://schemas.openxmlformats.org/officeDocument/2006/relationships/image" Target="../media/image56.jpeg"/><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png"/><Relationship Id="rId10" Type="http://schemas.openxmlformats.org/officeDocument/2006/relationships/image" Target="../media/image63.jpeg"/><Relationship Id="rId4" Type="http://schemas.openxmlformats.org/officeDocument/2006/relationships/image" Target="../media/image57.jpeg"/><Relationship Id="rId9" Type="http://schemas.openxmlformats.org/officeDocument/2006/relationships/image" Target="../media/image62.jpeg"/></Relationships>
</file>

<file path=ppt/slides/_rels/slide27.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png"/><Relationship Id="rId7" Type="http://schemas.openxmlformats.org/officeDocument/2006/relationships/image" Target="../media/image69.jpeg"/><Relationship Id="rId2" Type="http://schemas.openxmlformats.org/officeDocument/2006/relationships/image" Target="../media/image64.jpeg"/><Relationship Id="rId1" Type="http://schemas.openxmlformats.org/officeDocument/2006/relationships/slideLayout" Target="../slideLayouts/slideLayout7.xml"/><Relationship Id="rId6" Type="http://schemas.openxmlformats.org/officeDocument/2006/relationships/image" Target="../media/image68.png"/><Relationship Id="rId5" Type="http://schemas.openxmlformats.org/officeDocument/2006/relationships/image" Target="../media/image67.png"/><Relationship Id="rId10" Type="http://schemas.openxmlformats.org/officeDocument/2006/relationships/image" Target="../media/image71.jpeg"/><Relationship Id="rId4" Type="http://schemas.openxmlformats.org/officeDocument/2006/relationships/image" Target="../media/image66.jpeg"/><Relationship Id="rId9" Type="http://schemas.openxmlformats.org/officeDocument/2006/relationships/hyperlink" Target="http://img12.nnm.ru/4/b/c/9/f/78ec4170f60732f35a50b30ddf4.jpg" TargetMode="External"/></Relationships>
</file>

<file path=ppt/slides/_rels/slide2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8.wmf"/><Relationship Id="rId2" Type="http://schemas.openxmlformats.org/officeDocument/2006/relationships/image" Target="../media/image77.wmf"/><Relationship Id="rId1" Type="http://schemas.openxmlformats.org/officeDocument/2006/relationships/slideLayout" Target="../slideLayouts/slideLayout2.xml"/><Relationship Id="rId4" Type="http://schemas.openxmlformats.org/officeDocument/2006/relationships/image" Target="../media/image79.wmf"/></Relationships>
</file>

<file path=ppt/slides/_rels/slide32.xml.rels><?xml version="1.0" encoding="UTF-8" standalone="yes"?>
<Relationships xmlns="http://schemas.openxmlformats.org/package/2006/relationships"><Relationship Id="rId3" Type="http://schemas.openxmlformats.org/officeDocument/2006/relationships/image" Target="../media/image81.wmf"/><Relationship Id="rId2" Type="http://schemas.openxmlformats.org/officeDocument/2006/relationships/image" Target="../media/image80.w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wmf"/><Relationship Id="rId1" Type="http://schemas.openxmlformats.org/officeDocument/2006/relationships/slideLayout" Target="../slideLayouts/slideLayout2.xml"/><Relationship Id="rId5" Type="http://schemas.openxmlformats.org/officeDocument/2006/relationships/image" Target="../media/image85.png"/><Relationship Id="rId4" Type="http://schemas.openxmlformats.org/officeDocument/2006/relationships/image" Target="../media/image84.jpeg"/></Relationships>
</file>

<file path=ppt/slides/_rels/slide34.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png"/><Relationship Id="rId1" Type="http://schemas.openxmlformats.org/officeDocument/2006/relationships/slideLayout" Target="../slideLayouts/slideLayout2.xml"/><Relationship Id="rId4" Type="http://schemas.openxmlformats.org/officeDocument/2006/relationships/image" Target="../media/image89.jpeg"/></Relationships>
</file>

<file path=ppt/slides/_rels/slide36.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hyperlink" Target="http://www.minclinic.ru/cns/cns.html" TargetMode="External"/><Relationship Id="rId1" Type="http://schemas.openxmlformats.org/officeDocument/2006/relationships/slideLayout" Target="../slideLayouts/slideLayout2.xml"/><Relationship Id="rId4" Type="http://schemas.openxmlformats.org/officeDocument/2006/relationships/image" Target="../media/image91.jpeg"/></Relationships>
</file>

<file path=ppt/slides/_rels/slide37.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2.xml"/><Relationship Id="rId4" Type="http://schemas.openxmlformats.org/officeDocument/2006/relationships/image" Target="../media/image97.wmf"/></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img15.nnm.ru/0/6/f/0/f/8ccd0b0d3c5466a551166940908.jpg" TargetMode="Externa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hyperlink" Target="http://img12.nnm.ru/2/d/2/3/d/f2f9f030489ca9fffea70c595bc.jpg" TargetMode="External"/></Relationships>
</file>

<file path=ppt/slides/_rels/slide40.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www.google.com.ua/imgres?q=%D1%8D%D1%8D%D0%B3&amp;um=1&amp;hl=ru&amp;sa=N&amp;biw=795&amp;bih=461&amp;tbm=isch&amp;tbnid=QUswzFkGSEhhyM:&amp;imgrefurl=http://www.lermed101.ru/diag_otdelenie.htm&amp;docid=CX9rghY46WecoM&amp;imgurl=http://www.lermed101.ru/images/foto/diagnostika1.jpg&amp;w=404&amp;h=347&amp;ei=5warTrj-EcKP4gSSj4HrDg&amp;zoom=1&amp;iact=hc&amp;vpx=394&amp;vpy=103&amp;dur=4005&amp;hovh=208&amp;hovw=242&amp;tx=122&amp;ty=103&amp;sig=107590251949785741866&amp;page=2&amp;tbnh=116&amp;tbnw=135&amp;start=7&amp;ndsp=8&amp;ved=1t:429,r:2,s:7" TargetMode="External"/><Relationship Id="rId2" Type="http://schemas.openxmlformats.org/officeDocument/2006/relationships/image" Target="../media/image103.png"/><Relationship Id="rId1" Type="http://schemas.openxmlformats.org/officeDocument/2006/relationships/slideLayout" Target="../slideLayouts/slideLayout7.xml"/><Relationship Id="rId4" Type="http://schemas.openxmlformats.org/officeDocument/2006/relationships/image" Target="../media/image104.jpeg"/></Relationships>
</file>

<file path=ppt/slides/_rels/slide46.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image" Target="../media/image106.jpeg"/><Relationship Id="rId1" Type="http://schemas.openxmlformats.org/officeDocument/2006/relationships/slideLayout" Target="../slideLayouts/slideLayout7.xml"/><Relationship Id="rId4" Type="http://schemas.openxmlformats.org/officeDocument/2006/relationships/image" Target="../media/image108.jpeg"/></Relationships>
</file>

<file path=ppt/slides/_rels/slide48.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109.jpeg"/><Relationship Id="rId1" Type="http://schemas.openxmlformats.org/officeDocument/2006/relationships/slideLayout" Target="../slideLayouts/slideLayout7.xml"/><Relationship Id="rId6" Type="http://schemas.openxmlformats.org/officeDocument/2006/relationships/image" Target="../media/image113.png"/><Relationship Id="rId5" Type="http://schemas.openxmlformats.org/officeDocument/2006/relationships/image" Target="../media/image112.jpeg"/><Relationship Id="rId4" Type="http://schemas.openxmlformats.org/officeDocument/2006/relationships/image" Target="../media/image111.jpeg"/></Relationships>
</file>

<file path=ppt/slides/_rels/slide49.xml.rels><?xml version="1.0" encoding="UTF-8" standalone="yes"?>
<Relationships xmlns="http://schemas.openxmlformats.org/package/2006/relationships"><Relationship Id="rId3" Type="http://schemas.openxmlformats.org/officeDocument/2006/relationships/image" Target="../media/image115.wmf"/><Relationship Id="rId2" Type="http://schemas.openxmlformats.org/officeDocument/2006/relationships/image" Target="../media/image114.wmf"/><Relationship Id="rId1" Type="http://schemas.openxmlformats.org/officeDocument/2006/relationships/slideLayout" Target="../slideLayouts/slideLayout2.xml"/><Relationship Id="rId5" Type="http://schemas.openxmlformats.org/officeDocument/2006/relationships/image" Target="../media/image117.jpeg"/><Relationship Id="rId4" Type="http://schemas.openxmlformats.org/officeDocument/2006/relationships/image" Target="../media/image116.wmf"/></Relationships>
</file>

<file path=ppt/slides/_rels/slide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hyperlink" Target="http://img12.nnm.ru/5/f/0/c/3/62e5579112366f925438e5cd350.jpg" TargetMode="External"/><Relationship Id="rId7" Type="http://schemas.openxmlformats.org/officeDocument/2006/relationships/image" Target="../media/image10.jpeg"/><Relationship Id="rId2" Type="http://schemas.openxmlformats.org/officeDocument/2006/relationships/image" Target="../media/image7.jpeg"/><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hyperlink" Target="http://img12.nnm.ru/b/9/1/f/8/cfd62c12741144b0ccfa13de36f.jpg" TargetMode="External"/><Relationship Id="rId4" Type="http://schemas.openxmlformats.org/officeDocument/2006/relationships/image" Target="../media/image8.jpeg"/><Relationship Id="rId9" Type="http://schemas.openxmlformats.org/officeDocument/2006/relationships/image" Target="../media/image12.png"/></Relationships>
</file>

<file path=ppt/slides/_rels/slide50.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jpeg"/><Relationship Id="rId1" Type="http://schemas.openxmlformats.org/officeDocument/2006/relationships/slideLayout" Target="../slideLayouts/slideLayout7.xml"/><Relationship Id="rId4" Type="http://schemas.openxmlformats.org/officeDocument/2006/relationships/image" Target="../media/image122.png"/></Relationships>
</file>

<file path=ppt/slides/_rels/slide53.xml.rels><?xml version="1.0" encoding="UTF-8" standalone="yes"?>
<Relationships xmlns="http://schemas.openxmlformats.org/package/2006/relationships"><Relationship Id="rId8" Type="http://schemas.openxmlformats.org/officeDocument/2006/relationships/image" Target="../media/image126.jpeg"/><Relationship Id="rId3" Type="http://schemas.openxmlformats.org/officeDocument/2006/relationships/image" Target="../media/image123.jpeg"/><Relationship Id="rId7" Type="http://schemas.openxmlformats.org/officeDocument/2006/relationships/hyperlink" Target="http://surgface.ru/wp-content/uploads/2011/03/avtotrauma3.jpg" TargetMode="External"/><Relationship Id="rId2" Type="http://schemas.openxmlformats.org/officeDocument/2006/relationships/hyperlink" Target="http://surgface.ru/wp-content/uploads/2011/03/avtotrauma4.jpg" TargetMode="External"/><Relationship Id="rId1" Type="http://schemas.openxmlformats.org/officeDocument/2006/relationships/slideLayout" Target="../slideLayouts/slideLayout7.xml"/><Relationship Id="rId6" Type="http://schemas.openxmlformats.org/officeDocument/2006/relationships/image" Target="../media/image125.jpeg"/><Relationship Id="rId5" Type="http://schemas.openxmlformats.org/officeDocument/2006/relationships/image" Target="../media/image124.jpeg"/><Relationship Id="rId4" Type="http://schemas.openxmlformats.org/officeDocument/2006/relationships/hyperlink" Target="http://surgface.ru/wp-content/uploads/2011/03/avtotrauma5.jpg"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6.xml"/><Relationship Id="rId5" Type="http://schemas.openxmlformats.org/officeDocument/2006/relationships/image" Target="../media/image130.png"/><Relationship Id="rId4" Type="http://schemas.openxmlformats.org/officeDocument/2006/relationships/image" Target="../media/image129.png"/></Relationships>
</file>

<file path=ppt/slides/_rels/slide55.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2.xml"/><Relationship Id="rId5" Type="http://schemas.openxmlformats.org/officeDocument/2006/relationships/image" Target="../media/image134.png"/><Relationship Id="rId4" Type="http://schemas.openxmlformats.org/officeDocument/2006/relationships/image" Target="../media/image133.png"/></Relationships>
</file>

<file path=ppt/slides/_rels/slide56.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image" Target="../media/image135.png"/><Relationship Id="rId1" Type="http://schemas.openxmlformats.org/officeDocument/2006/relationships/slideLayout" Target="../slideLayouts/slideLayout2.xml"/><Relationship Id="rId4" Type="http://schemas.openxmlformats.org/officeDocument/2006/relationships/image" Target="../media/image137.jpe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140.jpeg"/><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image" Target="../media/image138.png"/><Relationship Id="rId5" Type="http://schemas.openxmlformats.org/officeDocument/2006/relationships/oleObject" Target="../embeddings/oleObject2.bin"/><Relationship Id="rId4" Type="http://schemas.openxmlformats.org/officeDocument/2006/relationships/image" Target="../media/image139.png"/></Relationships>
</file>

<file path=ppt/slides/_rels/slide58.xml.rels><?xml version="1.0" encoding="UTF-8" standalone="yes"?>
<Relationships xmlns="http://schemas.openxmlformats.org/package/2006/relationships"><Relationship Id="rId2" Type="http://schemas.openxmlformats.org/officeDocument/2006/relationships/image" Target="../media/image141.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14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143.wm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44.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45.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image" Target="../media/image147.jpeg"/><Relationship Id="rId1" Type="http://schemas.openxmlformats.org/officeDocument/2006/relationships/slideLayout" Target="../slideLayouts/slideLayout7.xml"/><Relationship Id="rId6" Type="http://schemas.openxmlformats.org/officeDocument/2006/relationships/image" Target="../media/image151.jpeg"/><Relationship Id="rId5" Type="http://schemas.openxmlformats.org/officeDocument/2006/relationships/image" Target="../media/image150.jpeg"/><Relationship Id="rId4" Type="http://schemas.openxmlformats.org/officeDocument/2006/relationships/image" Target="../media/image149.jpeg"/></Relationships>
</file>

<file path=ppt/slides/_rels/slide64.xml.rels><?xml version="1.0" encoding="UTF-8" standalone="yes"?>
<Relationships xmlns="http://schemas.openxmlformats.org/package/2006/relationships"><Relationship Id="rId2" Type="http://schemas.openxmlformats.org/officeDocument/2006/relationships/image" Target="../media/image152.wm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53.wm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image" Target="../media/image154.png"/><Relationship Id="rId1" Type="http://schemas.openxmlformats.org/officeDocument/2006/relationships/slideLayout" Target="../slideLayouts/slideLayout6.xml"/><Relationship Id="rId4" Type="http://schemas.openxmlformats.org/officeDocument/2006/relationships/image" Target="../media/image156.png"/></Relationships>
</file>

<file path=ppt/slides/_rels/slide67.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57.png"/><Relationship Id="rId1" Type="http://schemas.openxmlformats.org/officeDocument/2006/relationships/slideLayout" Target="../slideLayouts/slideLayout7.xml"/><Relationship Id="rId5" Type="http://schemas.openxmlformats.org/officeDocument/2006/relationships/image" Target="../media/image160.png"/><Relationship Id="rId4" Type="http://schemas.openxmlformats.org/officeDocument/2006/relationships/image" Target="../media/image159.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jpeg"/></Relationships>
</file>

<file path=ppt/slides/_rels/slide70.xml.rels><?xml version="1.0" encoding="UTF-8" standalone="yes"?>
<Relationships xmlns="http://schemas.openxmlformats.org/package/2006/relationships"><Relationship Id="rId3" Type="http://schemas.openxmlformats.org/officeDocument/2006/relationships/image" Target="../media/image163.wmf"/><Relationship Id="rId2" Type="http://schemas.openxmlformats.org/officeDocument/2006/relationships/image" Target="../media/image162.wmf"/><Relationship Id="rId1" Type="http://schemas.openxmlformats.org/officeDocument/2006/relationships/slideLayout" Target="../slideLayouts/slideLayout2.xml"/><Relationship Id="rId4" Type="http://schemas.openxmlformats.org/officeDocument/2006/relationships/image" Target="../media/image164.wmf"/></Relationships>
</file>

<file path=ppt/slides/_rels/slide71.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image" Target="../media/image165.jpeg"/><Relationship Id="rId1" Type="http://schemas.openxmlformats.org/officeDocument/2006/relationships/slideLayout" Target="../slideLayouts/slideLayout7.xml"/><Relationship Id="rId5" Type="http://schemas.openxmlformats.org/officeDocument/2006/relationships/image" Target="../media/image168.png"/><Relationship Id="rId4" Type="http://schemas.openxmlformats.org/officeDocument/2006/relationships/image" Target="../media/image167.png"/></Relationships>
</file>

<file path=ppt/slides/_rels/slide72.xml.rels><?xml version="1.0" encoding="UTF-8" standalone="yes"?>
<Relationships xmlns="http://schemas.openxmlformats.org/package/2006/relationships"><Relationship Id="rId2" Type="http://schemas.openxmlformats.org/officeDocument/2006/relationships/image" Target="../media/image169.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170.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171.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image" Target="../media/image172.wmf"/><Relationship Id="rId1" Type="http://schemas.openxmlformats.org/officeDocument/2006/relationships/slideLayout" Target="../slideLayouts/slideLayout7.xml"/><Relationship Id="rId4" Type="http://schemas.openxmlformats.org/officeDocument/2006/relationships/image" Target="../media/image174.png"/></Relationships>
</file>

<file path=ppt/slides/_rels/slide76.xml.rels><?xml version="1.0" encoding="UTF-8" standalone="yes"?>
<Relationships xmlns="http://schemas.openxmlformats.org/package/2006/relationships"><Relationship Id="rId2" Type="http://schemas.openxmlformats.org/officeDocument/2006/relationships/image" Target="../media/image175.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image" Target="../media/image176.jpeg"/><Relationship Id="rId1" Type="http://schemas.openxmlformats.org/officeDocument/2006/relationships/slideLayout" Target="../slideLayouts/slideLayout2.xml"/><Relationship Id="rId4" Type="http://schemas.openxmlformats.org/officeDocument/2006/relationships/image" Target="../media/image178.jpeg"/></Relationships>
</file>

<file path=ppt/slides/_rels/slide79.xml.rels><?xml version="1.0" encoding="UTF-8" standalone="yes"?>
<Relationships xmlns="http://schemas.openxmlformats.org/package/2006/relationships"><Relationship Id="rId2" Type="http://schemas.openxmlformats.org/officeDocument/2006/relationships/image" Target="../media/image17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181.jpeg"/><Relationship Id="rId2" Type="http://schemas.openxmlformats.org/officeDocument/2006/relationships/image" Target="../media/image180.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182.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www.radikal.ru/" TargetMode="External"/><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hyperlink" Target="http://www.medhelp4you.ru/img/img-pages/img-pages-chmt/ugm2.jpg" TargetMode="External"/><Relationship Id="rId2" Type="http://schemas.openxmlformats.org/officeDocument/2006/relationships/image" Target="../media/image183.png"/><Relationship Id="rId1" Type="http://schemas.openxmlformats.org/officeDocument/2006/relationships/slideLayout" Target="../slideLayouts/slideLayout2.xml"/><Relationship Id="rId4" Type="http://schemas.openxmlformats.org/officeDocument/2006/relationships/image" Target="../media/image184.jpeg"/></Relationships>
</file>

<file path=ppt/slides/_rels/slide92.xml.rels><?xml version="1.0" encoding="UTF-8" standalone="yes"?>
<Relationships xmlns="http://schemas.openxmlformats.org/package/2006/relationships"><Relationship Id="rId2" Type="http://schemas.openxmlformats.org/officeDocument/2006/relationships/image" Target="../media/image185.jpe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186.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88.wmf"/><Relationship Id="rId2" Type="http://schemas.openxmlformats.org/officeDocument/2006/relationships/image" Target="../media/image187.png"/><Relationship Id="rId1" Type="http://schemas.openxmlformats.org/officeDocument/2006/relationships/slideLayout" Target="../slideLayouts/slideLayout2.xml"/><Relationship Id="rId4" Type="http://schemas.openxmlformats.org/officeDocument/2006/relationships/image" Target="../media/image189.png"/></Relationships>
</file>

<file path=ppt/slides/_rels/slide96.xml.rels><?xml version="1.0" encoding="UTF-8" standalone="yes"?>
<Relationships xmlns="http://schemas.openxmlformats.org/package/2006/relationships"><Relationship Id="rId3" Type="http://schemas.openxmlformats.org/officeDocument/2006/relationships/image" Target="../media/image190.jpeg"/><Relationship Id="rId2" Type="http://schemas.openxmlformats.org/officeDocument/2006/relationships/image" Target="../media/image120.jpeg"/><Relationship Id="rId1" Type="http://schemas.openxmlformats.org/officeDocument/2006/relationships/slideLayout" Target="../slideLayouts/slideLayout7.xml"/><Relationship Id="rId4" Type="http://schemas.openxmlformats.org/officeDocument/2006/relationships/image" Target="../media/image122.png"/></Relationships>
</file>

<file path=ppt/slides/_rels/slide97.xml.rels><?xml version="1.0" encoding="UTF-8" standalone="yes"?>
<Relationships xmlns="http://schemas.openxmlformats.org/package/2006/relationships"><Relationship Id="rId3" Type="http://schemas.openxmlformats.org/officeDocument/2006/relationships/image" Target="../media/image192.png"/><Relationship Id="rId2" Type="http://schemas.openxmlformats.org/officeDocument/2006/relationships/image" Target="../media/image191.png"/><Relationship Id="rId1" Type="http://schemas.openxmlformats.org/officeDocument/2006/relationships/slideLayout" Target="../slideLayouts/slideLayout7.xml"/><Relationship Id="rId4" Type="http://schemas.openxmlformats.org/officeDocument/2006/relationships/image" Target="../media/image193.png"/></Relationships>
</file>

<file path=ppt/slides/_rels/slide98.xml.rels><?xml version="1.0" encoding="UTF-8" standalone="yes"?>
<Relationships xmlns="http://schemas.openxmlformats.org/package/2006/relationships"><Relationship Id="rId3" Type="http://schemas.openxmlformats.org/officeDocument/2006/relationships/image" Target="../media/image195.jpeg"/><Relationship Id="rId2" Type="http://schemas.openxmlformats.org/officeDocument/2006/relationships/image" Target="../media/image194.jpeg"/><Relationship Id="rId1" Type="http://schemas.openxmlformats.org/officeDocument/2006/relationships/slideLayout" Target="../slideLayouts/slideLayout2.xml"/><Relationship Id="rId4" Type="http://schemas.openxmlformats.org/officeDocument/2006/relationships/image" Target="../media/image196.jpeg"/></Relationships>
</file>

<file path=ppt/slides/_rels/slide99.xml.rels><?xml version="1.0" encoding="UTF-8" standalone="yes"?>
<Relationships xmlns="http://schemas.openxmlformats.org/package/2006/relationships"><Relationship Id="rId2" Type="http://schemas.openxmlformats.org/officeDocument/2006/relationships/image" Target="../media/image19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a:xfrm>
            <a:off x="76200" y="2438400"/>
            <a:ext cx="7010400" cy="2895600"/>
          </a:xfrm>
        </p:spPr>
        <p:txBody>
          <a:bodyPr/>
          <a:lstStyle/>
          <a:p>
            <a:pPr eaLnBrk="1" hangingPunct="1">
              <a:defRPr/>
            </a:pPr>
            <a:r>
              <a:rPr lang="ru-RU" sz="2800" b="1" i="1" dirty="0" smtClean="0">
                <a:solidFill>
                  <a:srgbClr val="FF0000"/>
                </a:solidFill>
                <a:effectLst>
                  <a:outerShdw blurRad="38100" dist="38100" dir="2700000" algn="tl">
                    <a:srgbClr val="C0C0C0"/>
                  </a:outerShdw>
                </a:effectLst>
              </a:rPr>
              <a:t>ІСТОРІЯ РОЗВИТКУ НЕЙРОХІРУРГЇЇ, АНАТОМІЯ ТА ФІЗІОЛОГІЯ НЕРВОВОЇ СИСТЕМИ, МЕТОДИ ДОСЛІДЖЕННЯ, ЧЕРЕПНО-МОЗКОВА ТА ХРЕБЕТНО-СПИННОМОЗКОВА ТРАВМА</a:t>
            </a:r>
            <a:endParaRPr lang="ru-RU" sz="3200" dirty="0" smtClean="0"/>
          </a:p>
        </p:txBody>
      </p:sp>
      <p:pic>
        <p:nvPicPr>
          <p:cNvPr id="3075" name="Picture 7" descr="Head Injury"/>
          <p:cNvPicPr>
            <a:picLocks noChangeAspect="1" noChangeArrowheads="1"/>
          </p:cNvPicPr>
          <p:nvPr/>
        </p:nvPicPr>
        <p:blipFill>
          <a:blip r:embed="rId3"/>
          <a:srcRect/>
          <a:stretch>
            <a:fillRect/>
          </a:stretch>
        </p:blipFill>
        <p:spPr bwMode="auto">
          <a:xfrm>
            <a:off x="7138988" y="0"/>
            <a:ext cx="2005012" cy="6858000"/>
          </a:xfrm>
          <a:prstGeom prst="rect">
            <a:avLst/>
          </a:prstGeom>
          <a:noFill/>
          <a:ln w="9525">
            <a:noFill/>
            <a:miter lim="800000"/>
            <a:headEnd/>
            <a:tailEnd/>
          </a:ln>
        </p:spPr>
      </p:pic>
      <p:graphicFrame>
        <p:nvGraphicFramePr>
          <p:cNvPr id="3082" name="Object 3"/>
          <p:cNvGraphicFramePr>
            <a:graphicFrameLocks noChangeAspect="1"/>
          </p:cNvGraphicFramePr>
          <p:nvPr/>
        </p:nvGraphicFramePr>
        <p:xfrm>
          <a:off x="0" y="0"/>
          <a:ext cx="2376487" cy="2290762"/>
        </p:xfrm>
        <a:graphic>
          <a:graphicData uri="http://schemas.openxmlformats.org/presentationml/2006/ole">
            <mc:AlternateContent xmlns:mc="http://schemas.openxmlformats.org/markup-compatibility/2006">
              <mc:Choice xmlns:v="urn:schemas-microsoft-com:vml" Requires="v">
                <p:oleObj spid="_x0000_s3114" name="CorelDRAW" r:id="rId4" imgW="5722920" imgH="5531400" progId="">
                  <p:embed/>
                </p:oleObj>
              </mc:Choice>
              <mc:Fallback>
                <p:oleObj name="CorelDRAW" r:id="rId4" imgW="5722920" imgH="5531400" progId="">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376487" cy="22907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1189" name="Rectangle 5"/>
          <p:cNvSpPr>
            <a:spLocks noChangeArrowheads="1"/>
          </p:cNvSpPr>
          <p:nvPr/>
        </p:nvSpPr>
        <p:spPr bwMode="auto">
          <a:xfrm>
            <a:off x="4114800" y="1600200"/>
            <a:ext cx="2743200" cy="412750"/>
          </a:xfrm>
          <a:prstGeom prst="rect">
            <a:avLst/>
          </a:prstGeom>
          <a:noFill/>
          <a:ln w="9525">
            <a:noFill/>
            <a:miter lim="800000"/>
            <a:headEnd/>
            <a:tailEnd/>
          </a:ln>
          <a:effectLst/>
        </p:spPr>
        <p:txBody>
          <a:bodyPr>
            <a:spAutoFit/>
          </a:bodyPr>
          <a:lstStyle/>
          <a:p>
            <a:pPr algn="ctr"/>
            <a:r>
              <a:rPr lang="en-US" sz="2100" b="1" u="sng">
                <a:solidFill>
                  <a:srgbClr val="3333CC"/>
                </a:solidFill>
                <a:effectLst>
                  <a:outerShdw blurRad="38100" dist="38100" dir="2700000" algn="tl">
                    <a:srgbClr val="C0C0C0"/>
                  </a:outerShdw>
                </a:effectLst>
              </a:rPr>
              <a:t>neurohirurg.umi.ru</a:t>
            </a:r>
            <a:endParaRPr lang="ru-RU" sz="2000"/>
          </a:p>
        </p:txBody>
      </p:sp>
      <p:sp>
        <p:nvSpPr>
          <p:cNvPr id="2060" name="Rectangle 12"/>
          <p:cNvSpPr>
            <a:spLocks noChangeArrowheads="1"/>
          </p:cNvSpPr>
          <p:nvPr/>
        </p:nvSpPr>
        <p:spPr bwMode="auto">
          <a:xfrm>
            <a:off x="1143000" y="5791200"/>
            <a:ext cx="4953000" cy="860425"/>
          </a:xfrm>
          <a:prstGeom prst="rect">
            <a:avLst/>
          </a:prstGeom>
          <a:noFill/>
          <a:ln w="9525">
            <a:noFill/>
            <a:miter lim="800000"/>
            <a:headEnd/>
            <a:tailEnd/>
          </a:ln>
          <a:effectLst/>
        </p:spPr>
        <p:txBody>
          <a:bodyPr anchor="ctr">
            <a:spAutoFit/>
          </a:bodyPr>
          <a:lstStyle/>
          <a:p>
            <a:pPr>
              <a:lnSpc>
                <a:spcPct val="90000"/>
              </a:lnSpc>
              <a:tabLst>
                <a:tab pos="5943600" algn="l"/>
              </a:tabLst>
            </a:pPr>
            <a:r>
              <a:rPr lang="ru-RU" sz="2800" b="1" dirty="0" err="1" smtClean="0">
                <a:solidFill>
                  <a:srgbClr val="3333CC"/>
                </a:solidFill>
                <a:effectLst>
                  <a:outerShdw blurRad="38100" dist="38100" dir="2700000" algn="tl">
                    <a:srgbClr val="C0C0C0"/>
                  </a:outerShdw>
                </a:effectLst>
              </a:rPr>
              <a:t>професор</a:t>
            </a:r>
            <a:r>
              <a:rPr lang="ru-RU" sz="2800" b="1" dirty="0" smtClean="0">
                <a:solidFill>
                  <a:srgbClr val="3333CC"/>
                </a:solidFill>
                <a:effectLst>
                  <a:outerShdw blurRad="38100" dist="38100" dir="2700000" algn="tl">
                    <a:srgbClr val="C0C0C0"/>
                  </a:outerShdw>
                </a:effectLst>
              </a:rPr>
              <a:t> П</a:t>
            </a:r>
            <a:r>
              <a:rPr lang="en-US" sz="2800" b="1" dirty="0" smtClean="0">
                <a:solidFill>
                  <a:srgbClr val="3333CC"/>
                </a:solidFill>
                <a:effectLst>
                  <a:outerShdw blurRad="38100" dist="38100" dir="2700000" algn="tl">
                    <a:srgbClr val="C0C0C0"/>
                  </a:outerShdw>
                </a:effectLst>
              </a:rPr>
              <a:t>’</a:t>
            </a:r>
            <a:r>
              <a:rPr lang="ru-RU" sz="2800" b="1" dirty="0" err="1" smtClean="0">
                <a:solidFill>
                  <a:srgbClr val="3333CC"/>
                </a:solidFill>
                <a:effectLst>
                  <a:outerShdw blurRad="38100" dist="38100" dir="2700000" algn="tl">
                    <a:srgbClr val="C0C0C0"/>
                  </a:outerShdw>
                </a:effectLst>
              </a:rPr>
              <a:t>ятикоп</a:t>
            </a:r>
            <a:r>
              <a:rPr lang="ru-RU" sz="2800" b="1" dirty="0" smtClean="0">
                <a:solidFill>
                  <a:srgbClr val="3333CC"/>
                </a:solidFill>
                <a:effectLst>
                  <a:outerShdw blurRad="38100" dist="38100" dir="2700000" algn="tl">
                    <a:srgbClr val="C0C0C0"/>
                  </a:outerShdw>
                </a:effectLst>
              </a:rPr>
              <a:t> В.О.,</a:t>
            </a:r>
            <a:endParaRPr lang="ru-RU" sz="2800" b="1" dirty="0">
              <a:solidFill>
                <a:srgbClr val="3333CC"/>
              </a:solidFill>
              <a:effectLst>
                <a:outerShdw blurRad="38100" dist="38100" dir="2700000" algn="tl">
                  <a:srgbClr val="C0C0C0"/>
                </a:outerShdw>
              </a:effectLst>
            </a:endParaRPr>
          </a:p>
          <a:p>
            <a:pPr>
              <a:lnSpc>
                <a:spcPct val="90000"/>
              </a:lnSpc>
              <a:tabLst>
                <a:tab pos="5943600" algn="l"/>
              </a:tabLst>
            </a:pPr>
            <a:r>
              <a:rPr lang="ru-RU" sz="2800" b="1" dirty="0">
                <a:solidFill>
                  <a:srgbClr val="3333CC"/>
                </a:solidFill>
                <a:effectLst>
                  <a:outerShdw blurRad="38100" dist="38100" dir="2700000" algn="tl">
                    <a:srgbClr val="C0C0C0"/>
                  </a:outerShdw>
                </a:effectLst>
              </a:rPr>
              <a:t>доцент </a:t>
            </a:r>
            <a:r>
              <a:rPr lang="ru-RU" sz="2800" b="1" dirty="0" err="1" smtClean="0">
                <a:solidFill>
                  <a:srgbClr val="3333CC"/>
                </a:solidFill>
                <a:effectLst>
                  <a:outerShdw blurRad="38100" dist="38100" dir="2700000" algn="tl">
                    <a:srgbClr val="C0C0C0"/>
                  </a:outerShdw>
                </a:effectLst>
              </a:rPr>
              <a:t>Кутовий</a:t>
            </a:r>
            <a:r>
              <a:rPr lang="ru-RU" sz="2800" b="1" dirty="0" smtClean="0">
                <a:solidFill>
                  <a:srgbClr val="3333CC"/>
                </a:solidFill>
                <a:effectLst>
                  <a:outerShdw blurRad="38100" dist="38100" dir="2700000" algn="tl">
                    <a:srgbClr val="C0C0C0"/>
                  </a:outerShdw>
                </a:effectLst>
              </a:rPr>
              <a:t> І.О.</a:t>
            </a:r>
            <a:endParaRPr lang="ru-RU" sz="2800" b="1" dirty="0">
              <a:solidFill>
                <a:srgbClr val="3333CC"/>
              </a:solidFill>
              <a:effectLst>
                <a:outerShdw blurRad="38100" dist="38100" dir="2700000" algn="tl">
                  <a:srgbClr val="C0C0C0"/>
                </a:outerShdw>
              </a:effectLst>
            </a:endParaRPr>
          </a:p>
        </p:txBody>
      </p:sp>
      <p:sp>
        <p:nvSpPr>
          <p:cNvPr id="2" name="Rectangle 5"/>
          <p:cNvSpPr>
            <a:spLocks noChangeArrowheads="1"/>
          </p:cNvSpPr>
          <p:nvPr/>
        </p:nvSpPr>
        <p:spPr bwMode="auto">
          <a:xfrm>
            <a:off x="2590800" y="533400"/>
            <a:ext cx="4572000" cy="969496"/>
          </a:xfrm>
          <a:prstGeom prst="rect">
            <a:avLst/>
          </a:prstGeom>
          <a:noFill/>
          <a:ln w="9525">
            <a:noFill/>
            <a:miter lim="800000"/>
            <a:headEnd/>
            <a:tailEnd/>
          </a:ln>
          <a:effectLst/>
        </p:spPr>
        <p:txBody>
          <a:bodyPr>
            <a:spAutoFit/>
          </a:bodyPr>
          <a:lstStyle/>
          <a:p>
            <a:pPr algn="ctr"/>
            <a:r>
              <a:rPr lang="ru-RU" sz="1900" b="1" dirty="0" smtClean="0">
                <a:solidFill>
                  <a:srgbClr val="3333CC"/>
                </a:solidFill>
                <a:effectLst>
                  <a:outerShdw blurRad="38100" dist="38100" dir="2700000" algn="tl">
                    <a:srgbClr val="C0C0C0"/>
                  </a:outerShdw>
                </a:effectLst>
              </a:rPr>
              <a:t>ХАРКІВСЬКИЙ НАЦІОНАЛЬНИЙ МЕДИЧНИЙ УНІВЕРСИТЕТ</a:t>
            </a:r>
            <a:r>
              <a:rPr lang="ru-RU" sz="1900" b="1" dirty="0">
                <a:solidFill>
                  <a:srgbClr val="3333CC"/>
                </a:solidFill>
                <a:effectLst>
                  <a:outerShdw blurRad="38100" dist="38100" dir="2700000" algn="tl">
                    <a:srgbClr val="C0C0C0"/>
                  </a:outerShdw>
                </a:effectLst>
              </a:rPr>
              <a:t>, </a:t>
            </a:r>
          </a:p>
          <a:p>
            <a:pPr algn="ctr"/>
            <a:r>
              <a:rPr lang="ru-RU" sz="1900" b="1" dirty="0">
                <a:solidFill>
                  <a:srgbClr val="3333CC"/>
                </a:solidFill>
                <a:effectLst>
                  <a:outerShdw blurRad="38100" dist="38100" dir="2700000" algn="tl">
                    <a:srgbClr val="C0C0C0"/>
                  </a:outerShdw>
                </a:effectLst>
              </a:rPr>
              <a:t>КАФЕДРА </a:t>
            </a:r>
            <a:r>
              <a:rPr lang="ru-RU" sz="1900" b="1" dirty="0" smtClean="0">
                <a:solidFill>
                  <a:srgbClr val="3333CC"/>
                </a:solidFill>
                <a:effectLst>
                  <a:outerShdw blurRad="38100" dist="38100" dir="2700000" algn="tl">
                    <a:srgbClr val="C0C0C0"/>
                  </a:outerShdw>
                </a:effectLst>
              </a:rPr>
              <a:t>НЕЙРОХІРУРГЇЇ</a:t>
            </a:r>
            <a:endParaRPr lang="ru-RU" sz="1900" b="1" dirty="0">
              <a:solidFill>
                <a:srgbClr val="3333CC"/>
              </a:solidFill>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663300"/>
        </a:solidFill>
        <a:effectLst/>
      </p:bgPr>
    </p:bg>
    <p:spTree>
      <p:nvGrpSpPr>
        <p:cNvPr id="1" name=""/>
        <p:cNvGrpSpPr/>
        <p:nvPr/>
      </p:nvGrpSpPr>
      <p:grpSpPr>
        <a:xfrm>
          <a:off x="0" y="0"/>
          <a:ext cx="0" cy="0"/>
          <a:chOff x="0" y="0"/>
          <a:chExt cx="0" cy="0"/>
        </a:xfrm>
      </p:grpSpPr>
      <p:pic>
        <p:nvPicPr>
          <p:cNvPr id="14338" name="Picture 4"/>
          <p:cNvPicPr>
            <a:picLocks noChangeAspect="1" noChangeArrowheads="1"/>
          </p:cNvPicPr>
          <p:nvPr/>
        </p:nvPicPr>
        <p:blipFill>
          <a:blip r:embed="rId2"/>
          <a:srcRect/>
          <a:stretch>
            <a:fillRect/>
          </a:stretch>
        </p:blipFill>
        <p:spPr bwMode="auto">
          <a:xfrm>
            <a:off x="838200" y="0"/>
            <a:ext cx="7620000" cy="6865938"/>
          </a:xfrm>
          <a:prstGeom prst="rect">
            <a:avLst/>
          </a:prstGeom>
          <a:noFill/>
          <a:ln w="9525">
            <a:noFill/>
            <a:miter lim="800000"/>
            <a:headEnd/>
            <a:tailEnd/>
          </a:ln>
        </p:spPr>
      </p:pic>
      <p:sp>
        <p:nvSpPr>
          <p:cNvPr id="104455" name="Rectangle 7"/>
          <p:cNvSpPr>
            <a:spLocks noChangeArrowheads="1"/>
          </p:cNvSpPr>
          <p:nvPr/>
        </p:nvSpPr>
        <p:spPr bwMode="auto">
          <a:xfrm>
            <a:off x="0" y="6344529"/>
            <a:ext cx="8434168" cy="507831"/>
          </a:xfrm>
          <a:prstGeom prst="rect">
            <a:avLst/>
          </a:prstGeom>
          <a:noFill/>
          <a:ln w="9525">
            <a:noFill/>
            <a:miter lim="800000"/>
            <a:headEnd/>
            <a:tailEnd/>
          </a:ln>
          <a:effectLst/>
        </p:spPr>
        <p:txBody>
          <a:bodyPr wrap="none" anchor="ctr">
            <a:spAutoFit/>
          </a:bodyPr>
          <a:lstStyle/>
          <a:p>
            <a:pPr eaLnBrk="0" hangingPunct="0">
              <a:defRPr/>
            </a:pPr>
            <a:r>
              <a:rPr lang="ru-RU" sz="2700" b="1" dirty="0" err="1">
                <a:solidFill>
                  <a:srgbClr val="FFFF00"/>
                </a:solidFill>
                <a:effectLst>
                  <a:outerShdw blurRad="38100" dist="38100" dir="2700000" algn="tl">
                    <a:srgbClr val="000000"/>
                  </a:outerShdw>
                </a:effectLst>
              </a:rPr>
              <a:t>Ієронім</a:t>
            </a:r>
            <a:r>
              <a:rPr lang="ru-RU" sz="2700" b="1" dirty="0">
                <a:solidFill>
                  <a:srgbClr val="FFFF00"/>
                </a:solidFill>
                <a:effectLst>
                  <a:outerShdw blurRad="38100" dist="38100" dir="2700000" algn="tl">
                    <a:srgbClr val="000000"/>
                  </a:outerShdw>
                </a:effectLst>
              </a:rPr>
              <a:t> Босх, «</a:t>
            </a:r>
            <a:r>
              <a:rPr lang="ru-RU" sz="2700" b="1" dirty="0" err="1" smtClean="0">
                <a:solidFill>
                  <a:srgbClr val="FFFF00"/>
                </a:solidFill>
                <a:effectLst>
                  <a:outerShdw blurRad="38100" dist="38100" dir="2700000" algn="tl">
                    <a:srgbClr val="000000"/>
                  </a:outerShdw>
                </a:effectLst>
              </a:rPr>
              <a:t>Витягання</a:t>
            </a:r>
            <a:r>
              <a:rPr lang="ru-RU" sz="2700" b="1" dirty="0" smtClean="0">
                <a:solidFill>
                  <a:srgbClr val="FFFF00"/>
                </a:solidFill>
                <a:effectLst>
                  <a:outerShdw blurRad="38100" dist="38100" dir="2700000" algn="tl">
                    <a:srgbClr val="000000"/>
                  </a:outerShdw>
                </a:effectLst>
              </a:rPr>
              <a:t> </a:t>
            </a:r>
            <a:r>
              <a:rPr lang="ru-RU" sz="2700" b="1" dirty="0" err="1">
                <a:solidFill>
                  <a:srgbClr val="FFFF00"/>
                </a:solidFill>
                <a:effectLst>
                  <a:outerShdw blurRad="38100" dist="38100" dir="2700000" algn="tl">
                    <a:srgbClr val="000000"/>
                  </a:outerShdw>
                </a:effectLst>
              </a:rPr>
              <a:t>каменів</a:t>
            </a:r>
            <a:r>
              <a:rPr lang="ru-RU" sz="2700" b="1" dirty="0">
                <a:solidFill>
                  <a:srgbClr val="FFFF00"/>
                </a:solidFill>
                <a:effectLst>
                  <a:outerShdw blurRad="38100" dist="38100" dir="2700000" algn="tl">
                    <a:srgbClr val="000000"/>
                  </a:outerShdw>
                </a:effectLst>
              </a:rPr>
              <a:t> дурості»1475</a:t>
            </a:r>
            <a:r>
              <a:rPr lang="ru-RU" sz="2700" b="1" dirty="0" smtClean="0">
                <a:solidFill>
                  <a:srgbClr val="FFFF00"/>
                </a:solidFill>
              </a:rPr>
              <a:t> </a:t>
            </a:r>
            <a:endParaRPr lang="ru-RU" sz="2700" b="1" dirty="0">
              <a:solidFill>
                <a:srgbClr val="FFFF00"/>
              </a:solidFill>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07202" name="Picture 2" descr="52_008"/>
          <p:cNvPicPr>
            <a:picLocks noChangeAspect="1" noChangeArrowheads="1"/>
          </p:cNvPicPr>
          <p:nvPr/>
        </p:nvPicPr>
        <p:blipFill>
          <a:blip r:embed="rId2"/>
          <a:srcRect/>
          <a:stretch>
            <a:fillRect/>
          </a:stretch>
        </p:blipFill>
        <p:spPr bwMode="auto">
          <a:xfrm>
            <a:off x="2209800" y="2092325"/>
            <a:ext cx="6934200" cy="4765675"/>
          </a:xfrm>
          <a:prstGeom prst="rect">
            <a:avLst/>
          </a:prstGeom>
          <a:noFill/>
          <a:ln w="9525">
            <a:noFill/>
            <a:miter lim="800000"/>
            <a:headEnd/>
            <a:tailEnd/>
          </a:ln>
        </p:spPr>
      </p:pic>
      <p:pic>
        <p:nvPicPr>
          <p:cNvPr id="307204" name="Picture 4" descr="hematoma"/>
          <p:cNvPicPr>
            <a:picLocks noChangeAspect="1" noChangeArrowheads="1"/>
          </p:cNvPicPr>
          <p:nvPr/>
        </p:nvPicPr>
        <p:blipFill>
          <a:blip r:embed="rId3"/>
          <a:srcRect/>
          <a:stretch>
            <a:fillRect/>
          </a:stretch>
        </p:blipFill>
        <p:spPr bwMode="auto">
          <a:xfrm>
            <a:off x="0" y="0"/>
            <a:ext cx="4132263" cy="5257800"/>
          </a:xfrm>
          <a:prstGeom prst="rect">
            <a:avLst/>
          </a:prstGeom>
          <a:noFill/>
        </p:spPr>
      </p:pic>
      <p:sp>
        <p:nvSpPr>
          <p:cNvPr id="307203" name="Rectangle 3"/>
          <p:cNvSpPr>
            <a:spLocks noGrp="1" noChangeArrowheads="1"/>
          </p:cNvSpPr>
          <p:nvPr>
            <p:ph type="title"/>
          </p:nvPr>
        </p:nvSpPr>
        <p:spPr>
          <a:xfrm>
            <a:off x="3657600" y="152400"/>
            <a:ext cx="5486400" cy="1524000"/>
          </a:xfrm>
        </p:spPr>
        <p:txBody>
          <a:bodyPr/>
          <a:lstStyle/>
          <a:p>
            <a:r>
              <a:rPr lang="ru-RU" sz="2400" b="1" i="1" dirty="0" err="1">
                <a:solidFill>
                  <a:srgbClr val="FF0000"/>
                </a:solidFill>
                <a:effectLst>
                  <a:outerShdw blurRad="38100" dist="38100" dir="2700000" algn="tl">
                    <a:srgbClr val="C0C0C0"/>
                  </a:outerShdw>
                </a:effectLst>
              </a:rPr>
              <a:t>Напрями</a:t>
            </a:r>
            <a:r>
              <a:rPr lang="ru-RU" sz="2400" b="1" i="1" dirty="0">
                <a:solidFill>
                  <a:srgbClr val="FF0000"/>
                </a:solidFill>
                <a:effectLst>
                  <a:outerShdw blurRad="38100" dist="38100" dir="2700000" algn="tl">
                    <a:srgbClr val="C0C0C0"/>
                  </a:outerShdw>
                </a:effectLst>
              </a:rPr>
              <a:t> </a:t>
            </a:r>
            <a:r>
              <a:rPr lang="ru-RU" sz="2400" b="1" i="1" dirty="0" err="1">
                <a:solidFill>
                  <a:srgbClr val="FF0000"/>
                </a:solidFill>
                <a:effectLst>
                  <a:outerShdw blurRad="38100" dist="38100" dir="2700000" algn="tl">
                    <a:srgbClr val="C0C0C0"/>
                  </a:outerShdw>
                </a:effectLst>
              </a:rPr>
              <a:t>зміщення</a:t>
            </a:r>
            <a:r>
              <a:rPr lang="ru-RU" sz="2400" b="1" i="1" dirty="0">
                <a:solidFill>
                  <a:srgbClr val="FF0000"/>
                </a:solidFill>
                <a:effectLst>
                  <a:outerShdw blurRad="38100" dist="38100" dir="2700000" algn="tl">
                    <a:srgbClr val="C0C0C0"/>
                  </a:outerShdw>
                </a:effectLst>
              </a:rPr>
              <a:t> </a:t>
            </a:r>
            <a:r>
              <a:rPr lang="ru-RU" sz="2400" b="1" i="1" dirty="0" err="1">
                <a:solidFill>
                  <a:srgbClr val="FF0000"/>
                </a:solidFill>
                <a:effectLst>
                  <a:outerShdw blurRad="38100" dist="38100" dir="2700000" algn="tl">
                    <a:srgbClr val="C0C0C0"/>
                  </a:outerShdw>
                </a:effectLst>
              </a:rPr>
              <a:t>серединних</a:t>
            </a:r>
            <a:r>
              <a:rPr lang="ru-RU" sz="2400" b="1" i="1" dirty="0">
                <a:solidFill>
                  <a:srgbClr val="FF0000"/>
                </a:solidFill>
                <a:effectLst>
                  <a:outerShdw blurRad="38100" dist="38100" dir="2700000" algn="tl">
                    <a:srgbClr val="C0C0C0"/>
                  </a:outerShdw>
                </a:effectLst>
              </a:rPr>
              <a:t> структур при </a:t>
            </a:r>
            <a:r>
              <a:rPr lang="ru-RU" sz="2400" b="1" i="1" dirty="0" err="1">
                <a:solidFill>
                  <a:srgbClr val="FF0000"/>
                </a:solidFill>
                <a:effectLst>
                  <a:outerShdw blurRad="38100" dist="38100" dir="2700000" algn="tl">
                    <a:srgbClr val="C0C0C0"/>
                  </a:outerShdw>
                </a:effectLst>
              </a:rPr>
              <a:t>здавленні</a:t>
            </a:r>
            <a:r>
              <a:rPr lang="ru-RU" sz="2400" b="1" i="1" dirty="0">
                <a:solidFill>
                  <a:srgbClr val="FF0000"/>
                </a:solidFill>
                <a:effectLst>
                  <a:outerShdw blurRad="38100" dist="38100" dir="2700000" algn="tl">
                    <a:srgbClr val="C0C0C0"/>
                  </a:outerShdw>
                </a:effectLst>
              </a:rPr>
              <a:t> головного </a:t>
            </a:r>
            <a:r>
              <a:rPr lang="ru-RU" sz="2400" b="1" i="1" dirty="0" err="1">
                <a:solidFill>
                  <a:srgbClr val="FF0000"/>
                </a:solidFill>
                <a:effectLst>
                  <a:outerShdw blurRad="38100" dist="38100" dir="2700000" algn="tl">
                    <a:srgbClr val="C0C0C0"/>
                  </a:outerShdw>
                </a:effectLst>
              </a:rPr>
              <a:t>мозку</a:t>
            </a:r>
            <a:r>
              <a:rPr lang="ru-RU" sz="2400" b="1" i="1" dirty="0">
                <a:solidFill>
                  <a:srgbClr val="FF0000"/>
                </a:solidFill>
                <a:effectLst>
                  <a:outerShdw blurRad="38100" dist="38100" dir="2700000" algn="tl">
                    <a:srgbClr val="C0C0C0"/>
                  </a:outerShdw>
                </a:effectLst>
              </a:rPr>
              <a:t> </a:t>
            </a:r>
            <a:r>
              <a:rPr lang="ru-RU" sz="2400" b="1" i="1" dirty="0" err="1">
                <a:solidFill>
                  <a:srgbClr val="FF0000"/>
                </a:solidFill>
                <a:effectLst>
                  <a:outerShdw blurRad="38100" dist="38100" dir="2700000" algn="tl">
                    <a:srgbClr val="C0C0C0"/>
                  </a:outerShdw>
                </a:effectLst>
              </a:rPr>
              <a:t>внутрішньочерепними</a:t>
            </a:r>
            <a:r>
              <a:rPr lang="ru-RU" sz="2400" b="1" i="1" dirty="0">
                <a:solidFill>
                  <a:srgbClr val="FF0000"/>
                </a:solidFill>
                <a:effectLst>
                  <a:outerShdw blurRad="38100" dist="38100" dir="2700000" algn="tl">
                    <a:srgbClr val="C0C0C0"/>
                  </a:outerShdw>
                </a:effectLst>
              </a:rPr>
              <a:t> гематомами</a:t>
            </a: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09250" name="Picture 2" descr="perf1"/>
          <p:cNvPicPr>
            <a:picLocks noChangeAspect="1" noChangeArrowheads="1"/>
          </p:cNvPicPr>
          <p:nvPr/>
        </p:nvPicPr>
        <p:blipFill>
          <a:blip r:embed="rId2"/>
          <a:srcRect/>
          <a:stretch>
            <a:fillRect/>
          </a:stretch>
        </p:blipFill>
        <p:spPr bwMode="auto">
          <a:xfrm>
            <a:off x="3733800" y="2543175"/>
            <a:ext cx="5410200" cy="4314825"/>
          </a:xfrm>
          <a:prstGeom prst="rect">
            <a:avLst/>
          </a:prstGeom>
          <a:noFill/>
          <a:ln w="9525">
            <a:noFill/>
            <a:miter lim="800000"/>
            <a:headEnd/>
            <a:tailEnd/>
          </a:ln>
        </p:spPr>
      </p:pic>
      <p:sp>
        <p:nvSpPr>
          <p:cNvPr id="309251" name="Rectangle 3"/>
          <p:cNvSpPr>
            <a:spLocks noGrp="1" noChangeArrowheads="1"/>
          </p:cNvSpPr>
          <p:nvPr>
            <p:ph type="title"/>
          </p:nvPr>
        </p:nvSpPr>
        <p:spPr>
          <a:xfrm>
            <a:off x="0" y="152400"/>
            <a:ext cx="9144000" cy="609600"/>
          </a:xfrm>
        </p:spPr>
        <p:txBody>
          <a:bodyPr/>
          <a:lstStyle/>
          <a:p>
            <a:r>
              <a:rPr lang="ru-RU" sz="2800" b="1" i="1" dirty="0" err="1">
                <a:solidFill>
                  <a:srgbClr val="FF0000"/>
                </a:solidFill>
                <a:effectLst>
                  <a:outerShdw blurRad="38100" dist="38100" dir="2700000" algn="tl">
                    <a:srgbClr val="C0C0C0"/>
                  </a:outerShdw>
                </a:effectLst>
              </a:rPr>
              <a:t>Клінічні</a:t>
            </a:r>
            <a:r>
              <a:rPr lang="ru-RU" sz="2800" b="1" i="1" dirty="0">
                <a:solidFill>
                  <a:srgbClr val="FF0000"/>
                </a:solidFill>
                <a:effectLst>
                  <a:outerShdw blurRad="38100" dist="38100" dir="2700000" algn="tl">
                    <a:srgbClr val="C0C0C0"/>
                  </a:outerShdw>
                </a:effectLst>
              </a:rPr>
              <a:t> </a:t>
            </a:r>
            <a:r>
              <a:rPr lang="ru-RU" sz="2800" b="1" i="1" dirty="0" err="1">
                <a:solidFill>
                  <a:srgbClr val="FF0000"/>
                </a:solidFill>
                <a:effectLst>
                  <a:outerShdw blurRad="38100" dist="38100" dir="2700000" algn="tl">
                    <a:srgbClr val="C0C0C0"/>
                  </a:outerShdw>
                </a:effectLst>
              </a:rPr>
              <a:t>форми</a:t>
            </a:r>
            <a:r>
              <a:rPr lang="ru-RU" sz="2800" b="1" i="1" dirty="0">
                <a:solidFill>
                  <a:srgbClr val="FF0000"/>
                </a:solidFill>
                <a:effectLst>
                  <a:outerShdw blurRad="38100" dist="38100" dir="2700000" algn="tl">
                    <a:srgbClr val="C0C0C0"/>
                  </a:outerShdw>
                </a:effectLst>
              </a:rPr>
              <a:t> </a:t>
            </a:r>
            <a:r>
              <a:rPr lang="ru-RU" sz="2800" b="1" i="1" dirty="0" err="1">
                <a:solidFill>
                  <a:srgbClr val="FF0000"/>
                </a:solidFill>
                <a:effectLst>
                  <a:outerShdw blurRad="38100" dist="38100" dir="2700000" algn="tl">
                    <a:srgbClr val="C0C0C0"/>
                  </a:outerShdw>
                </a:effectLst>
              </a:rPr>
              <a:t>внутрішньочерепних</a:t>
            </a:r>
            <a:r>
              <a:rPr lang="ru-RU" sz="2800" b="1" i="1" dirty="0">
                <a:solidFill>
                  <a:srgbClr val="FF0000"/>
                </a:solidFill>
                <a:effectLst>
                  <a:outerShdw blurRad="38100" dist="38100" dir="2700000" algn="tl">
                    <a:srgbClr val="C0C0C0"/>
                  </a:outerShdw>
                </a:effectLst>
              </a:rPr>
              <a:t> гематом</a:t>
            </a:r>
          </a:p>
        </p:txBody>
      </p:sp>
      <p:sp>
        <p:nvSpPr>
          <p:cNvPr id="309252" name="Rectangle 4"/>
          <p:cNvSpPr>
            <a:spLocks noChangeArrowheads="1"/>
          </p:cNvSpPr>
          <p:nvPr/>
        </p:nvSpPr>
        <p:spPr bwMode="auto">
          <a:xfrm>
            <a:off x="76200" y="762000"/>
            <a:ext cx="8991600" cy="1752600"/>
          </a:xfrm>
          <a:prstGeom prst="rect">
            <a:avLst/>
          </a:prstGeom>
          <a:noFill/>
          <a:ln w="9525">
            <a:noFill/>
            <a:miter lim="800000"/>
            <a:headEnd/>
            <a:tailEnd/>
          </a:ln>
          <a:effectLst/>
        </p:spPr>
        <p:txBody>
          <a:bodyPr anchor="ctr"/>
          <a:lstStyle/>
          <a:p>
            <a:r>
              <a:rPr lang="ru-RU" sz="3600" b="1" i="1" dirty="0" err="1">
                <a:solidFill>
                  <a:srgbClr val="FF0000"/>
                </a:solidFill>
                <a:effectLst>
                  <a:outerShdw blurRad="38100" dist="38100" dir="2700000" algn="tl">
                    <a:srgbClr val="C0C0C0"/>
                  </a:outerShdw>
                </a:effectLst>
              </a:rPr>
              <a:t>Гостра</a:t>
            </a:r>
            <a:r>
              <a:rPr lang="ru-RU" sz="3600" b="1" i="1" dirty="0">
                <a:solidFill>
                  <a:srgbClr val="FF0000"/>
                </a:solidFill>
                <a:effectLst>
                  <a:outerShdw blurRad="38100" dist="38100" dir="2700000" algn="tl">
                    <a:srgbClr val="C0C0C0"/>
                  </a:outerShdw>
                </a:effectLst>
              </a:rPr>
              <a:t> гематома - до 3 </a:t>
            </a:r>
            <a:r>
              <a:rPr lang="ru-RU" sz="3600" b="1" i="1" dirty="0" err="1">
                <a:solidFill>
                  <a:srgbClr val="FF0000"/>
                </a:solidFill>
                <a:effectLst>
                  <a:outerShdw blurRad="38100" dist="38100" dir="2700000" algn="tl">
                    <a:srgbClr val="C0C0C0"/>
                  </a:outerShdw>
                </a:effectLst>
              </a:rPr>
              <a:t>діб</a:t>
            </a:r>
            <a:r>
              <a:rPr lang="ru-RU" sz="3600" b="1" i="1" dirty="0" smtClean="0">
                <a:solidFill>
                  <a:srgbClr val="FF0000"/>
                </a:solidFill>
                <a:effectLst>
                  <a:outerShdw blurRad="38100" dist="38100" dir="2700000" algn="tl">
                    <a:srgbClr val="C0C0C0"/>
                  </a:outerShdw>
                </a:effectLst>
              </a:rPr>
              <a:t>; </a:t>
            </a:r>
            <a:r>
              <a:rPr lang="ru-RU" sz="3600" b="1" i="1" dirty="0" err="1" smtClean="0">
                <a:solidFill>
                  <a:srgbClr val="FF0000"/>
                </a:solidFill>
                <a:effectLst>
                  <a:outerShdw blurRad="38100" dist="38100" dir="2700000" algn="tl">
                    <a:srgbClr val="C0C0C0"/>
                  </a:outerShdw>
                </a:effectLst>
              </a:rPr>
              <a:t>Підгостра</a:t>
            </a:r>
            <a:r>
              <a:rPr lang="ru-RU" sz="3600" b="1" i="1" dirty="0" smtClean="0">
                <a:solidFill>
                  <a:srgbClr val="FF0000"/>
                </a:solidFill>
                <a:effectLst>
                  <a:outerShdw blurRad="38100" dist="38100" dir="2700000" algn="tl">
                    <a:srgbClr val="C0C0C0"/>
                  </a:outerShdw>
                </a:effectLst>
              </a:rPr>
              <a:t> </a:t>
            </a:r>
            <a:r>
              <a:rPr lang="ru-RU" sz="3600" b="1" i="1" dirty="0">
                <a:solidFill>
                  <a:srgbClr val="FF0000"/>
                </a:solidFill>
                <a:effectLst>
                  <a:outerShdw blurRad="38100" dist="38100" dir="2700000" algn="tl">
                    <a:srgbClr val="C0C0C0"/>
                  </a:outerShdw>
                </a:effectLst>
              </a:rPr>
              <a:t>гематома - до 2 </a:t>
            </a:r>
            <a:r>
              <a:rPr lang="ru-RU" sz="3600" b="1" i="1" dirty="0" err="1">
                <a:solidFill>
                  <a:srgbClr val="FF0000"/>
                </a:solidFill>
                <a:effectLst>
                  <a:outerShdw blurRad="38100" dist="38100" dir="2700000" algn="tl">
                    <a:srgbClr val="C0C0C0"/>
                  </a:outerShdw>
                </a:effectLst>
              </a:rPr>
              <a:t>тижнів</a:t>
            </a:r>
            <a:r>
              <a:rPr lang="ru-RU" sz="3600" b="1" i="1" dirty="0">
                <a:solidFill>
                  <a:srgbClr val="FF0000"/>
                </a:solidFill>
                <a:effectLst>
                  <a:outerShdw blurRad="38100" dist="38100" dir="2700000" algn="tl">
                    <a:srgbClr val="C0C0C0"/>
                  </a:outerShdw>
                </a:effectLst>
              </a:rPr>
              <a:t>; </a:t>
            </a:r>
            <a:r>
              <a:rPr lang="ru-RU" sz="3600" b="1" i="1" dirty="0" err="1">
                <a:solidFill>
                  <a:srgbClr val="FF0000"/>
                </a:solidFill>
                <a:effectLst>
                  <a:outerShdw blurRad="38100" dist="38100" dir="2700000" algn="tl">
                    <a:srgbClr val="C0C0C0"/>
                  </a:outerShdw>
                </a:effectLst>
              </a:rPr>
              <a:t>Хронічна</a:t>
            </a:r>
            <a:r>
              <a:rPr lang="ru-RU" sz="3600" b="1" i="1" dirty="0">
                <a:solidFill>
                  <a:srgbClr val="FF0000"/>
                </a:solidFill>
                <a:effectLst>
                  <a:outerShdw blurRad="38100" dist="38100" dir="2700000" algn="tl">
                    <a:srgbClr val="C0C0C0"/>
                  </a:outerShdw>
                </a:effectLst>
              </a:rPr>
              <a:t> гематома - </a:t>
            </a:r>
            <a:r>
              <a:rPr lang="ru-RU" sz="3600" b="1" i="1" dirty="0" err="1">
                <a:solidFill>
                  <a:srgbClr val="FF0000"/>
                </a:solidFill>
                <a:effectLst>
                  <a:outerShdw blurRad="38100" dist="38100" dir="2700000" algn="tl">
                    <a:srgbClr val="C0C0C0"/>
                  </a:outerShdw>
                </a:effectLst>
              </a:rPr>
              <a:t>більше</a:t>
            </a:r>
            <a:r>
              <a:rPr lang="ru-RU" sz="3600" b="1" i="1" dirty="0">
                <a:solidFill>
                  <a:srgbClr val="FF0000"/>
                </a:solidFill>
                <a:effectLst>
                  <a:outerShdw blurRad="38100" dist="38100" dir="2700000" algn="tl">
                    <a:srgbClr val="C0C0C0"/>
                  </a:outerShdw>
                </a:effectLst>
              </a:rPr>
              <a:t> 2 </a:t>
            </a:r>
            <a:r>
              <a:rPr lang="ru-RU" sz="3600" b="1" i="1" dirty="0" err="1">
                <a:solidFill>
                  <a:srgbClr val="FF0000"/>
                </a:solidFill>
                <a:effectLst>
                  <a:outerShdw blurRad="38100" dist="38100" dir="2700000" algn="tl">
                    <a:srgbClr val="C0C0C0"/>
                  </a:outerShdw>
                </a:effectLst>
              </a:rPr>
              <a:t>тижнів</a:t>
            </a:r>
            <a:endParaRPr lang="ru-RU" sz="3600" b="1" i="1" dirty="0">
              <a:solidFill>
                <a:srgbClr val="FF0000"/>
              </a:solidFill>
              <a:effectLst>
                <a:outerShdw blurRad="38100" dist="38100" dir="2700000" algn="tl">
                  <a:srgbClr val="C0C0C0"/>
                </a:outerShdw>
              </a:effectLst>
            </a:endParaRPr>
          </a:p>
        </p:txBody>
      </p:sp>
      <p:pic>
        <p:nvPicPr>
          <p:cNvPr id="309253" name="Picture 5" descr="http://medprep.info/img/ail/1557_1557_1.jpg"/>
          <p:cNvPicPr>
            <a:picLocks noChangeAspect="1" noChangeArrowheads="1"/>
          </p:cNvPicPr>
          <p:nvPr/>
        </p:nvPicPr>
        <p:blipFill>
          <a:blip r:embed="rId3"/>
          <a:srcRect/>
          <a:stretch>
            <a:fillRect/>
          </a:stretch>
        </p:blipFill>
        <p:spPr bwMode="auto">
          <a:xfrm>
            <a:off x="0" y="3133725"/>
            <a:ext cx="4038600" cy="3724275"/>
          </a:xfrm>
          <a:prstGeom prst="rect">
            <a:avLst/>
          </a:prstGeom>
          <a:noFill/>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32451" name="Rectangle 3"/>
          <p:cNvSpPr>
            <a:spLocks noGrp="1" noChangeArrowheads="1"/>
          </p:cNvSpPr>
          <p:nvPr>
            <p:ph type="title"/>
          </p:nvPr>
        </p:nvSpPr>
        <p:spPr>
          <a:xfrm>
            <a:off x="0" y="0"/>
            <a:ext cx="4343400" cy="1371600"/>
          </a:xfrm>
        </p:spPr>
        <p:txBody>
          <a:bodyPr/>
          <a:lstStyle/>
          <a:p>
            <a:pPr algn="l"/>
            <a:r>
              <a:rPr lang="ru-RU" b="1" i="1" dirty="0" err="1" smtClean="0">
                <a:solidFill>
                  <a:srgbClr val="FF0000"/>
                </a:solidFill>
                <a:effectLst>
                  <a:outerShdw blurRad="38100" dist="38100" dir="2700000" algn="tl">
                    <a:srgbClr val="FFFFFF"/>
                  </a:outerShdw>
                </a:effectLst>
              </a:rPr>
              <a:t>Епідуральна</a:t>
            </a:r>
            <a:r>
              <a:rPr lang="ru-RU" b="1" i="1" dirty="0" smtClean="0">
                <a:solidFill>
                  <a:srgbClr val="FF0000"/>
                </a:solidFill>
                <a:effectLst>
                  <a:outerShdw blurRad="38100" dist="38100" dir="2700000" algn="tl">
                    <a:srgbClr val="FFFFFF"/>
                  </a:outerShdw>
                </a:effectLst>
              </a:rPr>
              <a:t> </a:t>
            </a:r>
            <a:r>
              <a:rPr lang="ru-RU" b="1" i="1" dirty="0">
                <a:solidFill>
                  <a:srgbClr val="FF0000"/>
                </a:solidFill>
                <a:effectLst>
                  <a:outerShdw blurRad="38100" dist="38100" dir="2700000" algn="tl">
                    <a:srgbClr val="FFFFFF"/>
                  </a:outerShdw>
                </a:effectLst>
              </a:rPr>
              <a:t>гематома</a:t>
            </a:r>
            <a:endParaRPr lang="cs-CZ" b="1" i="1" dirty="0">
              <a:solidFill>
                <a:srgbClr val="FF0000"/>
              </a:solidFill>
              <a:effectLst>
                <a:outerShdw blurRad="38100" dist="38100" dir="2700000" algn="tl">
                  <a:srgbClr val="FFFFFF"/>
                </a:outerShdw>
              </a:effectLst>
            </a:endParaRPr>
          </a:p>
        </p:txBody>
      </p:sp>
      <p:pic>
        <p:nvPicPr>
          <p:cNvPr id="232452" name="Picture 4"/>
          <p:cNvPicPr>
            <a:picLocks noChangeAspect="1" noChangeArrowheads="1"/>
          </p:cNvPicPr>
          <p:nvPr/>
        </p:nvPicPr>
        <p:blipFill>
          <a:blip r:embed="rId2" cstate="print"/>
          <a:srcRect/>
          <a:stretch>
            <a:fillRect/>
          </a:stretch>
        </p:blipFill>
        <p:spPr bwMode="auto">
          <a:xfrm>
            <a:off x="6118225" y="3429000"/>
            <a:ext cx="3025775" cy="3429000"/>
          </a:xfrm>
          <a:prstGeom prst="rect">
            <a:avLst/>
          </a:prstGeom>
          <a:noFill/>
          <a:ln w="9525">
            <a:noFill/>
            <a:miter lim="800000"/>
            <a:headEnd/>
            <a:tailEnd/>
          </a:ln>
          <a:effectLst/>
        </p:spPr>
      </p:pic>
      <p:pic>
        <p:nvPicPr>
          <p:cNvPr id="232453" name="Picture 5"/>
          <p:cNvPicPr>
            <a:picLocks noChangeAspect="1" noChangeArrowheads="1"/>
          </p:cNvPicPr>
          <p:nvPr/>
        </p:nvPicPr>
        <p:blipFill>
          <a:blip r:embed="rId3"/>
          <a:srcRect/>
          <a:stretch>
            <a:fillRect/>
          </a:stretch>
        </p:blipFill>
        <p:spPr bwMode="auto">
          <a:xfrm>
            <a:off x="4114800" y="0"/>
            <a:ext cx="3529013" cy="3581400"/>
          </a:xfrm>
          <a:prstGeom prst="rect">
            <a:avLst/>
          </a:prstGeom>
          <a:noFill/>
          <a:ln w="9525">
            <a:noFill/>
            <a:miter lim="800000"/>
            <a:headEnd/>
            <a:tailEnd/>
          </a:ln>
          <a:effectLst/>
        </p:spPr>
      </p:pic>
      <p:pic>
        <p:nvPicPr>
          <p:cNvPr id="232454" name="Picture 6"/>
          <p:cNvPicPr>
            <a:picLocks noChangeAspect="1" noChangeArrowheads="1"/>
          </p:cNvPicPr>
          <p:nvPr/>
        </p:nvPicPr>
        <p:blipFill>
          <a:blip r:embed="rId4"/>
          <a:srcRect/>
          <a:stretch>
            <a:fillRect/>
          </a:stretch>
        </p:blipFill>
        <p:spPr bwMode="auto">
          <a:xfrm>
            <a:off x="3124200" y="3733800"/>
            <a:ext cx="2947988" cy="3124200"/>
          </a:xfrm>
          <a:prstGeom prst="rect">
            <a:avLst/>
          </a:prstGeom>
          <a:noFill/>
          <a:ln w="9525">
            <a:noFill/>
            <a:miter lim="800000"/>
            <a:headEnd/>
            <a:tailEnd/>
          </a:ln>
          <a:effectLst/>
        </p:spPr>
      </p:pic>
      <p:pic>
        <p:nvPicPr>
          <p:cNvPr id="232455" name="Picture 7"/>
          <p:cNvPicPr>
            <a:picLocks noChangeAspect="1" noChangeArrowheads="1"/>
          </p:cNvPicPr>
          <p:nvPr/>
        </p:nvPicPr>
        <p:blipFill>
          <a:blip r:embed="rId5" cstate="print"/>
          <a:srcRect/>
          <a:stretch>
            <a:fillRect/>
          </a:stretch>
        </p:blipFill>
        <p:spPr bwMode="auto">
          <a:xfrm>
            <a:off x="228600" y="1676400"/>
            <a:ext cx="3338513" cy="4114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97634" name="Rectangle 2"/>
          <p:cNvSpPr>
            <a:spLocks noGrp="1" noChangeArrowheads="1"/>
          </p:cNvSpPr>
          <p:nvPr>
            <p:ph type="title"/>
          </p:nvPr>
        </p:nvSpPr>
        <p:spPr>
          <a:xfrm>
            <a:off x="0" y="228600"/>
            <a:ext cx="9144000" cy="639763"/>
          </a:xfrm>
        </p:spPr>
        <p:txBody>
          <a:bodyPr/>
          <a:lstStyle/>
          <a:p>
            <a:r>
              <a:rPr lang="ru-RU" sz="2800" b="1" i="1" dirty="0" err="1" smtClean="0">
                <a:solidFill>
                  <a:srgbClr val="FF0000"/>
                </a:solidFill>
                <a:effectLst>
                  <a:outerShdw blurRad="38100" dist="38100" dir="2700000" algn="tl">
                    <a:srgbClr val="FFFFFF"/>
                  </a:outerShdw>
                </a:effectLst>
              </a:rPr>
              <a:t>Епідуральна</a:t>
            </a:r>
            <a:r>
              <a:rPr lang="ru-RU" sz="2800" b="1" i="1" dirty="0" smtClean="0">
                <a:solidFill>
                  <a:srgbClr val="FF0000"/>
                </a:solidFill>
                <a:effectLst>
                  <a:outerShdw blurRad="38100" dist="38100" dir="2700000" algn="tl">
                    <a:srgbClr val="FFFFFF"/>
                  </a:outerShdw>
                </a:effectLst>
              </a:rPr>
              <a:t> </a:t>
            </a:r>
            <a:r>
              <a:rPr lang="ru-RU" sz="2800" b="1" i="1" dirty="0">
                <a:solidFill>
                  <a:srgbClr val="FF0000"/>
                </a:solidFill>
                <a:effectLst>
                  <a:outerShdw blurRad="38100" dist="38100" dir="2700000" algn="tl">
                    <a:srgbClr val="FFFFFF"/>
                  </a:outerShdw>
                </a:effectLst>
              </a:rPr>
              <a:t>гематома, </a:t>
            </a:r>
            <a:r>
              <a:rPr lang="ru-RU" sz="2800" b="1" i="1" dirty="0" smtClean="0">
                <a:solidFill>
                  <a:srgbClr val="FF0000"/>
                </a:solidFill>
                <a:effectLst>
                  <a:outerShdw blurRad="38100" dist="38100" dir="2700000" algn="tl">
                    <a:srgbClr val="FFFFFF"/>
                  </a:outerShdw>
                </a:effectLst>
              </a:rPr>
              <a:t>вдавлений </a:t>
            </a:r>
            <a:r>
              <a:rPr lang="ru-RU" sz="2800" b="1" i="1" dirty="0">
                <a:solidFill>
                  <a:srgbClr val="FF0000"/>
                </a:solidFill>
                <a:effectLst>
                  <a:outerShdw blurRad="38100" dist="38100" dir="2700000" algn="tl">
                    <a:srgbClr val="FFFFFF"/>
                  </a:outerShdw>
                </a:effectLst>
              </a:rPr>
              <a:t>перелом</a:t>
            </a:r>
            <a:endParaRPr lang="en-US" sz="2800" b="1" i="1" dirty="0">
              <a:solidFill>
                <a:srgbClr val="FF0000"/>
              </a:solidFill>
              <a:effectLst>
                <a:outerShdw blurRad="38100" dist="38100" dir="2700000" algn="tl">
                  <a:srgbClr val="FFFFFF"/>
                </a:outerShdw>
              </a:effectLst>
            </a:endParaRPr>
          </a:p>
        </p:txBody>
      </p:sp>
      <p:pic>
        <p:nvPicPr>
          <p:cNvPr id="197635" name="Picture 3" descr="N06a"/>
          <p:cNvPicPr>
            <a:picLocks noGrp="1" noChangeAspect="1" noChangeArrowheads="1"/>
          </p:cNvPicPr>
          <p:nvPr>
            <p:ph sz="half" idx="1"/>
          </p:nvPr>
        </p:nvPicPr>
        <p:blipFill>
          <a:blip r:embed="rId2"/>
          <a:srcRect/>
          <a:stretch>
            <a:fillRect/>
          </a:stretch>
        </p:blipFill>
        <p:spPr>
          <a:xfrm>
            <a:off x="0" y="1371600"/>
            <a:ext cx="4624388" cy="5486400"/>
          </a:xfrm>
          <a:noFill/>
          <a:ln/>
        </p:spPr>
      </p:pic>
      <p:pic>
        <p:nvPicPr>
          <p:cNvPr id="197636" name="Picture 4" descr="N06b"/>
          <p:cNvPicPr>
            <a:picLocks noGrp="1" noChangeAspect="1" noChangeArrowheads="1"/>
          </p:cNvPicPr>
          <p:nvPr>
            <p:ph sz="half" idx="2"/>
          </p:nvPr>
        </p:nvPicPr>
        <p:blipFill>
          <a:blip r:embed="rId3"/>
          <a:srcRect/>
          <a:stretch>
            <a:fillRect/>
          </a:stretch>
        </p:blipFill>
        <p:spPr>
          <a:xfrm>
            <a:off x="4519613" y="1371600"/>
            <a:ext cx="4624387" cy="5486400"/>
          </a:xfrm>
          <a:noFill/>
          <a:ln/>
        </p:spPr>
      </p:pic>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24932" name="Picture 4" descr="craniotomySDH"/>
          <p:cNvPicPr>
            <a:picLocks noChangeAspect="1" noChangeArrowheads="1"/>
          </p:cNvPicPr>
          <p:nvPr/>
        </p:nvPicPr>
        <p:blipFill>
          <a:blip r:embed="rId2"/>
          <a:srcRect/>
          <a:stretch>
            <a:fillRect/>
          </a:stretch>
        </p:blipFill>
        <p:spPr bwMode="auto">
          <a:xfrm>
            <a:off x="228600" y="0"/>
            <a:ext cx="8534400" cy="6827838"/>
          </a:xfrm>
          <a:prstGeom prst="rect">
            <a:avLst/>
          </a:prstGeom>
          <a:noFill/>
          <a:ln w="9525">
            <a:noFill/>
            <a:miter lim="800000"/>
            <a:headEnd/>
            <a:tailEnd/>
          </a:ln>
        </p:spPr>
      </p:pic>
      <p:sp>
        <p:nvSpPr>
          <p:cNvPr id="124930" name="Rectangle 2"/>
          <p:cNvSpPr>
            <a:spLocks noGrp="1" noChangeArrowheads="1"/>
          </p:cNvSpPr>
          <p:nvPr>
            <p:ph type="title"/>
          </p:nvPr>
        </p:nvSpPr>
        <p:spPr>
          <a:xfrm>
            <a:off x="152400" y="152400"/>
            <a:ext cx="8839200" cy="609600"/>
          </a:xfrm>
        </p:spPr>
        <p:txBody>
          <a:bodyPr/>
          <a:lstStyle/>
          <a:p>
            <a:r>
              <a:rPr lang="ru-RU" sz="3600" b="1" i="1" dirty="0" err="1">
                <a:solidFill>
                  <a:srgbClr val="FF0000"/>
                </a:solidFill>
                <a:effectLst>
                  <a:outerShdw blurRad="38100" dist="38100" dir="2700000" algn="tl">
                    <a:srgbClr val="C0C0C0"/>
                  </a:outerShdw>
                </a:effectLst>
              </a:rPr>
              <a:t>Видалення</a:t>
            </a:r>
            <a:r>
              <a:rPr lang="ru-RU" sz="3600" b="1" i="1" dirty="0">
                <a:solidFill>
                  <a:srgbClr val="FF0000"/>
                </a:solidFill>
                <a:effectLst>
                  <a:outerShdw blurRad="38100" dist="38100" dir="2700000" algn="tl">
                    <a:srgbClr val="C0C0C0"/>
                  </a:outerShdw>
                </a:effectLst>
              </a:rPr>
              <a:t> </a:t>
            </a:r>
            <a:r>
              <a:rPr lang="ru-RU" sz="3600" b="1" i="1" dirty="0" err="1">
                <a:solidFill>
                  <a:srgbClr val="FF0000"/>
                </a:solidFill>
                <a:effectLst>
                  <a:outerShdw blurRad="38100" dist="38100" dir="2700000" algn="tl">
                    <a:srgbClr val="C0C0C0"/>
                  </a:outerShdw>
                </a:effectLst>
              </a:rPr>
              <a:t>епідуральної</a:t>
            </a:r>
            <a:r>
              <a:rPr lang="ru-RU" sz="3600" b="1" i="1" dirty="0">
                <a:solidFill>
                  <a:srgbClr val="FF0000"/>
                </a:solidFill>
                <a:effectLst>
                  <a:outerShdw blurRad="38100" dist="38100" dir="2700000" algn="tl">
                    <a:srgbClr val="C0C0C0"/>
                  </a:outerShdw>
                </a:effectLst>
              </a:rPr>
              <a:t> </a:t>
            </a:r>
            <a:r>
              <a:rPr lang="ru-RU" sz="3600" b="1" i="1" dirty="0" err="1">
                <a:solidFill>
                  <a:srgbClr val="FF0000"/>
                </a:solidFill>
                <a:effectLst>
                  <a:outerShdw blurRad="38100" dist="38100" dir="2700000" algn="tl">
                    <a:srgbClr val="C0C0C0"/>
                  </a:outerShdw>
                </a:effectLst>
              </a:rPr>
              <a:t>гематоми</a:t>
            </a:r>
            <a:endParaRPr lang="ru-RU" sz="3600" b="1" i="1" dirty="0">
              <a:solidFill>
                <a:srgbClr val="FF0000"/>
              </a:solidFill>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508" name="Picture 4" descr="P3290009"/>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49509" name="Rectangle 5"/>
          <p:cNvSpPr>
            <a:spLocks noGrp="1" noChangeArrowheads="1"/>
          </p:cNvSpPr>
          <p:nvPr>
            <p:ph type="title"/>
          </p:nvPr>
        </p:nvSpPr>
        <p:spPr>
          <a:xfrm>
            <a:off x="228600" y="5638800"/>
            <a:ext cx="8686800" cy="1066800"/>
          </a:xfrm>
          <a:noFill/>
          <a:ln/>
        </p:spPr>
        <p:txBody>
          <a:bodyPr/>
          <a:lstStyle/>
          <a:p>
            <a:r>
              <a:rPr lang="ru-RU" sz="4000" b="1" i="1" dirty="0" err="1">
                <a:solidFill>
                  <a:schemeClr val="bg1"/>
                </a:solidFill>
                <a:effectLst>
                  <a:outerShdw blurRad="38100" dist="38100" dir="2700000" algn="tl">
                    <a:srgbClr val="000000"/>
                  </a:outerShdw>
                </a:effectLst>
              </a:rPr>
              <a:t>Операція</a:t>
            </a:r>
            <a:r>
              <a:rPr lang="ru-RU" sz="4000" b="1" i="1" dirty="0">
                <a:solidFill>
                  <a:schemeClr val="bg1"/>
                </a:solidFill>
                <a:effectLst>
                  <a:outerShdw blurRad="38100" dist="38100" dir="2700000" algn="tl">
                    <a:srgbClr val="000000"/>
                  </a:outerShdw>
                </a:effectLst>
              </a:rPr>
              <a:t> </a:t>
            </a:r>
            <a:r>
              <a:rPr lang="ru-RU" sz="4000" b="1" i="1" dirty="0" err="1">
                <a:solidFill>
                  <a:schemeClr val="bg1"/>
                </a:solidFill>
                <a:effectLst>
                  <a:outerShdw blurRad="38100" dist="38100" dir="2700000" algn="tl">
                    <a:srgbClr val="000000"/>
                  </a:outerShdw>
                </a:effectLst>
              </a:rPr>
              <a:t>видалення</a:t>
            </a:r>
            <a:r>
              <a:rPr lang="ru-RU" sz="4000" b="1" i="1" dirty="0">
                <a:solidFill>
                  <a:schemeClr val="bg1"/>
                </a:solidFill>
                <a:effectLst>
                  <a:outerShdw blurRad="38100" dist="38100" dir="2700000" algn="tl">
                    <a:srgbClr val="000000"/>
                  </a:outerShdw>
                </a:effectLst>
              </a:rPr>
              <a:t> </a:t>
            </a:r>
            <a:r>
              <a:rPr lang="ru-RU" sz="4000" b="1" i="1" dirty="0" err="1">
                <a:solidFill>
                  <a:schemeClr val="bg1"/>
                </a:solidFill>
                <a:effectLst>
                  <a:outerShdw blurRad="38100" dist="38100" dir="2700000" algn="tl">
                    <a:srgbClr val="000000"/>
                  </a:outerShdw>
                </a:effectLst>
              </a:rPr>
              <a:t>епідуральної</a:t>
            </a:r>
            <a:r>
              <a:rPr lang="ru-RU" sz="4000" b="1" i="1" dirty="0">
                <a:solidFill>
                  <a:schemeClr val="bg1"/>
                </a:solidFill>
                <a:effectLst>
                  <a:outerShdw blurRad="38100" dist="38100" dir="2700000" algn="tl">
                    <a:srgbClr val="000000"/>
                  </a:outerShdw>
                </a:effectLst>
              </a:rPr>
              <a:t> </a:t>
            </a:r>
            <a:r>
              <a:rPr lang="ru-RU" sz="4000" b="1" i="1" dirty="0" err="1">
                <a:solidFill>
                  <a:schemeClr val="bg1"/>
                </a:solidFill>
                <a:effectLst>
                  <a:outerShdw blurRad="38100" dist="38100" dir="2700000" algn="tl">
                    <a:srgbClr val="000000"/>
                  </a:outerShdw>
                </a:effectLst>
              </a:rPr>
              <a:t>гематоми</a:t>
            </a:r>
            <a:r>
              <a:rPr lang="ru-RU" sz="4000" b="1" i="1" dirty="0">
                <a:solidFill>
                  <a:schemeClr val="bg1"/>
                </a:solidFill>
                <a:effectLst>
                  <a:outerShdw blurRad="38100" dist="38100" dir="2700000" algn="tl">
                    <a:srgbClr val="000000"/>
                  </a:outerShdw>
                </a:effectLst>
              </a:rPr>
              <a:t/>
            </a:r>
            <a:br>
              <a:rPr lang="ru-RU" sz="4000" b="1" i="1" dirty="0">
                <a:solidFill>
                  <a:schemeClr val="bg1"/>
                </a:solidFill>
                <a:effectLst>
                  <a:outerShdw blurRad="38100" dist="38100" dir="2700000" algn="tl">
                    <a:srgbClr val="000000"/>
                  </a:outerShdw>
                </a:effectLst>
              </a:rPr>
            </a:br>
            <a:endParaRPr lang="ru-RU" sz="4000" b="1" i="1" dirty="0">
              <a:solidFill>
                <a:schemeClr val="bg1"/>
              </a:solidFill>
              <a:effectLst>
                <a:outerShdw blurRad="38100" dist="38100" dir="2700000" algn="tl">
                  <a:srgbClr val="000000"/>
                </a:outerShdw>
              </a:effectLst>
            </a:endParaRPr>
          </a:p>
        </p:txBody>
      </p:sp>
      <p:sp>
        <p:nvSpPr>
          <p:cNvPr id="149510" name="Rectangle 6"/>
          <p:cNvSpPr>
            <a:spLocks noChangeArrowheads="1"/>
          </p:cNvSpPr>
          <p:nvPr/>
        </p:nvSpPr>
        <p:spPr bwMode="auto">
          <a:xfrm>
            <a:off x="228600" y="5638800"/>
            <a:ext cx="8686800" cy="1066800"/>
          </a:xfrm>
          <a:prstGeom prst="rect">
            <a:avLst/>
          </a:prstGeom>
          <a:noFill/>
          <a:ln w="9525">
            <a:noFill/>
            <a:miter lim="800000"/>
            <a:headEnd/>
            <a:tailEnd/>
          </a:ln>
          <a:effectLst/>
        </p:spPr>
        <p:txBody>
          <a:bodyPr anchor="ctr"/>
          <a:lstStyle/>
          <a:p>
            <a:pPr algn="ctr"/>
            <a:endParaRPr lang="ru-RU" sz="4000" b="1" i="1" dirty="0">
              <a:solidFill>
                <a:schemeClr val="bg1"/>
              </a:solidFill>
              <a:effectLst>
                <a:outerShdw blurRad="38100" dist="38100" dir="2700000" algn="tl">
                  <a:srgbClr val="000000"/>
                </a:outerShdw>
              </a:effectLst>
            </a:endParaRPr>
          </a:p>
        </p:txBody>
      </p:sp>
      <p:sp>
        <p:nvSpPr>
          <p:cNvPr id="149511" name="Rectangle 7"/>
          <p:cNvSpPr>
            <a:spLocks noChangeArrowheads="1"/>
          </p:cNvSpPr>
          <p:nvPr/>
        </p:nvSpPr>
        <p:spPr bwMode="auto">
          <a:xfrm>
            <a:off x="2057400" y="762000"/>
            <a:ext cx="1752600" cy="1569660"/>
          </a:xfrm>
          <a:prstGeom prst="rect">
            <a:avLst/>
          </a:prstGeom>
          <a:noFill/>
          <a:ln w="9525">
            <a:noFill/>
            <a:miter lim="800000"/>
            <a:headEnd/>
            <a:tailEnd/>
          </a:ln>
          <a:effectLst/>
        </p:spPr>
        <p:txBody>
          <a:bodyPr>
            <a:spAutoFit/>
          </a:bodyPr>
          <a:lstStyle/>
          <a:p>
            <a:r>
              <a:rPr lang="ru-RU" sz="2400" b="1" i="1" dirty="0" err="1">
                <a:solidFill>
                  <a:schemeClr val="bg1"/>
                </a:solidFill>
                <a:effectLst>
                  <a:outerShdw blurRad="38100" dist="38100" dir="2700000" algn="tl">
                    <a:srgbClr val="000000"/>
                  </a:outerShdw>
                </a:effectLst>
              </a:rPr>
              <a:t>Лінійний</a:t>
            </a:r>
            <a:r>
              <a:rPr lang="ru-RU" sz="2400" b="1" i="1" dirty="0">
                <a:solidFill>
                  <a:schemeClr val="bg1"/>
                </a:solidFill>
                <a:effectLst>
                  <a:outerShdw blurRad="38100" dist="38100" dir="2700000" algn="tl">
                    <a:srgbClr val="000000"/>
                  </a:outerShdw>
                </a:effectLst>
              </a:rPr>
              <a:t> перелом </a:t>
            </a:r>
            <a:r>
              <a:rPr lang="ru-RU" sz="2400" b="1" i="1" dirty="0" err="1">
                <a:solidFill>
                  <a:schemeClr val="bg1"/>
                </a:solidFill>
                <a:effectLst>
                  <a:outerShdw blurRad="38100" dist="38100" dir="2700000" algn="tl">
                    <a:srgbClr val="000000"/>
                  </a:outerShdw>
                </a:effectLst>
              </a:rPr>
              <a:t>скроневої</a:t>
            </a:r>
            <a:r>
              <a:rPr lang="ru-RU" sz="2400" b="1" i="1" dirty="0">
                <a:solidFill>
                  <a:schemeClr val="bg1"/>
                </a:solidFill>
                <a:effectLst>
                  <a:outerShdw blurRad="38100" dist="38100" dir="2700000" algn="tl">
                    <a:srgbClr val="000000"/>
                  </a:outerShdw>
                </a:effectLst>
              </a:rPr>
              <a:t> </a:t>
            </a:r>
            <a:r>
              <a:rPr lang="ru-RU" sz="2400" b="1" i="1" dirty="0" err="1">
                <a:solidFill>
                  <a:schemeClr val="bg1"/>
                </a:solidFill>
                <a:effectLst>
                  <a:outerShdw blurRad="38100" dist="38100" dir="2700000" algn="tl">
                    <a:srgbClr val="000000"/>
                  </a:outerShdw>
                </a:effectLst>
              </a:rPr>
              <a:t>кістки</a:t>
            </a:r>
            <a:endParaRPr lang="ru-RU" sz="2400" b="1" i="1" dirty="0">
              <a:solidFill>
                <a:schemeClr val="bg1"/>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580" name="Picture 4" descr="P3290010"/>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52582" name="Rectangle 6"/>
          <p:cNvSpPr>
            <a:spLocks noChangeArrowheads="1"/>
          </p:cNvSpPr>
          <p:nvPr/>
        </p:nvSpPr>
        <p:spPr bwMode="auto">
          <a:xfrm>
            <a:off x="228600" y="5638800"/>
            <a:ext cx="8686800" cy="1066800"/>
          </a:xfrm>
          <a:prstGeom prst="rect">
            <a:avLst/>
          </a:prstGeom>
          <a:noFill/>
          <a:ln w="9525">
            <a:noFill/>
            <a:miter lim="800000"/>
            <a:headEnd/>
            <a:tailEnd/>
          </a:ln>
          <a:effectLst/>
        </p:spPr>
        <p:txBody>
          <a:bodyPr anchor="ctr"/>
          <a:lstStyle/>
          <a:p>
            <a:pPr algn="ctr"/>
            <a:r>
              <a:rPr lang="ru-RU" sz="3600" b="1" i="1" dirty="0" err="1">
                <a:solidFill>
                  <a:schemeClr val="bg1"/>
                </a:solidFill>
                <a:effectLst>
                  <a:outerShdw blurRad="38100" dist="38100" dir="2700000" algn="tl">
                    <a:srgbClr val="000000"/>
                  </a:outerShdw>
                </a:effectLst>
              </a:rPr>
              <a:t>Операція</a:t>
            </a:r>
            <a:r>
              <a:rPr lang="ru-RU" sz="3600" b="1" i="1" dirty="0">
                <a:solidFill>
                  <a:schemeClr val="bg1"/>
                </a:solidFill>
                <a:effectLst>
                  <a:outerShdw blurRad="38100" dist="38100" dir="2700000" algn="tl">
                    <a:srgbClr val="000000"/>
                  </a:outerShdw>
                </a:effectLst>
              </a:rPr>
              <a:t> </a:t>
            </a:r>
            <a:r>
              <a:rPr lang="ru-RU" sz="3600" b="1" i="1" dirty="0" err="1">
                <a:solidFill>
                  <a:schemeClr val="bg1"/>
                </a:solidFill>
                <a:effectLst>
                  <a:outerShdw blurRad="38100" dist="38100" dir="2700000" algn="tl">
                    <a:srgbClr val="000000"/>
                  </a:outerShdw>
                </a:effectLst>
              </a:rPr>
              <a:t>видалення</a:t>
            </a:r>
            <a:r>
              <a:rPr lang="ru-RU" sz="3600" b="1" i="1" dirty="0">
                <a:solidFill>
                  <a:schemeClr val="bg1"/>
                </a:solidFill>
                <a:effectLst>
                  <a:outerShdw blurRad="38100" dist="38100" dir="2700000" algn="tl">
                    <a:srgbClr val="000000"/>
                  </a:outerShdw>
                </a:effectLst>
              </a:rPr>
              <a:t> </a:t>
            </a:r>
            <a:r>
              <a:rPr lang="ru-RU" sz="3600" b="1" i="1" dirty="0" err="1">
                <a:solidFill>
                  <a:schemeClr val="bg1"/>
                </a:solidFill>
                <a:effectLst>
                  <a:outerShdw blurRad="38100" dist="38100" dir="2700000" algn="tl">
                    <a:srgbClr val="000000"/>
                  </a:outerShdw>
                </a:effectLst>
              </a:rPr>
              <a:t>епідуральної</a:t>
            </a:r>
            <a:r>
              <a:rPr lang="ru-RU" sz="3600" b="1" i="1" dirty="0">
                <a:solidFill>
                  <a:schemeClr val="bg1"/>
                </a:solidFill>
                <a:effectLst>
                  <a:outerShdw blurRad="38100" dist="38100" dir="2700000" algn="tl">
                    <a:srgbClr val="000000"/>
                  </a:outerShdw>
                </a:effectLst>
              </a:rPr>
              <a:t> </a:t>
            </a:r>
            <a:r>
              <a:rPr lang="ru-RU" sz="3600" b="1" i="1" dirty="0" err="1">
                <a:solidFill>
                  <a:schemeClr val="bg1"/>
                </a:solidFill>
                <a:effectLst>
                  <a:outerShdw blurRad="38100" dist="38100" dir="2700000" algn="tl">
                    <a:srgbClr val="000000"/>
                  </a:outerShdw>
                </a:effectLst>
              </a:rPr>
              <a:t>гематоми</a:t>
            </a:r>
            <a:endParaRPr lang="ru-RU" sz="3600" b="1" i="1" dirty="0">
              <a:solidFill>
                <a:schemeClr val="bg1"/>
              </a:solidFill>
              <a:effectLst>
                <a:outerShdw blurRad="38100" dist="38100" dir="2700000" algn="tl">
                  <a:srgbClr val="000000"/>
                </a:outerShdw>
              </a:effectLst>
            </a:endParaRPr>
          </a:p>
        </p:txBody>
      </p:sp>
      <p:sp>
        <p:nvSpPr>
          <p:cNvPr id="152583" name="Rectangle 7"/>
          <p:cNvSpPr>
            <a:spLocks noChangeArrowheads="1"/>
          </p:cNvSpPr>
          <p:nvPr/>
        </p:nvSpPr>
        <p:spPr bwMode="auto">
          <a:xfrm>
            <a:off x="6858000" y="1600200"/>
            <a:ext cx="2057400" cy="2308324"/>
          </a:xfrm>
          <a:prstGeom prst="rect">
            <a:avLst/>
          </a:prstGeom>
          <a:noFill/>
          <a:ln w="9525">
            <a:noFill/>
            <a:miter lim="800000"/>
            <a:headEnd/>
            <a:tailEnd/>
          </a:ln>
          <a:effectLst/>
        </p:spPr>
        <p:txBody>
          <a:bodyPr>
            <a:spAutoFit/>
          </a:bodyPr>
          <a:lstStyle/>
          <a:p>
            <a:r>
              <a:rPr lang="ru-RU" sz="2400" b="1" i="1" dirty="0" err="1">
                <a:solidFill>
                  <a:schemeClr val="bg1"/>
                </a:solidFill>
                <a:effectLst>
                  <a:outerShdw blurRad="38100" dist="38100" dir="2700000" algn="tl">
                    <a:srgbClr val="000000"/>
                  </a:outerShdw>
                </a:effectLst>
              </a:rPr>
              <a:t>Кістковий</a:t>
            </a:r>
            <a:r>
              <a:rPr lang="ru-RU" sz="2400" b="1" i="1" dirty="0">
                <a:solidFill>
                  <a:schemeClr val="bg1"/>
                </a:solidFill>
                <a:effectLst>
                  <a:outerShdw blurRad="38100" dist="38100" dir="2700000" algn="tl">
                    <a:srgbClr val="000000"/>
                  </a:outerShdw>
                </a:effectLst>
              </a:rPr>
              <a:t> </a:t>
            </a:r>
            <a:r>
              <a:rPr lang="ru-RU" sz="2400" b="1" i="1" dirty="0" err="1">
                <a:solidFill>
                  <a:schemeClr val="bg1"/>
                </a:solidFill>
                <a:effectLst>
                  <a:outerShdw blurRad="38100" dist="38100" dir="2700000" algn="tl">
                    <a:srgbClr val="000000"/>
                  </a:outerShdw>
                </a:effectLst>
              </a:rPr>
              <a:t>клапоть</a:t>
            </a:r>
            <a:r>
              <a:rPr lang="ru-RU" sz="2400" b="1" i="1" dirty="0">
                <a:solidFill>
                  <a:schemeClr val="bg1"/>
                </a:solidFill>
                <a:effectLst>
                  <a:outerShdw blurRad="38100" dist="38100" dir="2700000" algn="tl">
                    <a:srgbClr val="000000"/>
                  </a:outerShdw>
                </a:effectLst>
              </a:rPr>
              <a:t> </a:t>
            </a:r>
            <a:r>
              <a:rPr lang="ru-RU" sz="2400" b="1" i="1" dirty="0" err="1">
                <a:solidFill>
                  <a:schemeClr val="bg1"/>
                </a:solidFill>
                <a:effectLst>
                  <a:outerShdw blurRad="38100" dist="38100" dir="2700000" algn="tl">
                    <a:srgbClr val="000000"/>
                  </a:outerShdw>
                </a:effectLst>
              </a:rPr>
              <a:t>витягнутий</a:t>
            </a:r>
            <a:r>
              <a:rPr lang="ru-RU" sz="2400" b="1" i="1" dirty="0">
                <a:solidFill>
                  <a:schemeClr val="bg1"/>
                </a:solidFill>
                <a:effectLst>
                  <a:outerShdw blurRad="38100" dist="38100" dir="2700000" algn="tl">
                    <a:srgbClr val="000000"/>
                  </a:outerShdw>
                </a:effectLst>
              </a:rPr>
              <a:t>, </a:t>
            </a:r>
            <a:r>
              <a:rPr lang="ru-RU" sz="2400" b="1" i="1" dirty="0" err="1">
                <a:solidFill>
                  <a:schemeClr val="bg1"/>
                </a:solidFill>
                <a:effectLst>
                  <a:outerShdw blurRad="38100" dist="38100" dir="2700000" algn="tl">
                    <a:srgbClr val="000000"/>
                  </a:outerShdw>
                </a:effectLst>
              </a:rPr>
              <a:t>відмивання</a:t>
            </a:r>
            <a:r>
              <a:rPr lang="ru-RU" sz="2400" b="1" i="1" dirty="0">
                <a:solidFill>
                  <a:schemeClr val="bg1"/>
                </a:solidFill>
                <a:effectLst>
                  <a:outerShdw blurRad="38100" dist="38100" dir="2700000" algn="tl">
                    <a:srgbClr val="000000"/>
                  </a:outerShdw>
                </a:effectLst>
              </a:rPr>
              <a:t> </a:t>
            </a:r>
            <a:r>
              <a:rPr lang="ru-RU" sz="2400" b="1" i="1" dirty="0" err="1">
                <a:solidFill>
                  <a:schemeClr val="bg1"/>
                </a:solidFill>
                <a:effectLst>
                  <a:outerShdw blurRad="38100" dist="38100" dir="2700000" algn="tl">
                    <a:srgbClr val="000000"/>
                  </a:outerShdw>
                </a:effectLst>
              </a:rPr>
              <a:t>гематоми</a:t>
            </a:r>
            <a:endParaRPr lang="ru-RU" sz="2400" b="1" i="1" dirty="0">
              <a:solidFill>
                <a:schemeClr val="bg1"/>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04" name="Picture 4" descr="P329001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53605" name="Rectangle 5"/>
          <p:cNvSpPr>
            <a:spLocks noChangeArrowheads="1"/>
          </p:cNvSpPr>
          <p:nvPr/>
        </p:nvSpPr>
        <p:spPr bwMode="auto">
          <a:xfrm>
            <a:off x="685800" y="2590800"/>
            <a:ext cx="1676400" cy="1938992"/>
          </a:xfrm>
          <a:prstGeom prst="rect">
            <a:avLst/>
          </a:prstGeom>
          <a:noFill/>
          <a:ln w="9525">
            <a:noFill/>
            <a:miter lim="800000"/>
            <a:headEnd/>
            <a:tailEnd/>
          </a:ln>
          <a:effectLst/>
        </p:spPr>
        <p:txBody>
          <a:bodyPr>
            <a:spAutoFit/>
          </a:bodyPr>
          <a:lstStyle/>
          <a:p>
            <a:r>
              <a:rPr lang="ru-RU" sz="2400" b="1" i="1" dirty="0" err="1" smtClean="0">
                <a:solidFill>
                  <a:schemeClr val="bg1"/>
                </a:solidFill>
                <a:effectLst>
                  <a:outerShdw blurRad="38100" dist="38100" dir="2700000" algn="tl">
                    <a:srgbClr val="000000"/>
                  </a:outerShdw>
                </a:effectLst>
              </a:rPr>
              <a:t>згустки</a:t>
            </a:r>
            <a:r>
              <a:rPr lang="ru-RU" sz="2400" b="1" i="1" dirty="0" smtClean="0">
                <a:solidFill>
                  <a:schemeClr val="bg1"/>
                </a:solidFill>
                <a:effectLst>
                  <a:outerShdw blurRad="38100" dist="38100" dir="2700000" algn="tl">
                    <a:srgbClr val="000000"/>
                  </a:outerShdw>
                </a:effectLst>
              </a:rPr>
              <a:t> </a:t>
            </a:r>
            <a:r>
              <a:rPr lang="ru-RU" sz="2400" b="1" i="1" dirty="0" err="1">
                <a:solidFill>
                  <a:schemeClr val="bg1"/>
                </a:solidFill>
                <a:effectLst>
                  <a:outerShdw blurRad="38100" dist="38100" dir="2700000" algn="tl">
                    <a:srgbClr val="000000"/>
                  </a:outerShdw>
                </a:effectLst>
              </a:rPr>
              <a:t>крові</a:t>
            </a:r>
            <a:r>
              <a:rPr lang="ru-RU" sz="2400" b="1" i="1" dirty="0">
                <a:solidFill>
                  <a:schemeClr val="bg1"/>
                </a:solidFill>
                <a:effectLst>
                  <a:outerShdw blurRad="38100" dist="38100" dir="2700000" algn="tl">
                    <a:srgbClr val="000000"/>
                  </a:outerShdw>
                </a:effectLst>
              </a:rPr>
              <a:t> на </a:t>
            </a:r>
            <a:r>
              <a:rPr lang="ru-RU" sz="2400" b="1" i="1" dirty="0" err="1">
                <a:solidFill>
                  <a:schemeClr val="bg1"/>
                </a:solidFill>
                <a:effectLst>
                  <a:outerShdw blurRad="38100" dist="38100" dir="2700000" algn="tl">
                    <a:srgbClr val="000000"/>
                  </a:outerShdw>
                </a:effectLst>
              </a:rPr>
              <a:t>кістковому</a:t>
            </a:r>
            <a:r>
              <a:rPr lang="ru-RU" sz="2400" b="1" i="1" dirty="0">
                <a:solidFill>
                  <a:schemeClr val="bg1"/>
                </a:solidFill>
                <a:effectLst>
                  <a:outerShdw blurRad="38100" dist="38100" dir="2700000" algn="tl">
                    <a:srgbClr val="000000"/>
                  </a:outerShdw>
                </a:effectLst>
              </a:rPr>
              <a:t> </a:t>
            </a:r>
            <a:r>
              <a:rPr lang="ru-RU" sz="2400" b="1" i="1" dirty="0" err="1">
                <a:solidFill>
                  <a:schemeClr val="bg1"/>
                </a:solidFill>
                <a:effectLst>
                  <a:outerShdw blurRad="38100" dist="38100" dir="2700000" algn="tl">
                    <a:srgbClr val="000000"/>
                  </a:outerShdw>
                </a:effectLst>
              </a:rPr>
              <a:t>клапті</a:t>
            </a:r>
            <a:endParaRPr lang="ru-RU" sz="2400" b="1" i="1" dirty="0">
              <a:solidFill>
                <a:schemeClr val="bg1"/>
              </a:solidFill>
              <a:effectLst>
                <a:outerShdw blurRad="38100" dist="38100" dir="2700000" algn="tl">
                  <a:srgbClr val="000000"/>
                </a:outerShdw>
              </a:effectLst>
            </a:endParaRPr>
          </a:p>
        </p:txBody>
      </p:sp>
      <p:sp>
        <p:nvSpPr>
          <p:cNvPr id="153606" name="Rectangle 6"/>
          <p:cNvSpPr>
            <a:spLocks noChangeArrowheads="1"/>
          </p:cNvSpPr>
          <p:nvPr/>
        </p:nvSpPr>
        <p:spPr bwMode="auto">
          <a:xfrm>
            <a:off x="304800" y="0"/>
            <a:ext cx="8686800" cy="533400"/>
          </a:xfrm>
          <a:prstGeom prst="rect">
            <a:avLst/>
          </a:prstGeom>
          <a:noFill/>
          <a:ln w="9525">
            <a:noFill/>
            <a:miter lim="800000"/>
            <a:headEnd/>
            <a:tailEnd/>
          </a:ln>
          <a:effectLst/>
        </p:spPr>
        <p:txBody>
          <a:bodyPr anchor="ctr"/>
          <a:lstStyle/>
          <a:p>
            <a:pPr algn="ctr"/>
            <a:endParaRPr lang="ru-RU" sz="2800" b="1" i="1" dirty="0" smtClean="0">
              <a:solidFill>
                <a:schemeClr val="bg1"/>
              </a:solidFill>
              <a:effectLst>
                <a:outerShdw blurRad="38100" dist="38100" dir="2700000" algn="tl">
                  <a:srgbClr val="000000"/>
                </a:outerShdw>
              </a:effectLst>
            </a:endParaRPr>
          </a:p>
          <a:p>
            <a:pPr algn="ctr"/>
            <a:r>
              <a:rPr lang="ru-RU" sz="2800" b="1" i="1" dirty="0" err="1" smtClean="0">
                <a:solidFill>
                  <a:schemeClr val="bg1"/>
                </a:solidFill>
                <a:effectLst>
                  <a:outerShdw blurRad="38100" dist="38100" dir="2700000" algn="tl">
                    <a:srgbClr val="000000"/>
                  </a:outerShdw>
                </a:effectLst>
              </a:rPr>
              <a:t>Операція</a:t>
            </a:r>
            <a:r>
              <a:rPr lang="ru-RU" sz="2800" b="1" i="1" dirty="0" smtClean="0">
                <a:solidFill>
                  <a:schemeClr val="bg1"/>
                </a:solidFill>
                <a:effectLst>
                  <a:outerShdw blurRad="38100" dist="38100" dir="2700000" algn="tl">
                    <a:srgbClr val="000000"/>
                  </a:outerShdw>
                </a:effectLst>
              </a:rPr>
              <a:t> </a:t>
            </a:r>
            <a:r>
              <a:rPr lang="ru-RU" sz="2800" b="1" i="1" dirty="0" err="1">
                <a:solidFill>
                  <a:schemeClr val="bg1"/>
                </a:solidFill>
                <a:effectLst>
                  <a:outerShdw blurRad="38100" dist="38100" dir="2700000" algn="tl">
                    <a:srgbClr val="000000"/>
                  </a:outerShdw>
                </a:effectLst>
              </a:rPr>
              <a:t>видалення</a:t>
            </a:r>
            <a:r>
              <a:rPr lang="ru-RU" sz="2800" b="1" i="1" dirty="0">
                <a:solidFill>
                  <a:schemeClr val="bg1"/>
                </a:solidFill>
                <a:effectLst>
                  <a:outerShdw blurRad="38100" dist="38100" dir="2700000" algn="tl">
                    <a:srgbClr val="000000"/>
                  </a:outerShdw>
                </a:effectLst>
              </a:rPr>
              <a:t> </a:t>
            </a:r>
            <a:r>
              <a:rPr lang="ru-RU" sz="2800" b="1" i="1" dirty="0" err="1">
                <a:solidFill>
                  <a:schemeClr val="bg1"/>
                </a:solidFill>
                <a:effectLst>
                  <a:outerShdw blurRad="38100" dist="38100" dir="2700000" algn="tl">
                    <a:srgbClr val="000000"/>
                  </a:outerShdw>
                </a:effectLst>
              </a:rPr>
              <a:t>епідуральної</a:t>
            </a:r>
            <a:r>
              <a:rPr lang="ru-RU" sz="2800" b="1" i="1" dirty="0">
                <a:solidFill>
                  <a:schemeClr val="bg1"/>
                </a:solidFill>
                <a:effectLst>
                  <a:outerShdw blurRad="38100" dist="38100" dir="2700000" algn="tl">
                    <a:srgbClr val="000000"/>
                  </a:outerShdw>
                </a:effectLst>
              </a:rPr>
              <a:t> </a:t>
            </a:r>
            <a:r>
              <a:rPr lang="ru-RU" sz="2800" b="1" i="1" dirty="0" err="1">
                <a:solidFill>
                  <a:schemeClr val="bg1"/>
                </a:solidFill>
                <a:effectLst>
                  <a:outerShdw blurRad="38100" dist="38100" dir="2700000" algn="tl">
                    <a:srgbClr val="000000"/>
                  </a:outerShdw>
                </a:effectLst>
              </a:rPr>
              <a:t>гематоми</a:t>
            </a:r>
            <a:endParaRPr lang="ru-RU" sz="2800" b="1" i="1" dirty="0">
              <a:solidFill>
                <a:schemeClr val="bg1"/>
              </a:solidFill>
              <a:effectLst>
                <a:outerShdw blurRad="38100" dist="38100" dir="2700000" algn="tl">
                  <a:srgbClr val="000000"/>
                </a:outerShdw>
              </a:effectLst>
            </a:endParaRPr>
          </a:p>
          <a:p>
            <a:pPr algn="ctr"/>
            <a:endParaRPr lang="ru-RU" sz="2800" b="1" i="1" dirty="0">
              <a:solidFill>
                <a:schemeClr val="bg1"/>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141316" name="Picture 4"/>
          <p:cNvPicPr>
            <a:picLocks noChangeAspect="1" noChangeArrowheads="1"/>
          </p:cNvPicPr>
          <p:nvPr/>
        </p:nvPicPr>
        <p:blipFill>
          <a:blip r:embed="rId2"/>
          <a:srcRect/>
          <a:stretch>
            <a:fillRect/>
          </a:stretch>
        </p:blipFill>
        <p:spPr bwMode="auto">
          <a:xfrm>
            <a:off x="685800" y="-20638"/>
            <a:ext cx="7842250" cy="6878638"/>
          </a:xfrm>
          <a:prstGeom prst="rect">
            <a:avLst/>
          </a:prstGeom>
          <a:noFill/>
          <a:ln w="9525">
            <a:noFill/>
            <a:miter lim="800000"/>
            <a:headEnd/>
            <a:tailEnd/>
          </a:ln>
          <a:effectLst/>
        </p:spPr>
      </p:pic>
      <p:sp>
        <p:nvSpPr>
          <p:cNvPr id="141317" name="Rectangle 5"/>
          <p:cNvSpPr>
            <a:spLocks noGrp="1" noChangeArrowheads="1"/>
          </p:cNvSpPr>
          <p:nvPr>
            <p:ph type="title"/>
          </p:nvPr>
        </p:nvSpPr>
        <p:spPr>
          <a:xfrm>
            <a:off x="152400" y="2971800"/>
            <a:ext cx="8839200" cy="762000"/>
          </a:xfrm>
          <a:noFill/>
          <a:ln/>
        </p:spPr>
        <p:txBody>
          <a:bodyPr/>
          <a:lstStyle/>
          <a:p>
            <a:r>
              <a:rPr lang="ru-RU" sz="3800" b="1" i="1" dirty="0" err="1" smtClean="0">
                <a:solidFill>
                  <a:srgbClr val="FF0000"/>
                </a:solidFill>
                <a:effectLst>
                  <a:outerShdw blurRad="38100" dist="38100" dir="2700000" algn="tl">
                    <a:srgbClr val="FFFFFF"/>
                  </a:outerShdw>
                </a:effectLst>
              </a:rPr>
              <a:t>Субдуральна</a:t>
            </a:r>
            <a:r>
              <a:rPr lang="ru-RU" sz="3800" b="1" i="1" dirty="0" smtClean="0">
                <a:solidFill>
                  <a:srgbClr val="FF0000"/>
                </a:solidFill>
                <a:effectLst>
                  <a:outerShdw blurRad="38100" dist="38100" dir="2700000" algn="tl">
                    <a:srgbClr val="FFFFFF"/>
                  </a:outerShdw>
                </a:effectLst>
              </a:rPr>
              <a:t> гематома у </a:t>
            </a:r>
            <a:r>
              <a:rPr lang="ru-RU" sz="3800" b="1" i="1" dirty="0" err="1" smtClean="0">
                <a:solidFill>
                  <a:srgbClr val="FF0000"/>
                </a:solidFill>
                <a:effectLst>
                  <a:outerShdw blurRad="38100" dist="38100" dir="2700000" algn="tl">
                    <a:srgbClr val="FFFFFF"/>
                  </a:outerShdw>
                </a:effectLst>
              </a:rPr>
              <a:t>дитини</a:t>
            </a:r>
            <a:endParaRPr lang="cs-CZ" sz="3800" b="1" i="1" dirty="0">
              <a:solidFill>
                <a:srgbClr val="FF0000"/>
              </a:solidFill>
              <a:effectLst>
                <a:outerShdw blurRad="38100" dist="38100" dir="2700000" algn="tl">
                  <a:srgbClr val="FFFFFF"/>
                </a:outerShdw>
              </a:effectLst>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98664" name="Rectangle 8"/>
          <p:cNvSpPr>
            <a:spLocks noGrp="1" noChangeArrowheads="1"/>
          </p:cNvSpPr>
          <p:nvPr>
            <p:ph type="title"/>
          </p:nvPr>
        </p:nvSpPr>
        <p:spPr>
          <a:xfrm>
            <a:off x="0" y="4114800"/>
            <a:ext cx="3276600" cy="2743200"/>
          </a:xfrm>
          <a:noFill/>
          <a:ln/>
        </p:spPr>
        <p:txBody>
          <a:bodyPr/>
          <a:lstStyle/>
          <a:p>
            <a:r>
              <a:rPr lang="ru-RU" sz="2800" b="1" i="1" dirty="0" err="1">
                <a:solidFill>
                  <a:srgbClr val="FF0000"/>
                </a:solidFill>
                <a:effectLst>
                  <a:outerShdw blurRad="38100" dist="38100" dir="2700000" algn="tl">
                    <a:srgbClr val="C0C0C0"/>
                  </a:outerShdw>
                </a:effectLst>
              </a:rPr>
              <a:t>Гостра</a:t>
            </a:r>
            <a:r>
              <a:rPr lang="ru-RU" sz="2800" b="1" i="1" dirty="0">
                <a:solidFill>
                  <a:srgbClr val="FF0000"/>
                </a:solidFill>
                <a:effectLst>
                  <a:outerShdw blurRad="38100" dist="38100" dir="2700000" algn="tl">
                    <a:srgbClr val="C0C0C0"/>
                  </a:outerShdw>
                </a:effectLst>
              </a:rPr>
              <a:t> </a:t>
            </a:r>
            <a:r>
              <a:rPr lang="ru-RU" sz="2800" b="1" i="1" dirty="0" err="1">
                <a:solidFill>
                  <a:srgbClr val="FF0000"/>
                </a:solidFill>
                <a:effectLst>
                  <a:outerShdw blurRad="38100" dist="38100" dir="2700000" algn="tl">
                    <a:srgbClr val="C0C0C0"/>
                  </a:outerShdw>
                </a:effectLst>
              </a:rPr>
              <a:t>субдуральна</a:t>
            </a:r>
            <a:r>
              <a:rPr lang="ru-RU" sz="2800" b="1" i="1" dirty="0">
                <a:solidFill>
                  <a:srgbClr val="FF0000"/>
                </a:solidFill>
                <a:effectLst>
                  <a:outerShdw blurRad="38100" dist="38100" dir="2700000" algn="tl">
                    <a:srgbClr val="C0C0C0"/>
                  </a:outerShdw>
                </a:effectLst>
              </a:rPr>
              <a:t> гематома з </a:t>
            </a:r>
            <a:r>
              <a:rPr lang="ru-RU" sz="2800" b="1" i="1" dirty="0" err="1">
                <a:solidFill>
                  <a:srgbClr val="FF0000"/>
                </a:solidFill>
                <a:effectLst>
                  <a:outerShdw blurRad="38100" dist="38100" dir="2700000" algn="tl">
                    <a:srgbClr val="C0C0C0"/>
                  </a:outerShdw>
                </a:effectLst>
              </a:rPr>
              <a:t>дислокацією</a:t>
            </a:r>
            <a:r>
              <a:rPr lang="ru-RU" sz="2800" b="1" i="1" dirty="0">
                <a:solidFill>
                  <a:srgbClr val="FF0000"/>
                </a:solidFill>
                <a:effectLst>
                  <a:outerShdw blurRad="38100" dist="38100" dir="2700000" algn="tl">
                    <a:srgbClr val="C0C0C0"/>
                  </a:outerShdw>
                </a:effectLst>
              </a:rPr>
              <a:t> </a:t>
            </a:r>
            <a:r>
              <a:rPr lang="ru-RU" sz="2800" b="1" i="1" dirty="0" err="1">
                <a:solidFill>
                  <a:srgbClr val="FF0000"/>
                </a:solidFill>
                <a:effectLst>
                  <a:outerShdw blurRad="38100" dist="38100" dir="2700000" algn="tl">
                    <a:srgbClr val="C0C0C0"/>
                  </a:outerShdw>
                </a:effectLst>
              </a:rPr>
              <a:t>серединних</a:t>
            </a:r>
            <a:r>
              <a:rPr lang="ru-RU" sz="2800" b="1" i="1" dirty="0">
                <a:solidFill>
                  <a:srgbClr val="FF0000"/>
                </a:solidFill>
                <a:effectLst>
                  <a:outerShdw blurRad="38100" dist="38100" dir="2700000" algn="tl">
                    <a:srgbClr val="C0C0C0"/>
                  </a:outerShdw>
                </a:effectLst>
              </a:rPr>
              <a:t> структур</a:t>
            </a:r>
            <a:endParaRPr lang="cs-CZ" sz="2800" b="1" i="1" dirty="0">
              <a:solidFill>
                <a:srgbClr val="FF0000"/>
              </a:solidFill>
              <a:effectLst>
                <a:outerShdw blurRad="38100" dist="38100" dir="2700000" algn="tl">
                  <a:srgbClr val="C0C0C0"/>
                </a:outerShdw>
              </a:effectLst>
            </a:endParaRPr>
          </a:p>
        </p:txBody>
      </p:sp>
      <p:pic>
        <p:nvPicPr>
          <p:cNvPr id="198668" name="Picture 12" descr="0_2967f_e4cda7e0_L"/>
          <p:cNvPicPr>
            <a:picLocks noChangeAspect="1" noChangeArrowheads="1"/>
          </p:cNvPicPr>
          <p:nvPr/>
        </p:nvPicPr>
        <p:blipFill>
          <a:blip r:embed="rId2"/>
          <a:srcRect/>
          <a:stretch>
            <a:fillRect/>
          </a:stretch>
        </p:blipFill>
        <p:spPr bwMode="auto">
          <a:xfrm>
            <a:off x="3352800" y="1576388"/>
            <a:ext cx="5791200" cy="5281612"/>
          </a:xfrm>
          <a:prstGeom prst="rect">
            <a:avLst/>
          </a:prstGeom>
          <a:noFill/>
        </p:spPr>
      </p:pic>
      <p:pic>
        <p:nvPicPr>
          <p:cNvPr id="198665" name="Picture 9"/>
          <p:cNvPicPr>
            <a:picLocks noChangeAspect="1" noChangeArrowheads="1"/>
          </p:cNvPicPr>
          <p:nvPr/>
        </p:nvPicPr>
        <p:blipFill>
          <a:blip r:embed="rId3" cstate="print"/>
          <a:srcRect/>
          <a:stretch>
            <a:fillRect/>
          </a:stretch>
        </p:blipFill>
        <p:spPr bwMode="auto">
          <a:xfrm>
            <a:off x="0" y="0"/>
            <a:ext cx="3597275" cy="4038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5" descr="800px-Jan_Sanders_van_Hemessen_001"/>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5363" name="Rectangle 6"/>
          <p:cNvSpPr>
            <a:spLocks noChangeArrowheads="1"/>
          </p:cNvSpPr>
          <p:nvPr/>
        </p:nvSpPr>
        <p:spPr bwMode="auto">
          <a:xfrm>
            <a:off x="4876800" y="4945252"/>
            <a:ext cx="4267200" cy="1569660"/>
          </a:xfrm>
          <a:prstGeom prst="rect">
            <a:avLst/>
          </a:prstGeom>
          <a:noFill/>
          <a:ln w="9525">
            <a:noFill/>
            <a:miter lim="800000"/>
            <a:headEnd/>
            <a:tailEnd/>
          </a:ln>
        </p:spPr>
        <p:txBody>
          <a:bodyPr anchor="ctr">
            <a:spAutoFit/>
          </a:bodyPr>
          <a:lstStyle/>
          <a:p>
            <a:pPr eaLnBrk="0" hangingPunct="0"/>
            <a:r>
              <a:rPr lang="ru-RU" sz="3200" b="1" dirty="0">
                <a:solidFill>
                  <a:schemeClr val="bg1"/>
                </a:solidFill>
              </a:rPr>
              <a:t>Ян </a:t>
            </a:r>
            <a:r>
              <a:rPr lang="ru-RU" sz="3200" b="1" dirty="0" err="1">
                <a:solidFill>
                  <a:schemeClr val="bg1"/>
                </a:solidFill>
              </a:rPr>
              <a:t>Сандерс</a:t>
            </a:r>
            <a:r>
              <a:rPr lang="ru-RU" sz="3200" b="1" dirty="0">
                <a:solidFill>
                  <a:schemeClr val="bg1"/>
                </a:solidFill>
              </a:rPr>
              <a:t> Ван </a:t>
            </a:r>
            <a:r>
              <a:rPr lang="ru-RU" sz="3200" b="1" dirty="0" err="1" smtClean="0">
                <a:solidFill>
                  <a:schemeClr val="bg1"/>
                </a:solidFill>
              </a:rPr>
              <a:t>Хемесен</a:t>
            </a:r>
            <a:r>
              <a:rPr lang="ru-RU" sz="3200" b="1" dirty="0">
                <a:solidFill>
                  <a:schemeClr val="bg1"/>
                </a:solidFill>
              </a:rPr>
              <a:t>, «</a:t>
            </a:r>
            <a:r>
              <a:rPr lang="ru-RU" sz="3200" b="1" dirty="0" err="1" smtClean="0">
                <a:solidFill>
                  <a:schemeClr val="bg1"/>
                </a:solidFill>
              </a:rPr>
              <a:t>Хірург</a:t>
            </a:r>
            <a:r>
              <a:rPr lang="ru-RU" sz="3200" b="1" dirty="0">
                <a:solidFill>
                  <a:schemeClr val="bg1"/>
                </a:solidFill>
              </a:rPr>
              <a:t>», 1560 </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9" name="Picture 9" descr="http://forens.ru/index.php?app=core&amp;module=attach&amp;section=attach&amp;attach_rel_module=post&amp;attach_id=4202"/>
          <p:cNvPicPr>
            <a:picLocks noChangeAspect="1" noChangeArrowheads="1"/>
          </p:cNvPicPr>
          <p:nvPr/>
        </p:nvPicPr>
        <p:blipFill>
          <a:blip r:embed="rId2"/>
          <a:srcRect/>
          <a:stretch>
            <a:fillRect/>
          </a:stretch>
        </p:blipFill>
        <p:spPr bwMode="auto">
          <a:xfrm>
            <a:off x="3810000" y="0"/>
            <a:ext cx="5334000" cy="6858000"/>
          </a:xfrm>
          <a:prstGeom prst="rect">
            <a:avLst/>
          </a:prstGeom>
          <a:noFill/>
        </p:spPr>
      </p:pic>
      <p:pic>
        <p:nvPicPr>
          <p:cNvPr id="87043" name="Picture 3"/>
          <p:cNvPicPr>
            <a:picLocks noGrp="1" noChangeAspect="1" noChangeArrowheads="1"/>
          </p:cNvPicPr>
          <p:nvPr>
            <p:ph type="body" idx="1"/>
          </p:nvPr>
        </p:nvPicPr>
        <p:blipFill>
          <a:blip r:embed="rId3" cstate="print"/>
          <a:srcRect/>
          <a:stretch>
            <a:fillRect/>
          </a:stretch>
        </p:blipFill>
        <p:spPr>
          <a:xfrm>
            <a:off x="0" y="0"/>
            <a:ext cx="3775075" cy="4038600"/>
          </a:xfrm>
        </p:spPr>
      </p:pic>
      <p:sp>
        <p:nvSpPr>
          <p:cNvPr id="87042" name="Rectangle 2"/>
          <p:cNvSpPr>
            <a:spLocks noGrp="1" noChangeArrowheads="1"/>
          </p:cNvSpPr>
          <p:nvPr>
            <p:ph type="title"/>
          </p:nvPr>
        </p:nvSpPr>
        <p:spPr>
          <a:xfrm>
            <a:off x="1143000" y="0"/>
            <a:ext cx="6553200" cy="762000"/>
          </a:xfrm>
        </p:spPr>
        <p:txBody>
          <a:bodyPr/>
          <a:lstStyle/>
          <a:p>
            <a:r>
              <a:rPr lang="ru-RU" sz="3600" b="1" i="1" dirty="0" err="1" smtClean="0">
                <a:solidFill>
                  <a:srgbClr val="FF0000"/>
                </a:solidFill>
                <a:effectLst>
                  <a:outerShdw blurRad="38100" dist="38100" dir="2700000" algn="tl">
                    <a:srgbClr val="FFFFFF"/>
                  </a:outerShdw>
                </a:effectLst>
              </a:rPr>
              <a:t>Субдуральна</a:t>
            </a:r>
            <a:r>
              <a:rPr lang="ru-RU" sz="3600" b="1" i="1" dirty="0" smtClean="0">
                <a:solidFill>
                  <a:srgbClr val="FF0000"/>
                </a:solidFill>
                <a:effectLst>
                  <a:outerShdw blurRad="38100" dist="38100" dir="2700000" algn="tl">
                    <a:srgbClr val="FFFFFF"/>
                  </a:outerShdw>
                </a:effectLst>
              </a:rPr>
              <a:t> </a:t>
            </a:r>
            <a:r>
              <a:rPr lang="ru-RU" sz="3600" b="1" i="1" dirty="0">
                <a:solidFill>
                  <a:srgbClr val="FF0000"/>
                </a:solidFill>
                <a:effectLst>
                  <a:outerShdw blurRad="38100" dist="38100" dir="2700000" algn="tl">
                    <a:srgbClr val="FFFFFF"/>
                  </a:outerShdw>
                </a:effectLst>
              </a:rPr>
              <a:t>гематома</a:t>
            </a:r>
            <a:endParaRPr lang="cs-CZ" sz="3600" b="1" i="1" dirty="0">
              <a:solidFill>
                <a:srgbClr val="FF0000"/>
              </a:solidFill>
              <a:effectLst>
                <a:outerShdw blurRad="38100" dist="38100" dir="2700000" algn="tl">
                  <a:srgbClr val="FFFFFF"/>
                </a:outerShdw>
              </a:effectLst>
            </a:endParaRPr>
          </a:p>
        </p:txBody>
      </p:sp>
      <p:sp>
        <p:nvSpPr>
          <p:cNvPr id="87051" name="Rectangle 11"/>
          <p:cNvSpPr>
            <a:spLocks noChangeArrowheads="1"/>
          </p:cNvSpPr>
          <p:nvPr/>
        </p:nvSpPr>
        <p:spPr bwMode="auto">
          <a:xfrm>
            <a:off x="2362200" y="685800"/>
            <a:ext cx="3733800" cy="1015663"/>
          </a:xfrm>
          <a:prstGeom prst="rect">
            <a:avLst/>
          </a:prstGeom>
          <a:noFill/>
          <a:ln w="9525">
            <a:noFill/>
            <a:miter lim="800000"/>
            <a:headEnd/>
            <a:tailEnd/>
          </a:ln>
          <a:effectLst/>
        </p:spPr>
        <p:txBody>
          <a:bodyPr>
            <a:spAutoFit/>
          </a:bodyPr>
          <a:lstStyle/>
          <a:p>
            <a:r>
              <a:rPr lang="ru-RU" sz="2000" b="1" i="1" dirty="0" err="1" smtClean="0">
                <a:solidFill>
                  <a:schemeClr val="bg1"/>
                </a:solidFill>
                <a:effectLst>
                  <a:outerShdw blurRad="38100" dist="38100" dir="2700000" algn="tl">
                    <a:srgbClr val="808080"/>
                  </a:outerShdw>
                </a:effectLst>
              </a:rPr>
              <a:t>Масивний</a:t>
            </a:r>
            <a:r>
              <a:rPr lang="ru-RU" sz="2000" b="1" i="1" dirty="0" smtClean="0">
                <a:solidFill>
                  <a:schemeClr val="bg1"/>
                </a:solidFill>
                <a:effectLst>
                  <a:outerShdw blurRad="38100" dist="38100" dir="2700000" algn="tl">
                    <a:srgbClr val="808080"/>
                  </a:outerShdw>
                </a:effectLst>
              </a:rPr>
              <a:t> </a:t>
            </a:r>
            <a:r>
              <a:rPr lang="ru-RU" sz="2000" b="1" i="1" dirty="0" err="1" smtClean="0">
                <a:solidFill>
                  <a:schemeClr val="bg1"/>
                </a:solidFill>
                <a:effectLst>
                  <a:outerShdw blurRad="38100" dist="38100" dir="2700000" algn="tl">
                    <a:srgbClr val="808080"/>
                  </a:outerShdw>
                </a:effectLst>
              </a:rPr>
              <a:t>субдуральний</a:t>
            </a:r>
            <a:r>
              <a:rPr lang="ru-RU" sz="2000" b="1" i="1" dirty="0" smtClean="0">
                <a:solidFill>
                  <a:schemeClr val="bg1"/>
                </a:solidFill>
                <a:effectLst>
                  <a:outerShdw blurRad="38100" dist="38100" dir="2700000" algn="tl">
                    <a:srgbClr val="808080"/>
                  </a:outerShdw>
                </a:effectLst>
              </a:rPr>
              <a:t> </a:t>
            </a:r>
            <a:r>
              <a:rPr lang="ru-RU" sz="2000" b="1" i="1" dirty="0" err="1" smtClean="0">
                <a:solidFill>
                  <a:schemeClr val="bg1"/>
                </a:solidFill>
                <a:effectLst>
                  <a:outerShdw blurRad="38100" dist="38100" dir="2700000" algn="tl">
                    <a:srgbClr val="808080"/>
                  </a:outerShdw>
                </a:effectLst>
              </a:rPr>
              <a:t>крововилив</a:t>
            </a:r>
            <a:r>
              <a:rPr lang="ru-RU" sz="2000" b="1" i="1" dirty="0" smtClean="0">
                <a:solidFill>
                  <a:schemeClr val="bg1"/>
                </a:solidFill>
                <a:effectLst>
                  <a:outerShdw blurRad="38100" dist="38100" dir="2700000" algn="tl">
                    <a:srgbClr val="808080"/>
                  </a:outerShdw>
                </a:effectLst>
              </a:rPr>
              <a:t> </a:t>
            </a:r>
            <a:r>
              <a:rPr lang="ru-RU" sz="2000" b="1" i="1" dirty="0" err="1">
                <a:solidFill>
                  <a:schemeClr val="bg1"/>
                </a:solidFill>
                <a:effectLst>
                  <a:outerShdw blurRad="38100" dist="38100" dir="2700000" algn="tl">
                    <a:srgbClr val="808080"/>
                  </a:outerShdw>
                </a:effectLst>
              </a:rPr>
              <a:t>зі</a:t>
            </a:r>
            <a:r>
              <a:rPr lang="ru-RU" sz="2000" b="1" i="1" dirty="0">
                <a:solidFill>
                  <a:schemeClr val="bg1"/>
                </a:solidFill>
                <a:effectLst>
                  <a:outerShdw blurRad="38100" dist="38100" dir="2700000" algn="tl">
                    <a:srgbClr val="808080"/>
                  </a:outerShdw>
                </a:effectLst>
              </a:rPr>
              <a:t> </a:t>
            </a:r>
            <a:r>
              <a:rPr lang="ru-RU" sz="2000" b="1" i="1" dirty="0" err="1">
                <a:solidFill>
                  <a:schemeClr val="bg1"/>
                </a:solidFill>
                <a:effectLst>
                  <a:outerShdw blurRad="38100" dist="38100" dir="2700000" algn="tl">
                    <a:srgbClr val="808080"/>
                  </a:outerShdw>
                </a:effectLst>
              </a:rPr>
              <a:t>зміщенням</a:t>
            </a:r>
            <a:r>
              <a:rPr lang="ru-RU" sz="2000" b="1" i="1" dirty="0">
                <a:solidFill>
                  <a:schemeClr val="bg1"/>
                </a:solidFill>
                <a:effectLst>
                  <a:outerShdw blurRad="38100" dist="38100" dir="2700000" algn="tl">
                    <a:srgbClr val="808080"/>
                  </a:outerShdw>
                </a:effectLst>
              </a:rPr>
              <a:t> </a:t>
            </a:r>
            <a:r>
              <a:rPr lang="ru-RU" sz="2000" b="1" i="1" dirty="0" err="1">
                <a:solidFill>
                  <a:schemeClr val="bg1"/>
                </a:solidFill>
                <a:effectLst>
                  <a:outerShdw blurRad="38100" dist="38100" dir="2700000" algn="tl">
                    <a:srgbClr val="808080"/>
                  </a:outerShdw>
                </a:effectLst>
              </a:rPr>
              <a:t>серединних</a:t>
            </a:r>
            <a:r>
              <a:rPr lang="ru-RU" sz="2000" b="1" i="1" dirty="0">
                <a:solidFill>
                  <a:schemeClr val="bg1"/>
                </a:solidFill>
                <a:effectLst>
                  <a:outerShdw blurRad="38100" dist="38100" dir="2700000" algn="tl">
                    <a:srgbClr val="808080"/>
                  </a:outerShdw>
                </a:effectLst>
              </a:rPr>
              <a:t> структур</a:t>
            </a:r>
            <a:endParaRPr lang="ru-RU" sz="2800" b="1" i="1" dirty="0">
              <a:solidFill>
                <a:schemeClr val="bg1"/>
              </a:solidFill>
              <a:effectLst>
                <a:outerShdw blurRad="38100" dist="38100" dir="2700000" algn="tl">
                  <a:srgbClr val="808080"/>
                </a:outerShdw>
              </a:effectLst>
            </a:endParaRPr>
          </a:p>
        </p:txBody>
      </p:sp>
      <p:pic>
        <p:nvPicPr>
          <p:cNvPr id="87052" name="Picture 12"/>
          <p:cNvPicPr>
            <a:picLocks noChangeAspect="1" noChangeArrowheads="1"/>
          </p:cNvPicPr>
          <p:nvPr/>
        </p:nvPicPr>
        <p:blipFill>
          <a:blip r:embed="rId4"/>
          <a:srcRect/>
          <a:stretch>
            <a:fillRect/>
          </a:stretch>
        </p:blipFill>
        <p:spPr bwMode="auto">
          <a:xfrm>
            <a:off x="0" y="4000500"/>
            <a:ext cx="3810000" cy="28575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556" name="Picture 7" descr="P4030001"/>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51557" name="Rectangle 5"/>
          <p:cNvSpPr>
            <a:spLocks noGrp="1" noChangeArrowheads="1"/>
          </p:cNvSpPr>
          <p:nvPr>
            <p:ph type="title"/>
          </p:nvPr>
        </p:nvSpPr>
        <p:spPr>
          <a:xfrm>
            <a:off x="0" y="5867400"/>
            <a:ext cx="9144000" cy="914400"/>
          </a:xfrm>
          <a:noFill/>
          <a:ln/>
        </p:spPr>
        <p:txBody>
          <a:bodyPr/>
          <a:lstStyle/>
          <a:p>
            <a:r>
              <a:rPr lang="ru-RU" sz="3200" b="1" i="1" dirty="0" err="1">
                <a:solidFill>
                  <a:schemeClr val="bg1"/>
                </a:solidFill>
                <a:effectLst>
                  <a:outerShdw blurRad="38100" dist="38100" dir="2700000" algn="tl">
                    <a:srgbClr val="000000"/>
                  </a:outerShdw>
                </a:effectLst>
              </a:rPr>
              <a:t>Операція</a:t>
            </a:r>
            <a:r>
              <a:rPr lang="ru-RU" sz="3200" b="1" i="1" dirty="0">
                <a:solidFill>
                  <a:schemeClr val="bg1"/>
                </a:solidFill>
                <a:effectLst>
                  <a:outerShdw blurRad="38100" dist="38100" dir="2700000" algn="tl">
                    <a:srgbClr val="000000"/>
                  </a:outerShdw>
                </a:effectLst>
              </a:rPr>
              <a:t> </a:t>
            </a:r>
            <a:r>
              <a:rPr lang="ru-RU" sz="3200" b="1" i="1" dirty="0" err="1">
                <a:solidFill>
                  <a:schemeClr val="bg1"/>
                </a:solidFill>
                <a:effectLst>
                  <a:outerShdw blurRad="38100" dist="38100" dir="2700000" algn="tl">
                    <a:srgbClr val="000000"/>
                  </a:outerShdw>
                </a:effectLst>
              </a:rPr>
              <a:t>видалення</a:t>
            </a:r>
            <a:r>
              <a:rPr lang="ru-RU" sz="3200" b="1" i="1" dirty="0">
                <a:solidFill>
                  <a:schemeClr val="bg1"/>
                </a:solidFill>
                <a:effectLst>
                  <a:outerShdw blurRad="38100" dist="38100" dir="2700000" algn="tl">
                    <a:srgbClr val="000000"/>
                  </a:outerShdw>
                </a:effectLst>
              </a:rPr>
              <a:t> </a:t>
            </a:r>
            <a:r>
              <a:rPr lang="ru-RU" sz="3200" b="1" i="1" dirty="0" err="1">
                <a:solidFill>
                  <a:schemeClr val="bg1"/>
                </a:solidFill>
                <a:effectLst>
                  <a:outerShdw blurRad="38100" dist="38100" dir="2700000" algn="tl">
                    <a:srgbClr val="000000"/>
                  </a:outerShdw>
                </a:effectLst>
              </a:rPr>
              <a:t>гострої</a:t>
            </a:r>
            <a:r>
              <a:rPr lang="ru-RU" sz="3200" b="1" i="1" dirty="0">
                <a:solidFill>
                  <a:schemeClr val="bg1"/>
                </a:solidFill>
                <a:effectLst>
                  <a:outerShdw blurRad="38100" dist="38100" dir="2700000" algn="tl">
                    <a:srgbClr val="000000"/>
                  </a:outerShdw>
                </a:effectLst>
              </a:rPr>
              <a:t> </a:t>
            </a:r>
            <a:r>
              <a:rPr lang="ru-RU" sz="3200" b="1" i="1" dirty="0" err="1">
                <a:solidFill>
                  <a:schemeClr val="bg1"/>
                </a:solidFill>
                <a:effectLst>
                  <a:outerShdw blurRad="38100" dist="38100" dir="2700000" algn="tl">
                    <a:srgbClr val="000000"/>
                  </a:outerShdw>
                </a:effectLst>
              </a:rPr>
              <a:t>субдуральної</a:t>
            </a:r>
            <a:r>
              <a:rPr lang="ru-RU" sz="3200" b="1" i="1" dirty="0">
                <a:solidFill>
                  <a:schemeClr val="bg1"/>
                </a:solidFill>
                <a:effectLst>
                  <a:outerShdw blurRad="38100" dist="38100" dir="2700000" algn="tl">
                    <a:srgbClr val="000000"/>
                  </a:outerShdw>
                </a:effectLst>
              </a:rPr>
              <a:t> </a:t>
            </a:r>
            <a:r>
              <a:rPr lang="ru-RU" sz="3200" b="1" i="1" dirty="0" err="1">
                <a:solidFill>
                  <a:schemeClr val="bg1"/>
                </a:solidFill>
                <a:effectLst>
                  <a:outerShdw blurRad="38100" dist="38100" dir="2700000" algn="tl">
                    <a:srgbClr val="000000"/>
                  </a:outerShdw>
                </a:effectLst>
              </a:rPr>
              <a:t>гематоми</a:t>
            </a:r>
            <a:endParaRPr lang="cs-CZ" sz="3200" b="1" i="1" dirty="0">
              <a:solidFill>
                <a:schemeClr val="bg1"/>
              </a:solidFill>
              <a:effectLst>
                <a:outerShdw blurRad="38100" dist="38100" dir="2700000" algn="tl">
                  <a:srgbClr val="000000"/>
                </a:outerShdw>
              </a:effectLst>
            </a:endParaRPr>
          </a:p>
        </p:txBody>
      </p:sp>
      <p:sp>
        <p:nvSpPr>
          <p:cNvPr id="151558" name="Rectangle 6"/>
          <p:cNvSpPr>
            <a:spLocks noChangeArrowheads="1"/>
          </p:cNvSpPr>
          <p:nvPr/>
        </p:nvSpPr>
        <p:spPr bwMode="auto">
          <a:xfrm>
            <a:off x="228600" y="3886200"/>
            <a:ext cx="2667000" cy="1311275"/>
          </a:xfrm>
          <a:prstGeom prst="rect">
            <a:avLst/>
          </a:prstGeom>
          <a:noFill/>
          <a:ln w="9525">
            <a:noFill/>
            <a:miter lim="800000"/>
            <a:headEnd/>
            <a:tailEnd/>
          </a:ln>
          <a:effectLst/>
        </p:spPr>
        <p:txBody>
          <a:bodyPr wrap="square">
            <a:spAutoFit/>
          </a:bodyPr>
          <a:lstStyle/>
          <a:p>
            <a:r>
              <a:rPr lang="ru-RU" sz="2000" b="1" i="1" dirty="0">
                <a:solidFill>
                  <a:schemeClr val="bg1"/>
                </a:solidFill>
                <a:effectLst>
                  <a:outerShdw blurRad="38100" dist="38100" dir="2700000" algn="tl">
                    <a:srgbClr val="000000"/>
                  </a:outerShdw>
                </a:effectLst>
              </a:rPr>
              <a:t>Проведена </a:t>
            </a:r>
            <a:r>
              <a:rPr lang="ru-RU" sz="2000" b="1" i="1" dirty="0" err="1">
                <a:solidFill>
                  <a:schemeClr val="bg1"/>
                </a:solidFill>
                <a:effectLst>
                  <a:outerShdw blurRad="38100" dist="38100" dir="2700000" algn="tl">
                    <a:srgbClr val="000000"/>
                  </a:outerShdw>
                </a:effectLst>
              </a:rPr>
              <a:t>краніотомія</a:t>
            </a:r>
            <a:r>
              <a:rPr lang="ru-RU" sz="2000" b="1" i="1" dirty="0">
                <a:solidFill>
                  <a:schemeClr val="bg1"/>
                </a:solidFill>
                <a:effectLst>
                  <a:outerShdw blurRad="38100" dist="38100" dir="2700000" algn="tl">
                    <a:srgbClr val="000000"/>
                  </a:outerShdw>
                </a:effectLst>
              </a:rPr>
              <a:t>, </a:t>
            </a:r>
            <a:r>
              <a:rPr lang="ru-RU" sz="2000" b="1" i="1" dirty="0" err="1">
                <a:solidFill>
                  <a:schemeClr val="bg1"/>
                </a:solidFill>
                <a:effectLst>
                  <a:outerShdw blurRad="38100" dist="38100" dir="2700000" algn="tl">
                    <a:srgbClr val="000000"/>
                  </a:outerShdw>
                </a:effectLst>
              </a:rPr>
              <a:t>виражене</a:t>
            </a:r>
            <a:r>
              <a:rPr lang="ru-RU" sz="2000" b="1" i="1" dirty="0">
                <a:solidFill>
                  <a:schemeClr val="bg1"/>
                </a:solidFill>
                <a:effectLst>
                  <a:outerShdw blurRad="38100" dist="38100" dir="2700000" algn="tl">
                    <a:srgbClr val="000000"/>
                  </a:outerShdw>
                </a:effectLst>
              </a:rPr>
              <a:t> </a:t>
            </a:r>
            <a:r>
              <a:rPr lang="ru-RU" sz="2000" b="1" i="1" dirty="0" err="1">
                <a:solidFill>
                  <a:schemeClr val="bg1"/>
                </a:solidFill>
                <a:effectLst>
                  <a:outerShdw blurRad="38100" dist="38100" dir="2700000" algn="tl">
                    <a:srgbClr val="000000"/>
                  </a:outerShdw>
                </a:effectLst>
              </a:rPr>
              <a:t>напруження</a:t>
            </a:r>
            <a:r>
              <a:rPr lang="ru-RU" sz="2000" b="1" i="1" dirty="0">
                <a:solidFill>
                  <a:schemeClr val="bg1"/>
                </a:solidFill>
                <a:effectLst>
                  <a:outerShdw blurRad="38100" dist="38100" dir="2700000" algn="tl">
                    <a:srgbClr val="000000"/>
                  </a:outerShdw>
                </a:effectLst>
              </a:rPr>
              <a:t> ТМО</a:t>
            </a: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532" name="Picture 4" descr="PB010001"/>
          <p:cNvPicPr>
            <a:picLocks noChangeAspect="1" noChangeArrowheads="1"/>
          </p:cNvPicPr>
          <p:nvPr/>
        </p:nvPicPr>
        <p:blipFill>
          <a:blip r:embed="rId2"/>
          <a:srcRect/>
          <a:stretch>
            <a:fillRect/>
          </a:stretch>
        </p:blipFill>
        <p:spPr bwMode="auto">
          <a:xfrm>
            <a:off x="0" y="19050"/>
            <a:ext cx="9144000" cy="6838950"/>
          </a:xfrm>
          <a:prstGeom prst="rect">
            <a:avLst/>
          </a:prstGeom>
          <a:noFill/>
          <a:ln w="9525">
            <a:noFill/>
            <a:miter lim="800000"/>
            <a:headEnd/>
            <a:tailEnd/>
          </a:ln>
        </p:spPr>
      </p:pic>
      <p:sp>
        <p:nvSpPr>
          <p:cNvPr id="150533" name="Rectangle 5"/>
          <p:cNvSpPr>
            <a:spLocks noChangeArrowheads="1"/>
          </p:cNvSpPr>
          <p:nvPr/>
        </p:nvSpPr>
        <p:spPr bwMode="auto">
          <a:xfrm>
            <a:off x="152400" y="4114800"/>
            <a:ext cx="2514600" cy="1311275"/>
          </a:xfrm>
          <a:prstGeom prst="rect">
            <a:avLst/>
          </a:prstGeom>
          <a:noFill/>
          <a:ln w="9525">
            <a:noFill/>
            <a:miter lim="800000"/>
            <a:headEnd/>
            <a:tailEnd/>
          </a:ln>
          <a:effectLst/>
        </p:spPr>
        <p:txBody>
          <a:bodyPr>
            <a:spAutoFit/>
          </a:bodyPr>
          <a:lstStyle/>
          <a:p>
            <a:r>
              <a:rPr lang="ru-RU" sz="2000" b="1" i="1" dirty="0" err="1">
                <a:solidFill>
                  <a:schemeClr val="bg1"/>
                </a:solidFill>
                <a:effectLst>
                  <a:outerShdw blurRad="38100" dist="38100" dir="2700000" algn="tl">
                    <a:srgbClr val="000000"/>
                  </a:outerShdw>
                </a:effectLst>
              </a:rPr>
              <a:t>Розтин</a:t>
            </a:r>
            <a:r>
              <a:rPr lang="ru-RU" sz="2000" b="1" i="1" dirty="0">
                <a:solidFill>
                  <a:schemeClr val="bg1"/>
                </a:solidFill>
                <a:effectLst>
                  <a:outerShdw blurRad="38100" dist="38100" dir="2700000" algn="tl">
                    <a:srgbClr val="000000"/>
                  </a:outerShdw>
                </a:effectLst>
              </a:rPr>
              <a:t> ТМО, </a:t>
            </a:r>
            <a:r>
              <a:rPr lang="ru-RU" sz="2000" b="1" i="1" dirty="0" err="1">
                <a:solidFill>
                  <a:schemeClr val="bg1"/>
                </a:solidFill>
                <a:effectLst>
                  <a:outerShdw blurRad="38100" dist="38100" dir="2700000" algn="tl">
                    <a:srgbClr val="000000"/>
                  </a:outerShdw>
                </a:effectLst>
              </a:rPr>
              <a:t>відмивання</a:t>
            </a:r>
            <a:r>
              <a:rPr lang="ru-RU" sz="2000" b="1" i="1" dirty="0">
                <a:solidFill>
                  <a:schemeClr val="bg1"/>
                </a:solidFill>
                <a:effectLst>
                  <a:outerShdw blurRad="38100" dist="38100" dir="2700000" algn="tl">
                    <a:srgbClr val="000000"/>
                  </a:outerShdw>
                </a:effectLst>
              </a:rPr>
              <a:t> і </a:t>
            </a:r>
            <a:r>
              <a:rPr lang="ru-RU" sz="2000" b="1" i="1" dirty="0" err="1">
                <a:solidFill>
                  <a:schemeClr val="bg1"/>
                </a:solidFill>
                <a:effectLst>
                  <a:outerShdw blurRad="38100" dist="38100" dir="2700000" algn="tl">
                    <a:srgbClr val="000000"/>
                  </a:outerShdw>
                </a:effectLst>
              </a:rPr>
              <a:t>аспірація</a:t>
            </a:r>
            <a:r>
              <a:rPr lang="ru-RU" sz="2000" b="1" i="1" dirty="0">
                <a:solidFill>
                  <a:schemeClr val="bg1"/>
                </a:solidFill>
                <a:effectLst>
                  <a:outerShdw blurRad="38100" dist="38100" dir="2700000" algn="tl">
                    <a:srgbClr val="000000"/>
                  </a:outerShdw>
                </a:effectLst>
              </a:rPr>
              <a:t> </a:t>
            </a:r>
            <a:r>
              <a:rPr lang="ru-RU" sz="2000" b="1" i="1" dirty="0" err="1">
                <a:solidFill>
                  <a:schemeClr val="bg1"/>
                </a:solidFill>
                <a:effectLst>
                  <a:outerShdw blurRad="38100" dist="38100" dir="2700000" algn="tl">
                    <a:srgbClr val="000000"/>
                  </a:outerShdw>
                </a:effectLst>
              </a:rPr>
              <a:t>згустків</a:t>
            </a:r>
            <a:r>
              <a:rPr lang="ru-RU" sz="2000" b="1" i="1" dirty="0">
                <a:solidFill>
                  <a:schemeClr val="bg1"/>
                </a:solidFill>
                <a:effectLst>
                  <a:outerShdw blurRad="38100" dist="38100" dir="2700000" algn="tl">
                    <a:srgbClr val="000000"/>
                  </a:outerShdw>
                </a:effectLst>
              </a:rPr>
              <a:t> </a:t>
            </a:r>
            <a:r>
              <a:rPr lang="ru-RU" sz="2000" b="1" i="1" dirty="0" err="1">
                <a:solidFill>
                  <a:schemeClr val="bg1"/>
                </a:solidFill>
                <a:effectLst>
                  <a:outerShdw blurRad="38100" dist="38100" dir="2700000" algn="tl">
                    <a:srgbClr val="000000"/>
                  </a:outerShdw>
                </a:effectLst>
              </a:rPr>
              <a:t>крові</a:t>
            </a:r>
            <a:endParaRPr lang="ru-RU" sz="2000" b="1" i="1" dirty="0">
              <a:solidFill>
                <a:schemeClr val="bg1"/>
              </a:solidFill>
              <a:effectLst>
                <a:outerShdw blurRad="38100" dist="38100" dir="2700000" algn="tl">
                  <a:srgbClr val="000000"/>
                </a:outerShdw>
              </a:effectLst>
            </a:endParaRPr>
          </a:p>
        </p:txBody>
      </p:sp>
      <p:sp>
        <p:nvSpPr>
          <p:cNvPr id="150534" name="Rectangle 6"/>
          <p:cNvSpPr>
            <a:spLocks noGrp="1" noChangeArrowheads="1"/>
          </p:cNvSpPr>
          <p:nvPr>
            <p:ph type="title"/>
          </p:nvPr>
        </p:nvSpPr>
        <p:spPr>
          <a:xfrm>
            <a:off x="0" y="5867400"/>
            <a:ext cx="9144000" cy="914400"/>
          </a:xfrm>
          <a:noFill/>
          <a:ln/>
        </p:spPr>
        <p:txBody>
          <a:bodyPr/>
          <a:lstStyle/>
          <a:p>
            <a:r>
              <a:rPr lang="ru-RU" sz="3200" b="1" i="1" dirty="0" err="1">
                <a:solidFill>
                  <a:schemeClr val="bg1"/>
                </a:solidFill>
                <a:effectLst>
                  <a:outerShdw blurRad="38100" dist="38100" dir="2700000" algn="tl">
                    <a:srgbClr val="000000"/>
                  </a:outerShdw>
                </a:effectLst>
              </a:rPr>
              <a:t>Операція</a:t>
            </a:r>
            <a:r>
              <a:rPr lang="ru-RU" sz="3200" b="1" i="1" dirty="0">
                <a:solidFill>
                  <a:schemeClr val="bg1"/>
                </a:solidFill>
                <a:effectLst>
                  <a:outerShdw blurRad="38100" dist="38100" dir="2700000" algn="tl">
                    <a:srgbClr val="000000"/>
                  </a:outerShdw>
                </a:effectLst>
              </a:rPr>
              <a:t> </a:t>
            </a:r>
            <a:r>
              <a:rPr lang="ru-RU" sz="3200" b="1" i="1" dirty="0" err="1">
                <a:solidFill>
                  <a:schemeClr val="bg1"/>
                </a:solidFill>
                <a:effectLst>
                  <a:outerShdw blurRad="38100" dist="38100" dir="2700000" algn="tl">
                    <a:srgbClr val="000000"/>
                  </a:outerShdw>
                </a:effectLst>
              </a:rPr>
              <a:t>видалення</a:t>
            </a:r>
            <a:r>
              <a:rPr lang="ru-RU" sz="3200" b="1" i="1" dirty="0">
                <a:solidFill>
                  <a:schemeClr val="bg1"/>
                </a:solidFill>
                <a:effectLst>
                  <a:outerShdw blurRad="38100" dist="38100" dir="2700000" algn="tl">
                    <a:srgbClr val="000000"/>
                  </a:outerShdw>
                </a:effectLst>
              </a:rPr>
              <a:t> </a:t>
            </a:r>
            <a:r>
              <a:rPr lang="ru-RU" sz="3200" b="1" i="1" dirty="0" err="1">
                <a:solidFill>
                  <a:schemeClr val="bg1"/>
                </a:solidFill>
                <a:effectLst>
                  <a:outerShdw blurRad="38100" dist="38100" dir="2700000" algn="tl">
                    <a:srgbClr val="000000"/>
                  </a:outerShdw>
                </a:effectLst>
              </a:rPr>
              <a:t>гострої</a:t>
            </a:r>
            <a:r>
              <a:rPr lang="ru-RU" sz="3200" b="1" i="1" dirty="0">
                <a:solidFill>
                  <a:schemeClr val="bg1"/>
                </a:solidFill>
                <a:effectLst>
                  <a:outerShdw blurRad="38100" dist="38100" dir="2700000" algn="tl">
                    <a:srgbClr val="000000"/>
                  </a:outerShdw>
                </a:effectLst>
              </a:rPr>
              <a:t> </a:t>
            </a:r>
            <a:r>
              <a:rPr lang="ru-RU" sz="3200" b="1" i="1" dirty="0" err="1">
                <a:solidFill>
                  <a:schemeClr val="bg1"/>
                </a:solidFill>
                <a:effectLst>
                  <a:outerShdw blurRad="38100" dist="38100" dir="2700000" algn="tl">
                    <a:srgbClr val="000000"/>
                  </a:outerShdw>
                </a:effectLst>
              </a:rPr>
              <a:t>субдуральної</a:t>
            </a:r>
            <a:r>
              <a:rPr lang="ru-RU" sz="3200" b="1" i="1" dirty="0">
                <a:solidFill>
                  <a:schemeClr val="bg1"/>
                </a:solidFill>
                <a:effectLst>
                  <a:outerShdw blurRad="38100" dist="38100" dir="2700000" algn="tl">
                    <a:srgbClr val="000000"/>
                  </a:outerShdw>
                </a:effectLst>
              </a:rPr>
              <a:t> </a:t>
            </a:r>
            <a:r>
              <a:rPr lang="ru-RU" sz="3200" b="1" i="1" dirty="0" err="1">
                <a:solidFill>
                  <a:schemeClr val="bg1"/>
                </a:solidFill>
                <a:effectLst>
                  <a:outerShdw blurRad="38100" dist="38100" dir="2700000" algn="tl">
                    <a:srgbClr val="000000"/>
                  </a:outerShdw>
                </a:effectLst>
              </a:rPr>
              <a:t>гематоми</a:t>
            </a:r>
            <a:endParaRPr lang="cs-CZ" sz="3200" b="1" i="1" dirty="0">
              <a:solidFill>
                <a:schemeClr val="bg1"/>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3234" name="Picture 2" descr="P4035318"/>
          <p:cNvPicPr>
            <a:picLocks noChangeAspect="1" noChangeArrowheads="1"/>
          </p:cNvPicPr>
          <p:nvPr/>
        </p:nvPicPr>
        <p:blipFill>
          <a:blip r:embed="rId2"/>
          <a:srcRect/>
          <a:stretch>
            <a:fillRect/>
          </a:stretch>
        </p:blipFill>
        <p:spPr bwMode="auto">
          <a:xfrm>
            <a:off x="0" y="-26894"/>
            <a:ext cx="9144000" cy="6858000"/>
          </a:xfrm>
          <a:prstGeom prst="rect">
            <a:avLst/>
          </a:prstGeom>
          <a:noFill/>
        </p:spPr>
      </p:pic>
      <p:sp>
        <p:nvSpPr>
          <p:cNvPr id="223235" name="Rectangle 3"/>
          <p:cNvSpPr>
            <a:spLocks noChangeArrowheads="1"/>
          </p:cNvSpPr>
          <p:nvPr/>
        </p:nvSpPr>
        <p:spPr bwMode="auto">
          <a:xfrm>
            <a:off x="0" y="5791200"/>
            <a:ext cx="9144000" cy="1077218"/>
          </a:xfrm>
          <a:prstGeom prst="rect">
            <a:avLst/>
          </a:prstGeom>
          <a:noFill/>
          <a:ln w="9525">
            <a:noFill/>
            <a:miter lim="800000"/>
            <a:headEnd/>
            <a:tailEnd/>
          </a:ln>
          <a:effectLst/>
        </p:spPr>
        <p:txBody>
          <a:bodyPr>
            <a:spAutoFit/>
          </a:bodyPr>
          <a:lstStyle/>
          <a:p>
            <a:r>
              <a:rPr lang="ru-RU" sz="3200" b="1" i="1" dirty="0" err="1">
                <a:solidFill>
                  <a:schemeClr val="bg1"/>
                </a:solidFill>
                <a:effectLst>
                  <a:outerShdw blurRad="38100" dist="38100" dir="2700000" algn="tl">
                    <a:srgbClr val="000000"/>
                  </a:outerShdw>
                </a:effectLst>
              </a:rPr>
              <a:t>Операція</a:t>
            </a:r>
            <a:r>
              <a:rPr lang="ru-RU" sz="3200" b="1" i="1" dirty="0">
                <a:solidFill>
                  <a:schemeClr val="bg1"/>
                </a:solidFill>
                <a:effectLst>
                  <a:outerShdw blurRad="38100" dist="38100" dir="2700000" algn="tl">
                    <a:srgbClr val="000000"/>
                  </a:outerShdw>
                </a:effectLst>
              </a:rPr>
              <a:t> </a:t>
            </a:r>
            <a:r>
              <a:rPr lang="ru-RU" sz="3200" b="1" i="1" dirty="0" err="1">
                <a:solidFill>
                  <a:schemeClr val="bg1"/>
                </a:solidFill>
                <a:effectLst>
                  <a:outerShdw blurRad="38100" dist="38100" dir="2700000" algn="tl">
                    <a:srgbClr val="000000"/>
                  </a:outerShdw>
                </a:effectLst>
              </a:rPr>
              <a:t>видалення</a:t>
            </a:r>
            <a:r>
              <a:rPr lang="ru-RU" sz="3200" b="1" i="1" dirty="0">
                <a:solidFill>
                  <a:schemeClr val="bg1"/>
                </a:solidFill>
                <a:effectLst>
                  <a:outerShdw blurRad="38100" dist="38100" dir="2700000" algn="tl">
                    <a:srgbClr val="000000"/>
                  </a:outerShdw>
                </a:effectLst>
              </a:rPr>
              <a:t> </a:t>
            </a:r>
            <a:r>
              <a:rPr lang="ru-RU" sz="3200" b="1" i="1" dirty="0" err="1">
                <a:solidFill>
                  <a:schemeClr val="bg1"/>
                </a:solidFill>
                <a:effectLst>
                  <a:outerShdw blurRad="38100" dist="38100" dir="2700000" algn="tl">
                    <a:srgbClr val="000000"/>
                  </a:outerShdw>
                </a:effectLst>
              </a:rPr>
              <a:t>гострої</a:t>
            </a:r>
            <a:r>
              <a:rPr lang="ru-RU" sz="3200" b="1" i="1" dirty="0">
                <a:solidFill>
                  <a:schemeClr val="bg1"/>
                </a:solidFill>
                <a:effectLst>
                  <a:outerShdw blurRad="38100" dist="38100" dir="2700000" algn="tl">
                    <a:srgbClr val="000000"/>
                  </a:outerShdw>
                </a:effectLst>
              </a:rPr>
              <a:t> </a:t>
            </a:r>
            <a:r>
              <a:rPr lang="ru-RU" sz="3200" b="1" i="1" dirty="0" err="1">
                <a:solidFill>
                  <a:schemeClr val="bg1"/>
                </a:solidFill>
                <a:effectLst>
                  <a:outerShdw blurRad="38100" dist="38100" dir="2700000" algn="tl">
                    <a:srgbClr val="000000"/>
                  </a:outerShdw>
                </a:effectLst>
              </a:rPr>
              <a:t>субдуральної</a:t>
            </a:r>
            <a:r>
              <a:rPr lang="ru-RU" sz="3200" b="1" i="1" dirty="0">
                <a:solidFill>
                  <a:schemeClr val="bg1"/>
                </a:solidFill>
                <a:effectLst>
                  <a:outerShdw blurRad="38100" dist="38100" dir="2700000" algn="tl">
                    <a:srgbClr val="000000"/>
                  </a:outerShdw>
                </a:effectLst>
              </a:rPr>
              <a:t> </a:t>
            </a:r>
            <a:r>
              <a:rPr lang="ru-RU" sz="3200" b="1" i="1" dirty="0" err="1">
                <a:solidFill>
                  <a:schemeClr val="bg1"/>
                </a:solidFill>
                <a:effectLst>
                  <a:outerShdw blurRad="38100" dist="38100" dir="2700000" algn="tl">
                    <a:srgbClr val="000000"/>
                  </a:outerShdw>
                </a:effectLst>
              </a:rPr>
              <a:t>гематоми</a:t>
            </a:r>
            <a:endParaRPr lang="ru-RU" sz="3200" b="1" i="1" dirty="0">
              <a:solidFill>
                <a:schemeClr val="bg1"/>
              </a:solidFill>
              <a:effectLst>
                <a:outerShdw blurRad="38100" dist="38100" dir="2700000" algn="tl">
                  <a:srgbClr val="000000"/>
                </a:outerShdw>
              </a:effectLst>
            </a:endParaRPr>
          </a:p>
        </p:txBody>
      </p:sp>
      <p:sp>
        <p:nvSpPr>
          <p:cNvPr id="223236" name="Rectangle 4"/>
          <p:cNvSpPr>
            <a:spLocks noChangeArrowheads="1"/>
          </p:cNvSpPr>
          <p:nvPr/>
        </p:nvSpPr>
        <p:spPr bwMode="auto">
          <a:xfrm>
            <a:off x="152400" y="4114800"/>
            <a:ext cx="2819400" cy="1200329"/>
          </a:xfrm>
          <a:prstGeom prst="rect">
            <a:avLst/>
          </a:prstGeom>
          <a:noFill/>
          <a:ln w="9525">
            <a:noFill/>
            <a:miter lim="800000"/>
            <a:headEnd/>
            <a:tailEnd/>
          </a:ln>
          <a:effectLst/>
        </p:spPr>
        <p:txBody>
          <a:bodyPr>
            <a:spAutoFit/>
          </a:bodyPr>
          <a:lstStyle/>
          <a:p>
            <a:r>
              <a:rPr lang="ru-RU" sz="2400" b="1" i="1" dirty="0" err="1">
                <a:effectLst>
                  <a:outerShdw blurRad="38100" dist="38100" dir="2700000" algn="tl">
                    <a:srgbClr val="FFFFFF"/>
                  </a:outerShdw>
                </a:effectLst>
              </a:rPr>
              <a:t>Відмивання</a:t>
            </a:r>
            <a:r>
              <a:rPr lang="ru-RU" sz="2400" b="1" i="1" dirty="0">
                <a:effectLst>
                  <a:outerShdw blurRad="38100" dist="38100" dir="2700000" algn="tl">
                    <a:srgbClr val="FFFFFF"/>
                  </a:outerShdw>
                </a:effectLst>
              </a:rPr>
              <a:t> і </a:t>
            </a:r>
            <a:r>
              <a:rPr lang="ru-RU" sz="2400" b="1" i="1" dirty="0" err="1">
                <a:effectLst>
                  <a:outerShdw blurRad="38100" dist="38100" dir="2700000" algn="tl">
                    <a:srgbClr val="FFFFFF"/>
                  </a:outerShdw>
                </a:effectLst>
              </a:rPr>
              <a:t>аспірація</a:t>
            </a:r>
            <a:r>
              <a:rPr lang="ru-RU" sz="2400" b="1" i="1" dirty="0">
                <a:effectLst>
                  <a:outerShdw blurRad="38100" dist="38100" dir="2700000" algn="tl">
                    <a:srgbClr val="FFFFFF"/>
                  </a:outerShdw>
                </a:effectLst>
              </a:rPr>
              <a:t> </a:t>
            </a:r>
            <a:r>
              <a:rPr lang="ru-RU" sz="2400" b="1" i="1" dirty="0" err="1">
                <a:effectLst>
                  <a:outerShdw blurRad="38100" dist="38100" dir="2700000" algn="tl">
                    <a:srgbClr val="FFFFFF"/>
                  </a:outerShdw>
                </a:effectLst>
              </a:rPr>
              <a:t>згустків</a:t>
            </a:r>
            <a:r>
              <a:rPr lang="ru-RU" sz="2400" b="1" i="1" dirty="0">
                <a:effectLst>
                  <a:outerShdw blurRad="38100" dist="38100" dir="2700000" algn="tl">
                    <a:srgbClr val="FFFFFF"/>
                  </a:outerShdw>
                </a:effectLst>
              </a:rPr>
              <a:t> </a:t>
            </a:r>
            <a:r>
              <a:rPr lang="ru-RU" sz="2400" b="1" i="1" dirty="0" err="1">
                <a:effectLst>
                  <a:outerShdw blurRad="38100" dist="38100" dir="2700000" algn="tl">
                    <a:srgbClr val="FFFFFF"/>
                  </a:outerShdw>
                </a:effectLst>
              </a:rPr>
              <a:t>крові</a:t>
            </a:r>
            <a:endParaRPr lang="ru-RU" sz="2400" b="1" i="1" dirty="0">
              <a:effectLst>
                <a:outerShdw blurRad="38100" dist="38100" dir="2700000" algn="tl">
                  <a:srgbClr val="FFFFFF"/>
                </a:outerShdw>
              </a:effectLst>
            </a:endParaRP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0162" name="Picture 2" descr="15042010215"/>
          <p:cNvPicPr>
            <a:picLocks noChangeAspect="1" noChangeArrowheads="1"/>
          </p:cNvPicPr>
          <p:nvPr/>
        </p:nvPicPr>
        <p:blipFill>
          <a:blip r:embed="rId2"/>
          <a:srcRect/>
          <a:stretch>
            <a:fillRect/>
          </a:stretch>
        </p:blipFill>
        <p:spPr bwMode="auto">
          <a:xfrm>
            <a:off x="8965" y="0"/>
            <a:ext cx="9144000" cy="6858000"/>
          </a:xfrm>
          <a:prstGeom prst="rect">
            <a:avLst/>
          </a:prstGeom>
          <a:noFill/>
        </p:spPr>
      </p:pic>
      <p:sp>
        <p:nvSpPr>
          <p:cNvPr id="220163" name="Rectangle 3"/>
          <p:cNvSpPr>
            <a:spLocks noChangeArrowheads="1"/>
          </p:cNvSpPr>
          <p:nvPr/>
        </p:nvSpPr>
        <p:spPr bwMode="auto">
          <a:xfrm>
            <a:off x="0" y="5791200"/>
            <a:ext cx="9144000" cy="1066800"/>
          </a:xfrm>
          <a:prstGeom prst="rect">
            <a:avLst/>
          </a:prstGeom>
          <a:noFill/>
          <a:ln w="9525">
            <a:noFill/>
            <a:miter lim="800000"/>
            <a:headEnd/>
            <a:tailEnd/>
          </a:ln>
          <a:effectLst/>
        </p:spPr>
        <p:txBody>
          <a:bodyPr>
            <a:spAutoFit/>
          </a:bodyPr>
          <a:lstStyle/>
          <a:p>
            <a:r>
              <a:rPr lang="ru-RU" sz="3200" b="1" i="1" dirty="0" err="1">
                <a:solidFill>
                  <a:schemeClr val="bg1"/>
                </a:solidFill>
                <a:effectLst>
                  <a:outerShdw blurRad="38100" dist="38100" dir="2700000" algn="tl">
                    <a:srgbClr val="000000"/>
                  </a:outerShdw>
                </a:effectLst>
              </a:rPr>
              <a:t>Операція</a:t>
            </a:r>
            <a:r>
              <a:rPr lang="ru-RU" sz="3200" b="1" i="1" dirty="0">
                <a:solidFill>
                  <a:schemeClr val="bg1"/>
                </a:solidFill>
                <a:effectLst>
                  <a:outerShdw blurRad="38100" dist="38100" dir="2700000" algn="tl">
                    <a:srgbClr val="000000"/>
                  </a:outerShdw>
                </a:effectLst>
              </a:rPr>
              <a:t> </a:t>
            </a:r>
            <a:r>
              <a:rPr lang="ru-RU" sz="3200" b="1" i="1" dirty="0" err="1">
                <a:solidFill>
                  <a:schemeClr val="bg1"/>
                </a:solidFill>
                <a:effectLst>
                  <a:outerShdw blurRad="38100" dist="38100" dir="2700000" algn="tl">
                    <a:srgbClr val="000000"/>
                  </a:outerShdw>
                </a:effectLst>
              </a:rPr>
              <a:t>видалення</a:t>
            </a:r>
            <a:r>
              <a:rPr lang="ru-RU" sz="3200" b="1" i="1" dirty="0">
                <a:solidFill>
                  <a:schemeClr val="bg1"/>
                </a:solidFill>
                <a:effectLst>
                  <a:outerShdw blurRad="38100" dist="38100" dir="2700000" algn="tl">
                    <a:srgbClr val="000000"/>
                  </a:outerShdw>
                </a:effectLst>
              </a:rPr>
              <a:t> </a:t>
            </a:r>
            <a:r>
              <a:rPr lang="ru-RU" sz="3200" b="1" i="1" dirty="0" err="1">
                <a:solidFill>
                  <a:schemeClr val="bg1"/>
                </a:solidFill>
                <a:effectLst>
                  <a:outerShdw blurRad="38100" dist="38100" dir="2700000" algn="tl">
                    <a:srgbClr val="000000"/>
                  </a:outerShdw>
                </a:effectLst>
              </a:rPr>
              <a:t>гострої</a:t>
            </a:r>
            <a:r>
              <a:rPr lang="ru-RU" sz="3200" b="1" i="1" dirty="0">
                <a:solidFill>
                  <a:schemeClr val="bg1"/>
                </a:solidFill>
                <a:effectLst>
                  <a:outerShdw blurRad="38100" dist="38100" dir="2700000" algn="tl">
                    <a:srgbClr val="000000"/>
                  </a:outerShdw>
                </a:effectLst>
              </a:rPr>
              <a:t> </a:t>
            </a:r>
            <a:r>
              <a:rPr lang="ru-RU" sz="3200" b="1" i="1" dirty="0" err="1">
                <a:solidFill>
                  <a:schemeClr val="bg1"/>
                </a:solidFill>
                <a:effectLst>
                  <a:outerShdw blurRad="38100" dist="38100" dir="2700000" algn="tl">
                    <a:srgbClr val="000000"/>
                  </a:outerShdw>
                </a:effectLst>
              </a:rPr>
              <a:t>субдуральної</a:t>
            </a:r>
            <a:r>
              <a:rPr lang="ru-RU" sz="3200" b="1" i="1" dirty="0">
                <a:solidFill>
                  <a:schemeClr val="bg1"/>
                </a:solidFill>
                <a:effectLst>
                  <a:outerShdw blurRad="38100" dist="38100" dir="2700000" algn="tl">
                    <a:srgbClr val="000000"/>
                  </a:outerShdw>
                </a:effectLst>
              </a:rPr>
              <a:t> </a:t>
            </a:r>
            <a:r>
              <a:rPr lang="ru-RU" sz="3200" b="1" i="1" dirty="0" err="1">
                <a:solidFill>
                  <a:schemeClr val="bg1"/>
                </a:solidFill>
                <a:effectLst>
                  <a:outerShdw blurRad="38100" dist="38100" dir="2700000" algn="tl">
                    <a:srgbClr val="000000"/>
                  </a:outerShdw>
                </a:effectLst>
              </a:rPr>
              <a:t>гематоми</a:t>
            </a:r>
            <a:endParaRPr lang="ru-RU" sz="3200" b="1" i="1" dirty="0">
              <a:solidFill>
                <a:schemeClr val="bg1"/>
              </a:solidFill>
              <a:effectLst>
                <a:outerShdw blurRad="38100" dist="38100" dir="2700000" algn="tl">
                  <a:srgbClr val="000000"/>
                </a:outerShdw>
              </a:effectLst>
            </a:endParaRPr>
          </a:p>
        </p:txBody>
      </p:sp>
      <p:sp>
        <p:nvSpPr>
          <p:cNvPr id="220164" name="Rectangle 4"/>
          <p:cNvSpPr>
            <a:spLocks noChangeArrowheads="1"/>
          </p:cNvSpPr>
          <p:nvPr/>
        </p:nvSpPr>
        <p:spPr bwMode="auto">
          <a:xfrm>
            <a:off x="152400" y="4114800"/>
            <a:ext cx="2819400" cy="1569660"/>
          </a:xfrm>
          <a:prstGeom prst="rect">
            <a:avLst/>
          </a:prstGeom>
          <a:noFill/>
          <a:ln w="9525">
            <a:noFill/>
            <a:miter lim="800000"/>
            <a:headEnd/>
            <a:tailEnd/>
          </a:ln>
          <a:effectLst/>
        </p:spPr>
        <p:txBody>
          <a:bodyPr>
            <a:spAutoFit/>
          </a:bodyPr>
          <a:lstStyle/>
          <a:p>
            <a:r>
              <a:rPr lang="ru-RU" sz="2400" b="1" i="1" dirty="0">
                <a:solidFill>
                  <a:schemeClr val="bg1"/>
                </a:solidFill>
                <a:effectLst>
                  <a:outerShdw blurRad="38100" dist="38100" dir="2700000" algn="tl">
                    <a:srgbClr val="000000"/>
                  </a:outerShdw>
                </a:effectLst>
              </a:rPr>
              <a:t>Гематома </a:t>
            </a:r>
            <a:r>
              <a:rPr lang="ru-RU" sz="2400" b="1" i="1" dirty="0" err="1">
                <a:solidFill>
                  <a:schemeClr val="bg1"/>
                </a:solidFill>
                <a:effectLst>
                  <a:outerShdw blurRad="38100" dist="38100" dir="2700000" algn="tl">
                    <a:srgbClr val="000000"/>
                  </a:outerShdw>
                </a:effectLst>
              </a:rPr>
              <a:t>видалена</a:t>
            </a:r>
            <a:r>
              <a:rPr lang="ru-RU" sz="2400" b="1" i="1" dirty="0">
                <a:solidFill>
                  <a:schemeClr val="bg1"/>
                </a:solidFill>
                <a:effectLst>
                  <a:outerShdw blurRad="38100" dist="38100" dir="2700000" algn="tl">
                    <a:srgbClr val="000000"/>
                  </a:outerShdw>
                </a:effectLst>
              </a:rPr>
              <a:t>, гемостаз з </a:t>
            </a:r>
            <a:r>
              <a:rPr lang="ru-RU" sz="2400" b="1" i="1" dirty="0" err="1">
                <a:solidFill>
                  <a:schemeClr val="bg1"/>
                </a:solidFill>
                <a:effectLst>
                  <a:outerShdw blurRad="38100" dist="38100" dir="2700000" algn="tl">
                    <a:srgbClr val="000000"/>
                  </a:outerShdw>
                </a:effectLst>
              </a:rPr>
              <a:t>Surgicel</a:t>
            </a:r>
            <a:r>
              <a:rPr lang="ru-RU" sz="2400" b="1" i="1" dirty="0">
                <a:solidFill>
                  <a:schemeClr val="bg1"/>
                </a:solidFill>
                <a:effectLst>
                  <a:outerShdw blurRad="38100" dist="38100" dir="2700000" algn="tl">
                    <a:srgbClr val="000000"/>
                  </a:outerShdw>
                </a:effectLst>
              </a:rPr>
              <a:t> </a:t>
            </a:r>
            <a:r>
              <a:rPr lang="ru-RU" sz="2400" b="1" i="1" dirty="0" err="1">
                <a:solidFill>
                  <a:schemeClr val="bg1"/>
                </a:solidFill>
                <a:effectLst>
                  <a:outerShdw blurRad="38100" dist="38100" dir="2700000" algn="tl">
                    <a:srgbClr val="000000"/>
                  </a:outerShdw>
                </a:effectLst>
              </a:rPr>
              <a:t>Fibrilar</a:t>
            </a:r>
            <a:endParaRPr lang="ru-RU" sz="2400" b="1" i="1" dirty="0">
              <a:solidFill>
                <a:schemeClr val="bg1"/>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8" name="Picture 4" descr="PB01000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54629" name="Rectangle 5"/>
          <p:cNvSpPr>
            <a:spLocks noChangeArrowheads="1"/>
          </p:cNvSpPr>
          <p:nvPr/>
        </p:nvSpPr>
        <p:spPr bwMode="auto">
          <a:xfrm>
            <a:off x="0" y="5791200"/>
            <a:ext cx="9144000" cy="1077218"/>
          </a:xfrm>
          <a:prstGeom prst="rect">
            <a:avLst/>
          </a:prstGeom>
          <a:noFill/>
          <a:ln w="9525">
            <a:noFill/>
            <a:miter lim="800000"/>
            <a:headEnd/>
            <a:tailEnd/>
          </a:ln>
          <a:effectLst/>
        </p:spPr>
        <p:txBody>
          <a:bodyPr>
            <a:spAutoFit/>
          </a:bodyPr>
          <a:lstStyle/>
          <a:p>
            <a:r>
              <a:rPr lang="ru-RU" sz="3200" b="1" i="1" dirty="0" err="1">
                <a:solidFill>
                  <a:schemeClr val="bg1"/>
                </a:solidFill>
                <a:effectLst>
                  <a:outerShdw blurRad="38100" dist="38100" dir="2700000" algn="tl">
                    <a:srgbClr val="000000"/>
                  </a:outerShdw>
                </a:effectLst>
              </a:rPr>
              <a:t>Операція</a:t>
            </a:r>
            <a:r>
              <a:rPr lang="ru-RU" sz="3200" b="1" i="1" dirty="0">
                <a:solidFill>
                  <a:schemeClr val="bg1"/>
                </a:solidFill>
                <a:effectLst>
                  <a:outerShdw blurRad="38100" dist="38100" dir="2700000" algn="tl">
                    <a:srgbClr val="000000"/>
                  </a:outerShdw>
                </a:effectLst>
              </a:rPr>
              <a:t> </a:t>
            </a:r>
            <a:r>
              <a:rPr lang="ru-RU" sz="3200" b="1" i="1" dirty="0" err="1">
                <a:solidFill>
                  <a:schemeClr val="bg1"/>
                </a:solidFill>
                <a:effectLst>
                  <a:outerShdw blurRad="38100" dist="38100" dir="2700000" algn="tl">
                    <a:srgbClr val="000000"/>
                  </a:outerShdw>
                </a:effectLst>
              </a:rPr>
              <a:t>видалення</a:t>
            </a:r>
            <a:r>
              <a:rPr lang="ru-RU" sz="3200" b="1" i="1" dirty="0">
                <a:solidFill>
                  <a:schemeClr val="bg1"/>
                </a:solidFill>
                <a:effectLst>
                  <a:outerShdw blurRad="38100" dist="38100" dir="2700000" algn="tl">
                    <a:srgbClr val="000000"/>
                  </a:outerShdw>
                </a:effectLst>
              </a:rPr>
              <a:t> </a:t>
            </a:r>
            <a:r>
              <a:rPr lang="ru-RU" sz="3200" b="1" i="1" dirty="0" err="1">
                <a:solidFill>
                  <a:schemeClr val="bg1"/>
                </a:solidFill>
                <a:effectLst>
                  <a:outerShdw blurRad="38100" dist="38100" dir="2700000" algn="tl">
                    <a:srgbClr val="000000"/>
                  </a:outerShdw>
                </a:effectLst>
              </a:rPr>
              <a:t>гострої</a:t>
            </a:r>
            <a:r>
              <a:rPr lang="ru-RU" sz="3200" b="1" i="1" dirty="0">
                <a:solidFill>
                  <a:schemeClr val="bg1"/>
                </a:solidFill>
                <a:effectLst>
                  <a:outerShdw blurRad="38100" dist="38100" dir="2700000" algn="tl">
                    <a:srgbClr val="000000"/>
                  </a:outerShdw>
                </a:effectLst>
              </a:rPr>
              <a:t> </a:t>
            </a:r>
            <a:r>
              <a:rPr lang="ru-RU" sz="3200" b="1" i="1" dirty="0" err="1">
                <a:solidFill>
                  <a:schemeClr val="bg1"/>
                </a:solidFill>
                <a:effectLst>
                  <a:outerShdw blurRad="38100" dist="38100" dir="2700000" algn="tl">
                    <a:srgbClr val="000000"/>
                  </a:outerShdw>
                </a:effectLst>
              </a:rPr>
              <a:t>субдуральної</a:t>
            </a:r>
            <a:r>
              <a:rPr lang="ru-RU" sz="3200" b="1" i="1" dirty="0">
                <a:solidFill>
                  <a:schemeClr val="bg1"/>
                </a:solidFill>
                <a:effectLst>
                  <a:outerShdw blurRad="38100" dist="38100" dir="2700000" algn="tl">
                    <a:srgbClr val="000000"/>
                  </a:outerShdw>
                </a:effectLst>
              </a:rPr>
              <a:t> </a:t>
            </a:r>
            <a:r>
              <a:rPr lang="ru-RU" sz="3200" b="1" i="1" dirty="0" err="1">
                <a:solidFill>
                  <a:schemeClr val="bg1"/>
                </a:solidFill>
                <a:effectLst>
                  <a:outerShdw blurRad="38100" dist="38100" dir="2700000" algn="tl">
                    <a:srgbClr val="000000"/>
                  </a:outerShdw>
                </a:effectLst>
              </a:rPr>
              <a:t>гематоми</a:t>
            </a:r>
            <a:endParaRPr lang="ru-RU" sz="3200" b="1" i="1" dirty="0">
              <a:solidFill>
                <a:schemeClr val="bg1"/>
              </a:solidFill>
              <a:effectLst>
                <a:outerShdw blurRad="38100" dist="38100" dir="2700000" algn="tl">
                  <a:srgbClr val="000000"/>
                </a:outerShdw>
              </a:effectLst>
            </a:endParaRPr>
          </a:p>
        </p:txBody>
      </p:sp>
      <p:sp>
        <p:nvSpPr>
          <p:cNvPr id="154630" name="Rectangle 6"/>
          <p:cNvSpPr>
            <a:spLocks noChangeArrowheads="1"/>
          </p:cNvSpPr>
          <p:nvPr/>
        </p:nvSpPr>
        <p:spPr bwMode="auto">
          <a:xfrm>
            <a:off x="152400" y="3810000"/>
            <a:ext cx="2514600" cy="1569660"/>
          </a:xfrm>
          <a:prstGeom prst="rect">
            <a:avLst/>
          </a:prstGeom>
          <a:noFill/>
          <a:ln w="9525">
            <a:noFill/>
            <a:miter lim="800000"/>
            <a:headEnd/>
            <a:tailEnd/>
          </a:ln>
          <a:effectLst/>
        </p:spPr>
        <p:txBody>
          <a:bodyPr>
            <a:spAutoFit/>
          </a:bodyPr>
          <a:lstStyle/>
          <a:p>
            <a:r>
              <a:rPr lang="ru-RU" sz="2400" b="1" i="1" dirty="0" err="1">
                <a:solidFill>
                  <a:schemeClr val="bg1"/>
                </a:solidFill>
                <a:effectLst>
                  <a:outerShdw blurRad="38100" dist="38100" dir="2700000" algn="tl">
                    <a:srgbClr val="000000"/>
                  </a:outerShdw>
                </a:effectLst>
              </a:rPr>
              <a:t>Мозок</a:t>
            </a:r>
            <a:r>
              <a:rPr lang="ru-RU" sz="2400" b="1" i="1" dirty="0">
                <a:solidFill>
                  <a:schemeClr val="bg1"/>
                </a:solidFill>
                <a:effectLst>
                  <a:outerShdw blurRad="38100" dist="38100" dir="2700000" algn="tl">
                    <a:srgbClr val="000000"/>
                  </a:outerShdw>
                </a:effectLst>
              </a:rPr>
              <a:t> </a:t>
            </a:r>
            <a:r>
              <a:rPr lang="ru-RU" sz="2400" b="1" i="1" dirty="0" err="1">
                <a:solidFill>
                  <a:schemeClr val="bg1"/>
                </a:solidFill>
                <a:effectLst>
                  <a:outerShdw blurRad="38100" dist="38100" dir="2700000" algn="tl">
                    <a:srgbClr val="000000"/>
                  </a:outerShdw>
                </a:effectLst>
              </a:rPr>
              <a:t>розправився</a:t>
            </a:r>
            <a:r>
              <a:rPr lang="ru-RU" sz="2400" b="1" i="1" dirty="0">
                <a:solidFill>
                  <a:schemeClr val="bg1"/>
                </a:solidFill>
                <a:effectLst>
                  <a:outerShdw blurRad="38100" dist="38100" dir="2700000" algn="tl">
                    <a:srgbClr val="000000"/>
                  </a:outerShdw>
                </a:effectLst>
              </a:rPr>
              <a:t>, </a:t>
            </a:r>
            <a:r>
              <a:rPr lang="ru-RU" sz="2400" b="1" i="1" dirty="0" err="1">
                <a:solidFill>
                  <a:schemeClr val="bg1"/>
                </a:solidFill>
                <a:effectLst>
                  <a:outerShdw blurRad="38100" dist="38100" dir="2700000" algn="tl">
                    <a:srgbClr val="000000"/>
                  </a:outerShdw>
                </a:effectLst>
              </a:rPr>
              <a:t>з'явилася</a:t>
            </a:r>
            <a:r>
              <a:rPr lang="ru-RU" sz="2400" b="1" i="1" dirty="0">
                <a:solidFill>
                  <a:schemeClr val="bg1"/>
                </a:solidFill>
                <a:effectLst>
                  <a:outerShdw blurRad="38100" dist="38100" dir="2700000" algn="tl">
                    <a:srgbClr val="000000"/>
                  </a:outerShdw>
                </a:effectLst>
              </a:rPr>
              <a:t> </a:t>
            </a:r>
            <a:r>
              <a:rPr lang="ru-RU" sz="2400" b="1" i="1" dirty="0" err="1">
                <a:solidFill>
                  <a:schemeClr val="bg1"/>
                </a:solidFill>
                <a:effectLst>
                  <a:outerShdw blurRad="38100" dist="38100" dir="2700000" algn="tl">
                    <a:srgbClr val="000000"/>
                  </a:outerShdw>
                </a:effectLst>
              </a:rPr>
              <a:t>його</a:t>
            </a:r>
            <a:r>
              <a:rPr lang="ru-RU" sz="2400" b="1" i="1" dirty="0">
                <a:solidFill>
                  <a:schemeClr val="bg1"/>
                </a:solidFill>
                <a:effectLst>
                  <a:outerShdw blurRad="38100" dist="38100" dir="2700000" algn="tl">
                    <a:srgbClr val="000000"/>
                  </a:outerShdw>
                </a:effectLst>
              </a:rPr>
              <a:t> </a:t>
            </a:r>
            <a:r>
              <a:rPr lang="ru-RU" sz="2400" b="1" i="1" dirty="0" err="1">
                <a:solidFill>
                  <a:schemeClr val="bg1"/>
                </a:solidFill>
                <a:effectLst>
                  <a:outerShdw blurRad="38100" dist="38100" dir="2700000" algn="tl">
                    <a:srgbClr val="000000"/>
                  </a:outerShdw>
                </a:effectLst>
              </a:rPr>
              <a:t>пульсація</a:t>
            </a:r>
            <a:endParaRPr lang="ru-RU" sz="2400" b="1" i="1" dirty="0">
              <a:solidFill>
                <a:schemeClr val="bg1"/>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P4035327"/>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24259" name="Rectangle 3"/>
          <p:cNvSpPr>
            <a:spLocks noChangeArrowheads="1"/>
          </p:cNvSpPr>
          <p:nvPr/>
        </p:nvSpPr>
        <p:spPr bwMode="auto">
          <a:xfrm>
            <a:off x="0" y="5791200"/>
            <a:ext cx="9144000" cy="1569660"/>
          </a:xfrm>
          <a:prstGeom prst="rect">
            <a:avLst/>
          </a:prstGeom>
          <a:noFill/>
          <a:ln w="9525">
            <a:noFill/>
            <a:miter lim="800000"/>
            <a:headEnd/>
            <a:tailEnd/>
          </a:ln>
          <a:effectLst/>
        </p:spPr>
        <p:txBody>
          <a:bodyPr>
            <a:spAutoFit/>
          </a:bodyPr>
          <a:lstStyle/>
          <a:p>
            <a:r>
              <a:rPr lang="ru-RU" sz="3200" b="1" i="1" dirty="0" err="1">
                <a:solidFill>
                  <a:schemeClr val="bg1"/>
                </a:solidFill>
                <a:effectLst>
                  <a:outerShdw blurRad="38100" dist="38100" dir="2700000" algn="tl">
                    <a:srgbClr val="000000"/>
                  </a:outerShdw>
                </a:effectLst>
              </a:rPr>
              <a:t>Операція</a:t>
            </a:r>
            <a:r>
              <a:rPr lang="ru-RU" sz="3200" b="1" i="1" dirty="0">
                <a:solidFill>
                  <a:schemeClr val="bg1"/>
                </a:solidFill>
                <a:effectLst>
                  <a:outerShdw blurRad="38100" dist="38100" dir="2700000" algn="tl">
                    <a:srgbClr val="000000"/>
                  </a:outerShdw>
                </a:effectLst>
              </a:rPr>
              <a:t> </a:t>
            </a:r>
            <a:r>
              <a:rPr lang="ru-RU" sz="3200" b="1" i="1" dirty="0" err="1">
                <a:solidFill>
                  <a:schemeClr val="bg1"/>
                </a:solidFill>
                <a:effectLst>
                  <a:outerShdw blurRad="38100" dist="38100" dir="2700000" algn="tl">
                    <a:srgbClr val="000000"/>
                  </a:outerShdw>
                </a:effectLst>
              </a:rPr>
              <a:t>видалення</a:t>
            </a:r>
            <a:r>
              <a:rPr lang="ru-RU" sz="3200" b="1" i="1" dirty="0">
                <a:solidFill>
                  <a:schemeClr val="bg1"/>
                </a:solidFill>
                <a:effectLst>
                  <a:outerShdw blurRad="38100" dist="38100" dir="2700000" algn="tl">
                    <a:srgbClr val="000000"/>
                  </a:outerShdw>
                </a:effectLst>
              </a:rPr>
              <a:t> </a:t>
            </a:r>
            <a:r>
              <a:rPr lang="ru-RU" sz="3200" b="1" i="1" dirty="0" err="1">
                <a:solidFill>
                  <a:schemeClr val="bg1"/>
                </a:solidFill>
                <a:effectLst>
                  <a:outerShdw blurRad="38100" dist="38100" dir="2700000" algn="tl">
                    <a:srgbClr val="000000"/>
                  </a:outerShdw>
                </a:effectLst>
              </a:rPr>
              <a:t>гострої</a:t>
            </a:r>
            <a:r>
              <a:rPr lang="ru-RU" sz="3200" b="1" i="1" dirty="0">
                <a:solidFill>
                  <a:schemeClr val="bg1"/>
                </a:solidFill>
                <a:effectLst>
                  <a:outerShdw blurRad="38100" dist="38100" dir="2700000" algn="tl">
                    <a:srgbClr val="000000"/>
                  </a:outerShdw>
                </a:effectLst>
              </a:rPr>
              <a:t> </a:t>
            </a:r>
            <a:r>
              <a:rPr lang="ru-RU" sz="3200" b="1" i="1" dirty="0" err="1">
                <a:solidFill>
                  <a:schemeClr val="bg1"/>
                </a:solidFill>
                <a:effectLst>
                  <a:outerShdw blurRad="38100" dist="38100" dir="2700000" algn="tl">
                    <a:srgbClr val="000000"/>
                  </a:outerShdw>
                </a:effectLst>
              </a:rPr>
              <a:t>субдуральної</a:t>
            </a:r>
            <a:r>
              <a:rPr lang="ru-RU" sz="3200" b="1" i="1" dirty="0">
                <a:solidFill>
                  <a:schemeClr val="bg1"/>
                </a:solidFill>
                <a:effectLst>
                  <a:outerShdw blurRad="38100" dist="38100" dir="2700000" algn="tl">
                    <a:srgbClr val="000000"/>
                  </a:outerShdw>
                </a:effectLst>
              </a:rPr>
              <a:t> </a:t>
            </a:r>
            <a:r>
              <a:rPr lang="ru-RU" sz="3200" b="1" i="1" dirty="0" err="1">
                <a:solidFill>
                  <a:schemeClr val="bg1"/>
                </a:solidFill>
                <a:effectLst>
                  <a:outerShdw blurRad="38100" dist="38100" dir="2700000" algn="tl">
                    <a:srgbClr val="000000"/>
                  </a:outerShdw>
                </a:effectLst>
              </a:rPr>
              <a:t>гематоми</a:t>
            </a:r>
            <a:endParaRPr lang="ru-RU" sz="3200" b="1" i="1" dirty="0">
              <a:solidFill>
                <a:schemeClr val="bg1"/>
              </a:solidFill>
              <a:effectLst>
                <a:outerShdw blurRad="38100" dist="38100" dir="2700000" algn="tl">
                  <a:srgbClr val="000000"/>
                </a:outerShdw>
              </a:effectLst>
            </a:endParaRPr>
          </a:p>
          <a:p>
            <a:endParaRPr lang="ru-RU" sz="3200" b="1" i="1" dirty="0">
              <a:solidFill>
                <a:schemeClr val="bg1"/>
              </a:solidFill>
              <a:effectLst>
                <a:outerShdw blurRad="38100" dist="38100" dir="2700000" algn="tl">
                  <a:srgbClr val="000000"/>
                </a:outerShdw>
              </a:effectLst>
            </a:endParaRPr>
          </a:p>
        </p:txBody>
      </p:sp>
      <p:sp>
        <p:nvSpPr>
          <p:cNvPr id="224260" name="Rectangle 4"/>
          <p:cNvSpPr>
            <a:spLocks noChangeArrowheads="1"/>
          </p:cNvSpPr>
          <p:nvPr/>
        </p:nvSpPr>
        <p:spPr bwMode="auto">
          <a:xfrm>
            <a:off x="7162800" y="4343400"/>
            <a:ext cx="1981200" cy="1200329"/>
          </a:xfrm>
          <a:prstGeom prst="rect">
            <a:avLst/>
          </a:prstGeom>
          <a:noFill/>
          <a:ln w="9525">
            <a:noFill/>
            <a:miter lim="800000"/>
            <a:headEnd/>
            <a:tailEnd/>
          </a:ln>
          <a:effectLst/>
        </p:spPr>
        <p:txBody>
          <a:bodyPr>
            <a:spAutoFit/>
          </a:bodyPr>
          <a:lstStyle/>
          <a:p>
            <a:r>
              <a:rPr lang="ru-RU" sz="2400" b="1" i="1" dirty="0" err="1">
                <a:effectLst>
                  <a:outerShdw blurRad="38100" dist="38100" dir="2700000" algn="tl">
                    <a:srgbClr val="FFFFFF"/>
                  </a:outerShdw>
                </a:effectLst>
              </a:rPr>
              <a:t>Пошарове</a:t>
            </a:r>
            <a:r>
              <a:rPr lang="ru-RU" sz="2400" b="1" i="1" dirty="0">
                <a:effectLst>
                  <a:outerShdw blurRad="38100" dist="38100" dir="2700000" algn="tl">
                    <a:srgbClr val="FFFFFF"/>
                  </a:outerShdw>
                </a:effectLst>
              </a:rPr>
              <a:t> </a:t>
            </a:r>
            <a:r>
              <a:rPr lang="ru-RU" sz="2400" b="1" i="1" dirty="0" err="1">
                <a:effectLst>
                  <a:outerShdw blurRad="38100" dist="38100" dir="2700000" algn="tl">
                    <a:srgbClr val="FFFFFF"/>
                  </a:outerShdw>
                </a:effectLst>
              </a:rPr>
              <a:t>ушивання</a:t>
            </a:r>
            <a:r>
              <a:rPr lang="ru-RU" sz="2400" b="1" i="1" dirty="0">
                <a:effectLst>
                  <a:outerShdw blurRad="38100" dist="38100" dir="2700000" algn="tl">
                    <a:srgbClr val="FFFFFF"/>
                  </a:outerShdw>
                </a:effectLst>
              </a:rPr>
              <a:t> рани</a:t>
            </a: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652" name="Picture 4" descr="PB010005"/>
          <p:cNvPicPr>
            <a:picLocks noChangeAspect="1" noChangeArrowheads="1"/>
          </p:cNvPicPr>
          <p:nvPr/>
        </p:nvPicPr>
        <p:blipFill>
          <a:blip r:embed="rId2"/>
          <a:srcRect/>
          <a:stretch>
            <a:fillRect/>
          </a:stretch>
        </p:blipFill>
        <p:spPr bwMode="auto">
          <a:xfrm>
            <a:off x="0" y="-25441"/>
            <a:ext cx="9144000" cy="6858000"/>
          </a:xfrm>
          <a:prstGeom prst="rect">
            <a:avLst/>
          </a:prstGeom>
          <a:noFill/>
          <a:ln w="9525">
            <a:noFill/>
            <a:miter lim="800000"/>
            <a:headEnd/>
            <a:tailEnd/>
          </a:ln>
        </p:spPr>
      </p:pic>
      <p:sp>
        <p:nvSpPr>
          <p:cNvPr id="155653" name="Rectangle 5"/>
          <p:cNvSpPr>
            <a:spLocks noChangeArrowheads="1"/>
          </p:cNvSpPr>
          <p:nvPr/>
        </p:nvSpPr>
        <p:spPr bwMode="auto">
          <a:xfrm>
            <a:off x="0" y="5791200"/>
            <a:ext cx="9144000" cy="1077218"/>
          </a:xfrm>
          <a:prstGeom prst="rect">
            <a:avLst/>
          </a:prstGeom>
          <a:noFill/>
          <a:ln w="9525">
            <a:noFill/>
            <a:miter lim="800000"/>
            <a:headEnd/>
            <a:tailEnd/>
          </a:ln>
          <a:effectLst/>
        </p:spPr>
        <p:txBody>
          <a:bodyPr>
            <a:spAutoFit/>
          </a:bodyPr>
          <a:lstStyle/>
          <a:p>
            <a:r>
              <a:rPr lang="ru-RU" sz="3200" b="1" i="1" dirty="0" err="1">
                <a:solidFill>
                  <a:schemeClr val="bg1"/>
                </a:solidFill>
                <a:effectLst>
                  <a:outerShdw blurRad="38100" dist="38100" dir="2700000" algn="tl">
                    <a:srgbClr val="000000"/>
                  </a:outerShdw>
                </a:effectLst>
              </a:rPr>
              <a:t>Операція</a:t>
            </a:r>
            <a:r>
              <a:rPr lang="ru-RU" sz="3200" b="1" i="1" dirty="0">
                <a:solidFill>
                  <a:schemeClr val="bg1"/>
                </a:solidFill>
                <a:effectLst>
                  <a:outerShdw blurRad="38100" dist="38100" dir="2700000" algn="tl">
                    <a:srgbClr val="000000"/>
                  </a:outerShdw>
                </a:effectLst>
              </a:rPr>
              <a:t> </a:t>
            </a:r>
            <a:r>
              <a:rPr lang="ru-RU" sz="3200" b="1" i="1" dirty="0" err="1">
                <a:solidFill>
                  <a:schemeClr val="bg1"/>
                </a:solidFill>
                <a:effectLst>
                  <a:outerShdw blurRad="38100" dist="38100" dir="2700000" algn="tl">
                    <a:srgbClr val="000000"/>
                  </a:outerShdw>
                </a:effectLst>
              </a:rPr>
              <a:t>видалення</a:t>
            </a:r>
            <a:r>
              <a:rPr lang="ru-RU" sz="3200" b="1" i="1" dirty="0">
                <a:solidFill>
                  <a:schemeClr val="bg1"/>
                </a:solidFill>
                <a:effectLst>
                  <a:outerShdw blurRad="38100" dist="38100" dir="2700000" algn="tl">
                    <a:srgbClr val="000000"/>
                  </a:outerShdw>
                </a:effectLst>
              </a:rPr>
              <a:t> </a:t>
            </a:r>
            <a:r>
              <a:rPr lang="ru-RU" sz="3200" b="1" i="1" dirty="0" err="1">
                <a:solidFill>
                  <a:schemeClr val="bg1"/>
                </a:solidFill>
                <a:effectLst>
                  <a:outerShdw blurRad="38100" dist="38100" dir="2700000" algn="tl">
                    <a:srgbClr val="000000"/>
                  </a:outerShdw>
                </a:effectLst>
              </a:rPr>
              <a:t>гострої</a:t>
            </a:r>
            <a:r>
              <a:rPr lang="ru-RU" sz="3200" b="1" i="1" dirty="0">
                <a:solidFill>
                  <a:schemeClr val="bg1"/>
                </a:solidFill>
                <a:effectLst>
                  <a:outerShdw blurRad="38100" dist="38100" dir="2700000" algn="tl">
                    <a:srgbClr val="000000"/>
                  </a:outerShdw>
                </a:effectLst>
              </a:rPr>
              <a:t> </a:t>
            </a:r>
            <a:r>
              <a:rPr lang="ru-RU" sz="3200" b="1" i="1" dirty="0" err="1">
                <a:solidFill>
                  <a:schemeClr val="bg1"/>
                </a:solidFill>
                <a:effectLst>
                  <a:outerShdw blurRad="38100" dist="38100" dir="2700000" algn="tl">
                    <a:srgbClr val="000000"/>
                  </a:outerShdw>
                </a:effectLst>
              </a:rPr>
              <a:t>субдуральної</a:t>
            </a:r>
            <a:r>
              <a:rPr lang="ru-RU" sz="3200" b="1" i="1" dirty="0">
                <a:solidFill>
                  <a:schemeClr val="bg1"/>
                </a:solidFill>
                <a:effectLst>
                  <a:outerShdw blurRad="38100" dist="38100" dir="2700000" algn="tl">
                    <a:srgbClr val="000000"/>
                  </a:outerShdw>
                </a:effectLst>
              </a:rPr>
              <a:t> </a:t>
            </a:r>
            <a:r>
              <a:rPr lang="ru-RU" sz="3200" b="1" i="1" dirty="0" err="1">
                <a:solidFill>
                  <a:schemeClr val="bg1"/>
                </a:solidFill>
                <a:effectLst>
                  <a:outerShdw blurRad="38100" dist="38100" dir="2700000" algn="tl">
                    <a:srgbClr val="000000"/>
                  </a:outerShdw>
                </a:effectLst>
              </a:rPr>
              <a:t>гематоми</a:t>
            </a:r>
            <a:endParaRPr lang="ru-RU" sz="3200" b="1" i="1" dirty="0">
              <a:solidFill>
                <a:schemeClr val="bg1"/>
              </a:solidFill>
              <a:effectLst>
                <a:outerShdw blurRad="38100" dist="38100" dir="2700000" algn="tl">
                  <a:srgbClr val="000000"/>
                </a:outerShdw>
              </a:effectLst>
            </a:endParaRPr>
          </a:p>
        </p:txBody>
      </p:sp>
      <p:sp>
        <p:nvSpPr>
          <p:cNvPr id="155654" name="Rectangle 6"/>
          <p:cNvSpPr>
            <a:spLocks noChangeArrowheads="1"/>
          </p:cNvSpPr>
          <p:nvPr/>
        </p:nvSpPr>
        <p:spPr bwMode="auto">
          <a:xfrm>
            <a:off x="152400" y="3657600"/>
            <a:ext cx="2514600" cy="1569660"/>
          </a:xfrm>
          <a:prstGeom prst="rect">
            <a:avLst/>
          </a:prstGeom>
          <a:noFill/>
          <a:ln w="9525">
            <a:noFill/>
            <a:miter lim="800000"/>
            <a:headEnd/>
            <a:tailEnd/>
          </a:ln>
          <a:effectLst/>
        </p:spPr>
        <p:txBody>
          <a:bodyPr>
            <a:spAutoFit/>
          </a:bodyPr>
          <a:lstStyle/>
          <a:p>
            <a:r>
              <a:rPr lang="ru-RU" sz="2400" b="1" i="1" dirty="0" err="1" smtClean="0">
                <a:solidFill>
                  <a:schemeClr val="bg1"/>
                </a:solidFill>
                <a:effectLst>
                  <a:outerShdw blurRad="38100" dist="38100" dir="2700000" algn="tl">
                    <a:srgbClr val="000000"/>
                  </a:outerShdw>
                </a:effectLst>
              </a:rPr>
              <a:t>Кістка</a:t>
            </a:r>
            <a:r>
              <a:rPr lang="ru-RU" sz="2400" b="1" i="1" dirty="0" smtClean="0">
                <a:solidFill>
                  <a:schemeClr val="bg1"/>
                </a:solidFill>
                <a:effectLst>
                  <a:outerShdw blurRad="38100" dist="38100" dir="2700000" algn="tl">
                    <a:srgbClr val="000000"/>
                  </a:outerShdw>
                </a:effectLst>
              </a:rPr>
              <a:t> </a:t>
            </a:r>
            <a:r>
              <a:rPr lang="ru-RU" sz="2400" b="1" i="1" dirty="0" err="1">
                <a:solidFill>
                  <a:schemeClr val="bg1"/>
                </a:solidFill>
                <a:effectLst>
                  <a:outerShdw blurRad="38100" dist="38100" dir="2700000" algn="tl">
                    <a:srgbClr val="000000"/>
                  </a:outerShdw>
                </a:effectLst>
              </a:rPr>
              <a:t>покладена</a:t>
            </a:r>
            <a:r>
              <a:rPr lang="ru-RU" sz="2400" b="1" i="1" dirty="0">
                <a:solidFill>
                  <a:schemeClr val="bg1"/>
                </a:solidFill>
                <a:effectLst>
                  <a:outerShdw blurRad="38100" dist="38100" dir="2700000" algn="tl">
                    <a:srgbClr val="000000"/>
                  </a:outerShdw>
                </a:effectLst>
              </a:rPr>
              <a:t> на </a:t>
            </a:r>
            <a:r>
              <a:rPr lang="ru-RU" sz="2400" b="1" i="1" dirty="0" err="1">
                <a:solidFill>
                  <a:schemeClr val="bg1"/>
                </a:solidFill>
                <a:effectLst>
                  <a:outerShdw blurRad="38100" dist="38100" dir="2700000" algn="tl">
                    <a:srgbClr val="000000"/>
                  </a:outerShdw>
                </a:effectLst>
              </a:rPr>
              <a:t>місце</a:t>
            </a:r>
            <a:r>
              <a:rPr lang="ru-RU" sz="2400" b="1" i="1" dirty="0">
                <a:solidFill>
                  <a:schemeClr val="bg1"/>
                </a:solidFill>
                <a:effectLst>
                  <a:outerShdw blurRad="38100" dist="38100" dir="2700000" algn="tl">
                    <a:srgbClr val="000000"/>
                  </a:outerShdw>
                </a:effectLst>
              </a:rPr>
              <a:t> і </a:t>
            </a:r>
            <a:r>
              <a:rPr lang="ru-RU" sz="2400" b="1" i="1" dirty="0" err="1">
                <a:solidFill>
                  <a:schemeClr val="bg1"/>
                </a:solidFill>
                <a:effectLst>
                  <a:outerShdw blurRad="38100" dist="38100" dir="2700000" algn="tl">
                    <a:srgbClr val="000000"/>
                  </a:outerShdw>
                </a:effectLst>
              </a:rPr>
              <a:t>фіксована</a:t>
            </a:r>
            <a:endParaRPr lang="ru-RU" sz="2400" b="1" i="1" dirty="0">
              <a:solidFill>
                <a:schemeClr val="bg1"/>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82" name="Picture 2" descr="P403533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25283" name="Rectangle 3"/>
          <p:cNvSpPr>
            <a:spLocks noChangeArrowheads="1"/>
          </p:cNvSpPr>
          <p:nvPr/>
        </p:nvSpPr>
        <p:spPr bwMode="auto">
          <a:xfrm>
            <a:off x="0" y="5791200"/>
            <a:ext cx="9144000" cy="1066800"/>
          </a:xfrm>
          <a:prstGeom prst="rect">
            <a:avLst/>
          </a:prstGeom>
          <a:noFill/>
          <a:ln w="9525">
            <a:noFill/>
            <a:miter lim="800000"/>
            <a:headEnd/>
            <a:tailEnd/>
          </a:ln>
          <a:effectLst/>
        </p:spPr>
        <p:txBody>
          <a:bodyPr>
            <a:spAutoFit/>
          </a:bodyPr>
          <a:lstStyle/>
          <a:p>
            <a:r>
              <a:rPr lang="ru-RU" sz="3200" b="1" i="1" dirty="0" err="1">
                <a:solidFill>
                  <a:schemeClr val="bg1"/>
                </a:solidFill>
                <a:effectLst>
                  <a:outerShdw blurRad="38100" dist="38100" dir="2700000" algn="tl">
                    <a:srgbClr val="000000"/>
                  </a:outerShdw>
                </a:effectLst>
              </a:rPr>
              <a:t>Операція</a:t>
            </a:r>
            <a:r>
              <a:rPr lang="ru-RU" sz="3200" b="1" i="1" dirty="0">
                <a:solidFill>
                  <a:schemeClr val="bg1"/>
                </a:solidFill>
                <a:effectLst>
                  <a:outerShdw blurRad="38100" dist="38100" dir="2700000" algn="tl">
                    <a:srgbClr val="000000"/>
                  </a:outerShdw>
                </a:effectLst>
              </a:rPr>
              <a:t> </a:t>
            </a:r>
            <a:r>
              <a:rPr lang="ru-RU" sz="3200" b="1" i="1" dirty="0" err="1">
                <a:solidFill>
                  <a:schemeClr val="bg1"/>
                </a:solidFill>
                <a:effectLst>
                  <a:outerShdw blurRad="38100" dist="38100" dir="2700000" algn="tl">
                    <a:srgbClr val="000000"/>
                  </a:outerShdw>
                </a:effectLst>
              </a:rPr>
              <a:t>видалення</a:t>
            </a:r>
            <a:r>
              <a:rPr lang="ru-RU" sz="3200" b="1" i="1" dirty="0">
                <a:solidFill>
                  <a:schemeClr val="bg1"/>
                </a:solidFill>
                <a:effectLst>
                  <a:outerShdw blurRad="38100" dist="38100" dir="2700000" algn="tl">
                    <a:srgbClr val="000000"/>
                  </a:outerShdw>
                </a:effectLst>
              </a:rPr>
              <a:t> </a:t>
            </a:r>
            <a:r>
              <a:rPr lang="ru-RU" sz="3200" b="1" i="1" dirty="0" err="1">
                <a:solidFill>
                  <a:schemeClr val="bg1"/>
                </a:solidFill>
                <a:effectLst>
                  <a:outerShdw blurRad="38100" dist="38100" dir="2700000" algn="tl">
                    <a:srgbClr val="000000"/>
                  </a:outerShdw>
                </a:effectLst>
              </a:rPr>
              <a:t>гострої</a:t>
            </a:r>
            <a:r>
              <a:rPr lang="ru-RU" sz="3200" b="1" i="1" dirty="0">
                <a:solidFill>
                  <a:schemeClr val="bg1"/>
                </a:solidFill>
                <a:effectLst>
                  <a:outerShdw blurRad="38100" dist="38100" dir="2700000" algn="tl">
                    <a:srgbClr val="000000"/>
                  </a:outerShdw>
                </a:effectLst>
              </a:rPr>
              <a:t> </a:t>
            </a:r>
            <a:r>
              <a:rPr lang="ru-RU" sz="3200" b="1" i="1" dirty="0" err="1">
                <a:solidFill>
                  <a:schemeClr val="bg1"/>
                </a:solidFill>
                <a:effectLst>
                  <a:outerShdw blurRad="38100" dist="38100" dir="2700000" algn="tl">
                    <a:srgbClr val="000000"/>
                  </a:outerShdw>
                </a:effectLst>
              </a:rPr>
              <a:t>субдуральної</a:t>
            </a:r>
            <a:r>
              <a:rPr lang="ru-RU" sz="3200" b="1" i="1" dirty="0">
                <a:solidFill>
                  <a:schemeClr val="bg1"/>
                </a:solidFill>
                <a:effectLst>
                  <a:outerShdw blurRad="38100" dist="38100" dir="2700000" algn="tl">
                    <a:srgbClr val="000000"/>
                  </a:outerShdw>
                </a:effectLst>
              </a:rPr>
              <a:t> </a:t>
            </a:r>
            <a:r>
              <a:rPr lang="ru-RU" sz="3200" b="1" i="1" dirty="0" err="1">
                <a:solidFill>
                  <a:schemeClr val="bg1"/>
                </a:solidFill>
                <a:effectLst>
                  <a:outerShdw blurRad="38100" dist="38100" dir="2700000" algn="tl">
                    <a:srgbClr val="000000"/>
                  </a:outerShdw>
                </a:effectLst>
              </a:rPr>
              <a:t>гематоми</a:t>
            </a:r>
            <a:endParaRPr lang="ru-RU" sz="3200" b="1" i="1" dirty="0">
              <a:solidFill>
                <a:schemeClr val="bg1"/>
              </a:solidFill>
              <a:effectLst>
                <a:outerShdw blurRad="38100" dist="38100" dir="2700000" algn="tl">
                  <a:srgbClr val="000000"/>
                </a:outerShdw>
              </a:effectLst>
            </a:endParaRPr>
          </a:p>
        </p:txBody>
      </p:sp>
      <p:sp>
        <p:nvSpPr>
          <p:cNvPr id="225284" name="Rectangle 4"/>
          <p:cNvSpPr>
            <a:spLocks noChangeArrowheads="1"/>
          </p:cNvSpPr>
          <p:nvPr/>
        </p:nvSpPr>
        <p:spPr bwMode="auto">
          <a:xfrm>
            <a:off x="6629400" y="1905000"/>
            <a:ext cx="2514600" cy="1200329"/>
          </a:xfrm>
          <a:prstGeom prst="rect">
            <a:avLst/>
          </a:prstGeom>
          <a:noFill/>
          <a:ln w="9525">
            <a:noFill/>
            <a:miter lim="800000"/>
            <a:headEnd/>
            <a:tailEnd/>
          </a:ln>
          <a:effectLst/>
        </p:spPr>
        <p:txBody>
          <a:bodyPr>
            <a:spAutoFit/>
          </a:bodyPr>
          <a:lstStyle/>
          <a:p>
            <a:r>
              <a:rPr lang="ru-RU" sz="2400" b="1" i="1" dirty="0" err="1">
                <a:solidFill>
                  <a:schemeClr val="bg1"/>
                </a:solidFill>
                <a:effectLst>
                  <a:outerShdw blurRad="38100" dist="38100" dir="2700000" algn="tl">
                    <a:srgbClr val="000000"/>
                  </a:outerShdw>
                </a:effectLst>
              </a:rPr>
              <a:t>Залишені</a:t>
            </a:r>
            <a:r>
              <a:rPr lang="ru-RU" sz="2400" b="1" i="1" dirty="0">
                <a:solidFill>
                  <a:schemeClr val="bg1"/>
                </a:solidFill>
                <a:effectLst>
                  <a:outerShdw blurRad="38100" dist="38100" dir="2700000" algn="tl">
                    <a:srgbClr val="000000"/>
                  </a:outerShdw>
                </a:effectLst>
              </a:rPr>
              <a:t> </a:t>
            </a:r>
            <a:r>
              <a:rPr lang="ru-RU" sz="2400" b="1" i="1" dirty="0" err="1" smtClean="0">
                <a:solidFill>
                  <a:schemeClr val="bg1"/>
                </a:solidFill>
                <a:effectLst>
                  <a:outerShdw blurRad="38100" dist="38100" dir="2700000" algn="tl">
                    <a:srgbClr val="000000"/>
                  </a:outerShdw>
                </a:effectLst>
              </a:rPr>
              <a:t>дренажі</a:t>
            </a:r>
            <a:r>
              <a:rPr lang="ru-RU" sz="2400" b="1" i="1" dirty="0" smtClean="0">
                <a:solidFill>
                  <a:schemeClr val="bg1"/>
                </a:solidFill>
                <a:effectLst>
                  <a:outerShdw blurRad="38100" dist="38100" dir="2700000" algn="tl">
                    <a:srgbClr val="000000"/>
                  </a:outerShdw>
                </a:effectLst>
              </a:rPr>
              <a:t> з </a:t>
            </a:r>
            <a:r>
              <a:rPr lang="ru-RU" sz="2400" b="1" i="1" dirty="0" err="1" smtClean="0">
                <a:solidFill>
                  <a:schemeClr val="bg1"/>
                </a:solidFill>
                <a:effectLst>
                  <a:outerShdw blurRad="38100" dist="38100" dir="2700000" algn="tl">
                    <a:srgbClr val="000000"/>
                  </a:outerShdw>
                </a:effectLst>
              </a:rPr>
              <a:t>рікавичок</a:t>
            </a:r>
            <a:endParaRPr lang="ru-RU" sz="2400" b="1" i="1" dirty="0">
              <a:solidFill>
                <a:schemeClr val="bg1"/>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00707" name="Picture 3" descr="VictorKeller_1_11"/>
          <p:cNvPicPr>
            <a:picLocks noGrp="1" noChangeAspect="1" noChangeArrowheads="1"/>
          </p:cNvPicPr>
          <p:nvPr>
            <p:ph sz="half" idx="2"/>
          </p:nvPr>
        </p:nvPicPr>
        <p:blipFill>
          <a:blip r:embed="rId2"/>
          <a:srcRect/>
          <a:stretch>
            <a:fillRect/>
          </a:stretch>
        </p:blipFill>
        <p:spPr>
          <a:xfrm>
            <a:off x="3962400" y="1524000"/>
            <a:ext cx="5715000" cy="5715000"/>
          </a:xfrm>
          <a:noFill/>
          <a:ln/>
        </p:spPr>
      </p:pic>
      <p:pic>
        <p:nvPicPr>
          <p:cNvPr id="200708" name="Picture 4" descr="Sciavicco_1_14"/>
          <p:cNvPicPr>
            <a:picLocks noGrp="1" noChangeAspect="1" noChangeArrowheads="1"/>
          </p:cNvPicPr>
          <p:nvPr>
            <p:ph sz="half" idx="1"/>
          </p:nvPr>
        </p:nvPicPr>
        <p:blipFill>
          <a:blip r:embed="rId3"/>
          <a:srcRect/>
          <a:stretch>
            <a:fillRect/>
          </a:stretch>
        </p:blipFill>
        <p:spPr>
          <a:xfrm>
            <a:off x="-838200" y="1219200"/>
            <a:ext cx="5638800" cy="5638800"/>
          </a:xfrm>
          <a:noFill/>
          <a:ln/>
        </p:spPr>
      </p:pic>
      <p:sp>
        <p:nvSpPr>
          <p:cNvPr id="200706" name="Rectangle 2"/>
          <p:cNvSpPr>
            <a:spLocks noGrp="1" noChangeArrowheads="1"/>
          </p:cNvSpPr>
          <p:nvPr>
            <p:ph type="title"/>
          </p:nvPr>
        </p:nvSpPr>
        <p:spPr>
          <a:xfrm>
            <a:off x="0" y="0"/>
            <a:ext cx="4495800" cy="2209800"/>
          </a:xfrm>
        </p:spPr>
        <p:txBody>
          <a:bodyPr/>
          <a:lstStyle/>
          <a:p>
            <a:r>
              <a:rPr lang="ru-RU" b="1" i="1" dirty="0" err="1">
                <a:solidFill>
                  <a:srgbClr val="FF0000"/>
                </a:solidFill>
                <a:effectLst>
                  <a:outerShdw blurRad="38100" dist="38100" dir="2700000" algn="tl">
                    <a:srgbClr val="FFFFFF"/>
                  </a:outerShdw>
                </a:effectLst>
              </a:rPr>
              <a:t>Гостра</a:t>
            </a:r>
            <a:r>
              <a:rPr lang="ru-RU" b="1" i="1" dirty="0">
                <a:solidFill>
                  <a:srgbClr val="FF0000"/>
                </a:solidFill>
                <a:effectLst>
                  <a:outerShdw blurRad="38100" dist="38100" dir="2700000" algn="tl">
                    <a:srgbClr val="FFFFFF"/>
                  </a:outerShdw>
                </a:effectLst>
              </a:rPr>
              <a:t> </a:t>
            </a:r>
            <a:r>
              <a:rPr lang="ru-RU" b="1" i="1" dirty="0" err="1">
                <a:solidFill>
                  <a:srgbClr val="FF0000"/>
                </a:solidFill>
                <a:effectLst>
                  <a:outerShdw blurRad="38100" dist="38100" dir="2700000" algn="tl">
                    <a:srgbClr val="FFFFFF"/>
                  </a:outerShdw>
                </a:effectLst>
              </a:rPr>
              <a:t>субдуральна</a:t>
            </a:r>
            <a:r>
              <a:rPr lang="ru-RU" b="1" i="1" dirty="0">
                <a:solidFill>
                  <a:srgbClr val="FF0000"/>
                </a:solidFill>
                <a:effectLst>
                  <a:outerShdw blurRad="38100" dist="38100" dir="2700000" algn="tl">
                    <a:srgbClr val="FFFFFF"/>
                  </a:outerShdw>
                </a:effectLst>
              </a:rPr>
              <a:t> гематома</a:t>
            </a:r>
            <a:endParaRPr lang="en-US" b="1" i="1" dirty="0">
              <a:solidFill>
                <a:srgbClr val="FF0000"/>
              </a:solidFill>
              <a:effectLst>
                <a:outerShdw blurRad="38100" dist="38100" dir="2700000" algn="tl">
                  <a:srgbClr val="FFFFFF"/>
                </a:outerShdw>
              </a:effectLst>
            </a:endParaRPr>
          </a:p>
        </p:txBody>
      </p:sp>
      <p:sp>
        <p:nvSpPr>
          <p:cNvPr id="200709" name="Rectangle 5"/>
          <p:cNvSpPr>
            <a:spLocks noChangeArrowheads="1"/>
          </p:cNvSpPr>
          <p:nvPr/>
        </p:nvSpPr>
        <p:spPr bwMode="auto">
          <a:xfrm>
            <a:off x="4495800" y="0"/>
            <a:ext cx="4648200" cy="2209800"/>
          </a:xfrm>
          <a:prstGeom prst="rect">
            <a:avLst/>
          </a:prstGeom>
          <a:noFill/>
          <a:ln w="9525">
            <a:noFill/>
            <a:miter lim="800000"/>
            <a:headEnd/>
            <a:tailEnd/>
          </a:ln>
          <a:effectLst/>
        </p:spPr>
        <p:txBody>
          <a:bodyPr anchor="ctr"/>
          <a:lstStyle/>
          <a:p>
            <a:pPr algn="ctr"/>
            <a:r>
              <a:rPr lang="ru-RU" sz="4400" b="1" i="1" dirty="0" err="1">
                <a:solidFill>
                  <a:srgbClr val="FF0000"/>
                </a:solidFill>
                <a:effectLst>
                  <a:outerShdw blurRad="38100" dist="38100" dir="2700000" algn="tl">
                    <a:srgbClr val="FFFFFF"/>
                  </a:outerShdw>
                </a:effectLst>
              </a:rPr>
              <a:t>Хронічна</a:t>
            </a:r>
            <a:r>
              <a:rPr lang="ru-RU" sz="4400" b="1" i="1" dirty="0">
                <a:solidFill>
                  <a:srgbClr val="FF0000"/>
                </a:solidFill>
                <a:effectLst>
                  <a:outerShdw blurRad="38100" dist="38100" dir="2700000" algn="tl">
                    <a:srgbClr val="FFFFFF"/>
                  </a:outerShdw>
                </a:effectLst>
              </a:rPr>
              <a:t> </a:t>
            </a:r>
            <a:r>
              <a:rPr lang="ru-RU" sz="4400" b="1" i="1" dirty="0" err="1">
                <a:solidFill>
                  <a:srgbClr val="FF0000"/>
                </a:solidFill>
                <a:effectLst>
                  <a:outerShdw blurRad="38100" dist="38100" dir="2700000" algn="tl">
                    <a:srgbClr val="FFFFFF"/>
                  </a:outerShdw>
                </a:effectLst>
              </a:rPr>
              <a:t>субдуральна</a:t>
            </a:r>
            <a:r>
              <a:rPr lang="ru-RU" sz="4400" b="1" i="1" dirty="0">
                <a:solidFill>
                  <a:srgbClr val="FF0000"/>
                </a:solidFill>
                <a:effectLst>
                  <a:outerShdw blurRad="38100" dist="38100" dir="2700000" algn="tl">
                    <a:srgbClr val="FFFFFF"/>
                  </a:outerShdw>
                </a:effectLst>
              </a:rPr>
              <a:t> гематома</a:t>
            </a:r>
            <a:endParaRPr lang="en-US" sz="4400" b="1" i="1" dirty="0">
              <a:solidFill>
                <a:srgbClr val="FF0000"/>
              </a:solidFill>
              <a:effectLst>
                <a:outerShdw blurRad="38100" dist="38100" dir="2700000" algn="tl">
                  <a:srgbClr val="FFFFFF"/>
                </a:outerShdw>
              </a:effectLs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4"/>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0" y="0"/>
            <a:ext cx="9144000" cy="685800"/>
          </a:xfrm>
        </p:spPr>
        <p:txBody>
          <a:bodyPr/>
          <a:lstStyle/>
          <a:p>
            <a:r>
              <a:rPr lang="ru-RU" sz="3600" b="1" i="1" dirty="0" err="1">
                <a:solidFill>
                  <a:srgbClr val="FF0000"/>
                </a:solidFill>
                <a:effectLst>
                  <a:outerShdw blurRad="38100" dist="38100" dir="2700000" algn="tl">
                    <a:srgbClr val="FFFFFF"/>
                  </a:outerShdw>
                </a:effectLst>
              </a:rPr>
              <a:t>Хронічна</a:t>
            </a:r>
            <a:r>
              <a:rPr lang="ru-RU" sz="3600" b="1" i="1" dirty="0">
                <a:solidFill>
                  <a:srgbClr val="FF0000"/>
                </a:solidFill>
                <a:effectLst>
                  <a:outerShdw blurRad="38100" dist="38100" dir="2700000" algn="tl">
                    <a:srgbClr val="FFFFFF"/>
                  </a:outerShdw>
                </a:effectLst>
              </a:rPr>
              <a:t> </a:t>
            </a:r>
            <a:r>
              <a:rPr lang="ru-RU" sz="3600" b="1" i="1" dirty="0" err="1">
                <a:solidFill>
                  <a:srgbClr val="FF0000"/>
                </a:solidFill>
                <a:effectLst>
                  <a:outerShdw blurRad="38100" dist="38100" dir="2700000" algn="tl">
                    <a:srgbClr val="FFFFFF"/>
                  </a:outerShdw>
                </a:effectLst>
              </a:rPr>
              <a:t>субдуральна</a:t>
            </a:r>
            <a:r>
              <a:rPr lang="ru-RU" sz="3600" b="1" i="1" dirty="0">
                <a:solidFill>
                  <a:srgbClr val="FF0000"/>
                </a:solidFill>
                <a:effectLst>
                  <a:outerShdw blurRad="38100" dist="38100" dir="2700000" algn="tl">
                    <a:srgbClr val="FFFFFF"/>
                  </a:outerShdw>
                </a:effectLst>
              </a:rPr>
              <a:t> гематома</a:t>
            </a:r>
            <a:endParaRPr lang="cs-CZ" sz="3600" b="1" i="1" dirty="0">
              <a:solidFill>
                <a:srgbClr val="FF0000"/>
              </a:solidFill>
              <a:effectLst>
                <a:outerShdw blurRad="38100" dist="38100" dir="2700000" algn="tl">
                  <a:srgbClr val="FFFFFF"/>
                </a:outerShdw>
              </a:effectLst>
            </a:endParaRPr>
          </a:p>
        </p:txBody>
      </p:sp>
      <p:pic>
        <p:nvPicPr>
          <p:cNvPr id="89092" name="Picture 4"/>
          <p:cNvPicPr>
            <a:picLocks noChangeAspect="1" noChangeArrowheads="1"/>
          </p:cNvPicPr>
          <p:nvPr/>
        </p:nvPicPr>
        <p:blipFill>
          <a:blip r:embed="rId2" cstate="print"/>
          <a:srcRect/>
          <a:stretch>
            <a:fillRect/>
          </a:stretch>
        </p:blipFill>
        <p:spPr bwMode="auto">
          <a:xfrm>
            <a:off x="-228600" y="3352800"/>
            <a:ext cx="3370263" cy="3505200"/>
          </a:xfrm>
          <a:prstGeom prst="rect">
            <a:avLst/>
          </a:prstGeom>
          <a:noFill/>
          <a:ln w="9525">
            <a:noFill/>
            <a:miter lim="800000"/>
            <a:headEnd/>
            <a:tailEnd/>
          </a:ln>
          <a:effectLst/>
        </p:spPr>
      </p:pic>
      <p:pic>
        <p:nvPicPr>
          <p:cNvPr id="89093" name="Picture 5"/>
          <p:cNvPicPr>
            <a:picLocks noChangeAspect="1" noChangeArrowheads="1"/>
          </p:cNvPicPr>
          <p:nvPr/>
        </p:nvPicPr>
        <p:blipFill>
          <a:blip r:embed="rId3"/>
          <a:srcRect/>
          <a:stretch>
            <a:fillRect/>
          </a:stretch>
        </p:blipFill>
        <p:spPr bwMode="auto">
          <a:xfrm>
            <a:off x="5334000" y="2743200"/>
            <a:ext cx="4076700" cy="4114800"/>
          </a:xfrm>
          <a:prstGeom prst="rect">
            <a:avLst/>
          </a:prstGeom>
          <a:noFill/>
          <a:ln w="9525">
            <a:noFill/>
            <a:miter lim="800000"/>
            <a:headEnd/>
            <a:tailEnd/>
          </a:ln>
          <a:effectLst/>
        </p:spPr>
      </p:pic>
      <p:pic>
        <p:nvPicPr>
          <p:cNvPr id="89097" name="Picture 9"/>
          <p:cNvPicPr>
            <a:picLocks noChangeAspect="1" noChangeArrowheads="1"/>
          </p:cNvPicPr>
          <p:nvPr/>
        </p:nvPicPr>
        <p:blipFill>
          <a:blip r:embed="rId4"/>
          <a:srcRect/>
          <a:stretch>
            <a:fillRect/>
          </a:stretch>
        </p:blipFill>
        <p:spPr bwMode="auto">
          <a:xfrm>
            <a:off x="2362200" y="685800"/>
            <a:ext cx="3482975" cy="3581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136200" name="Picture 8"/>
          <p:cNvPicPr>
            <a:picLocks noChangeAspect="1" noChangeArrowheads="1"/>
          </p:cNvPicPr>
          <p:nvPr/>
        </p:nvPicPr>
        <p:blipFill>
          <a:blip r:embed="rId2"/>
          <a:srcRect/>
          <a:stretch>
            <a:fillRect/>
          </a:stretch>
        </p:blipFill>
        <p:spPr bwMode="auto">
          <a:xfrm>
            <a:off x="1828800" y="152400"/>
            <a:ext cx="4800600" cy="4800600"/>
          </a:xfrm>
          <a:prstGeom prst="rect">
            <a:avLst/>
          </a:prstGeom>
          <a:noFill/>
          <a:ln w="9525">
            <a:noFill/>
            <a:miter lim="800000"/>
            <a:headEnd/>
            <a:tailEnd/>
          </a:ln>
          <a:effectLst/>
        </p:spPr>
      </p:pic>
      <p:pic>
        <p:nvPicPr>
          <p:cNvPr id="136196" name="Picture 4"/>
          <p:cNvPicPr>
            <a:picLocks noChangeAspect="1" noChangeArrowheads="1"/>
          </p:cNvPicPr>
          <p:nvPr/>
        </p:nvPicPr>
        <p:blipFill>
          <a:blip r:embed="rId3"/>
          <a:srcRect/>
          <a:stretch>
            <a:fillRect/>
          </a:stretch>
        </p:blipFill>
        <p:spPr bwMode="auto">
          <a:xfrm>
            <a:off x="5927725" y="533400"/>
            <a:ext cx="3216275" cy="3810000"/>
          </a:xfrm>
          <a:prstGeom prst="rect">
            <a:avLst/>
          </a:prstGeom>
          <a:noFill/>
          <a:ln w="12700">
            <a:noFill/>
            <a:miter lim="800000"/>
            <a:headEnd type="none" w="sm" len="sm"/>
            <a:tailEnd type="none" w="sm" len="sm"/>
          </a:ln>
          <a:effectLst/>
        </p:spPr>
      </p:pic>
      <p:pic>
        <p:nvPicPr>
          <p:cNvPr id="136199" name="Picture 7"/>
          <p:cNvPicPr>
            <a:picLocks noChangeAspect="1" noChangeArrowheads="1"/>
          </p:cNvPicPr>
          <p:nvPr/>
        </p:nvPicPr>
        <p:blipFill>
          <a:blip r:embed="rId4"/>
          <a:srcRect/>
          <a:stretch>
            <a:fillRect/>
          </a:stretch>
        </p:blipFill>
        <p:spPr bwMode="auto">
          <a:xfrm>
            <a:off x="0" y="533400"/>
            <a:ext cx="2984500" cy="3352800"/>
          </a:xfrm>
          <a:prstGeom prst="rect">
            <a:avLst/>
          </a:prstGeom>
          <a:noFill/>
          <a:ln w="9525">
            <a:noFill/>
            <a:miter lim="800000"/>
            <a:headEnd/>
            <a:tailEnd/>
          </a:ln>
          <a:effectLst/>
        </p:spPr>
      </p:pic>
      <p:sp>
        <p:nvSpPr>
          <p:cNvPr id="136197" name="Rectangle 5"/>
          <p:cNvSpPr>
            <a:spLocks noChangeArrowheads="1"/>
          </p:cNvSpPr>
          <p:nvPr/>
        </p:nvSpPr>
        <p:spPr bwMode="auto">
          <a:xfrm>
            <a:off x="0" y="76200"/>
            <a:ext cx="9144000" cy="457200"/>
          </a:xfrm>
          <a:prstGeom prst="rect">
            <a:avLst/>
          </a:prstGeom>
          <a:noFill/>
          <a:ln w="9525">
            <a:noFill/>
            <a:miter lim="800000"/>
            <a:headEnd/>
            <a:tailEnd/>
          </a:ln>
          <a:effectLst/>
        </p:spPr>
        <p:txBody>
          <a:bodyPr anchor="ctr"/>
          <a:lstStyle/>
          <a:p>
            <a:pPr algn="ctr"/>
            <a:r>
              <a:rPr lang="ru-RU" sz="2800" b="1" i="1" dirty="0" err="1">
                <a:solidFill>
                  <a:srgbClr val="FF0000"/>
                </a:solidFill>
                <a:effectLst>
                  <a:outerShdw blurRad="38100" dist="38100" dir="2700000" algn="tl">
                    <a:srgbClr val="FFFFFF"/>
                  </a:outerShdw>
                </a:effectLst>
              </a:rPr>
              <a:t>Субдуральні</a:t>
            </a:r>
            <a:r>
              <a:rPr lang="ru-RU" sz="2800" b="1" i="1" dirty="0">
                <a:solidFill>
                  <a:srgbClr val="FF0000"/>
                </a:solidFill>
                <a:effectLst>
                  <a:outerShdw blurRad="38100" dist="38100" dir="2700000" algn="tl">
                    <a:srgbClr val="FFFFFF"/>
                  </a:outerShdw>
                </a:effectLst>
              </a:rPr>
              <a:t> </a:t>
            </a:r>
            <a:r>
              <a:rPr lang="ru-RU" sz="2800" b="1" i="1" dirty="0" err="1">
                <a:solidFill>
                  <a:srgbClr val="FF0000"/>
                </a:solidFill>
                <a:effectLst>
                  <a:outerShdw blurRad="38100" dist="38100" dir="2700000" algn="tl">
                    <a:srgbClr val="FFFFFF"/>
                  </a:outerShdw>
                </a:effectLst>
              </a:rPr>
              <a:t>посттравматичні</a:t>
            </a:r>
            <a:r>
              <a:rPr lang="ru-RU" sz="2800" b="1" i="1" dirty="0">
                <a:solidFill>
                  <a:srgbClr val="FF0000"/>
                </a:solidFill>
                <a:effectLst>
                  <a:outerShdw blurRad="38100" dist="38100" dir="2700000" algn="tl">
                    <a:srgbClr val="FFFFFF"/>
                  </a:outerShdw>
                </a:effectLst>
              </a:rPr>
              <a:t> </a:t>
            </a:r>
            <a:r>
              <a:rPr lang="ru-RU" sz="2800" b="1" i="1" dirty="0" err="1">
                <a:solidFill>
                  <a:srgbClr val="FF0000"/>
                </a:solidFill>
                <a:effectLst>
                  <a:outerShdw blurRad="38100" dist="38100" dir="2700000" algn="tl">
                    <a:srgbClr val="FFFFFF"/>
                  </a:outerShdw>
                </a:effectLst>
              </a:rPr>
              <a:t>гігроми</a:t>
            </a:r>
            <a:endParaRPr lang="cs-CZ" sz="2800" b="1" i="1" dirty="0">
              <a:solidFill>
                <a:srgbClr val="FF0000"/>
              </a:solidFill>
              <a:effectLst>
                <a:outerShdw blurRad="38100" dist="38100" dir="2700000" algn="tl">
                  <a:srgbClr val="FFFFFF"/>
                </a:outerShdw>
              </a:effectLst>
            </a:endParaRPr>
          </a:p>
        </p:txBody>
      </p:sp>
      <p:pic>
        <p:nvPicPr>
          <p:cNvPr id="136201" name="Picture 9"/>
          <p:cNvPicPr>
            <a:picLocks noChangeAspect="1" noChangeArrowheads="1"/>
          </p:cNvPicPr>
          <p:nvPr/>
        </p:nvPicPr>
        <p:blipFill>
          <a:blip r:embed="rId5"/>
          <a:srcRect/>
          <a:stretch>
            <a:fillRect/>
          </a:stretch>
        </p:blipFill>
        <p:spPr bwMode="auto">
          <a:xfrm>
            <a:off x="0" y="3733800"/>
            <a:ext cx="3124200" cy="3124200"/>
          </a:xfrm>
          <a:prstGeom prst="rect">
            <a:avLst/>
          </a:prstGeom>
          <a:noFill/>
          <a:ln w="9525">
            <a:noFill/>
            <a:miter lim="800000"/>
            <a:headEnd/>
            <a:tailEnd/>
          </a:ln>
          <a:effectLst/>
        </p:spPr>
      </p:pic>
      <p:pic>
        <p:nvPicPr>
          <p:cNvPr id="136202" name="Picture 10"/>
          <p:cNvPicPr>
            <a:picLocks noChangeAspect="1" noChangeArrowheads="1"/>
          </p:cNvPicPr>
          <p:nvPr/>
        </p:nvPicPr>
        <p:blipFill>
          <a:blip r:embed="rId6" cstate="print"/>
          <a:srcRect/>
          <a:stretch>
            <a:fillRect/>
          </a:stretch>
        </p:blipFill>
        <p:spPr bwMode="auto">
          <a:xfrm>
            <a:off x="3505200" y="4114800"/>
            <a:ext cx="2401888" cy="2743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93894" name="Picture 6" descr="1256570873"/>
          <p:cNvPicPr>
            <a:picLocks noChangeAspect="1" noChangeArrowheads="1"/>
          </p:cNvPicPr>
          <p:nvPr/>
        </p:nvPicPr>
        <p:blipFill>
          <a:blip r:embed="rId2"/>
          <a:srcRect/>
          <a:stretch>
            <a:fillRect/>
          </a:stretch>
        </p:blipFill>
        <p:spPr bwMode="auto">
          <a:xfrm>
            <a:off x="0" y="736600"/>
            <a:ext cx="3581400" cy="2990850"/>
          </a:xfrm>
          <a:prstGeom prst="rect">
            <a:avLst/>
          </a:prstGeom>
          <a:noFill/>
        </p:spPr>
      </p:pic>
      <p:pic>
        <p:nvPicPr>
          <p:cNvPr id="293903" name="Picture 15" descr="d70cdec214f5"/>
          <p:cNvPicPr>
            <a:picLocks noChangeAspect="1" noChangeArrowheads="1"/>
          </p:cNvPicPr>
          <p:nvPr/>
        </p:nvPicPr>
        <p:blipFill>
          <a:blip r:embed="rId3"/>
          <a:srcRect/>
          <a:stretch>
            <a:fillRect/>
          </a:stretch>
        </p:blipFill>
        <p:spPr bwMode="auto">
          <a:xfrm>
            <a:off x="3295650" y="685800"/>
            <a:ext cx="2400300" cy="3200400"/>
          </a:xfrm>
          <a:prstGeom prst="rect">
            <a:avLst/>
          </a:prstGeom>
          <a:noFill/>
        </p:spPr>
      </p:pic>
      <p:pic>
        <p:nvPicPr>
          <p:cNvPr id="293897" name="Picture 9" descr="rrr-31"/>
          <p:cNvPicPr>
            <a:picLocks noChangeAspect="1" noChangeArrowheads="1"/>
          </p:cNvPicPr>
          <p:nvPr/>
        </p:nvPicPr>
        <p:blipFill>
          <a:blip r:embed="rId4"/>
          <a:srcRect/>
          <a:stretch>
            <a:fillRect/>
          </a:stretch>
        </p:blipFill>
        <p:spPr bwMode="auto">
          <a:xfrm>
            <a:off x="0" y="3581400"/>
            <a:ext cx="3276600" cy="3276600"/>
          </a:xfrm>
          <a:prstGeom prst="rect">
            <a:avLst/>
          </a:prstGeom>
          <a:noFill/>
        </p:spPr>
      </p:pic>
      <p:sp>
        <p:nvSpPr>
          <p:cNvPr id="293892" name="Rectangle 4"/>
          <p:cNvSpPr>
            <a:spLocks noGrp="1" noChangeArrowheads="1"/>
          </p:cNvSpPr>
          <p:nvPr>
            <p:ph type="title"/>
          </p:nvPr>
        </p:nvSpPr>
        <p:spPr>
          <a:xfrm>
            <a:off x="1524000" y="152400"/>
            <a:ext cx="5867400" cy="487363"/>
          </a:xfrm>
        </p:spPr>
        <p:txBody>
          <a:bodyPr/>
          <a:lstStyle/>
          <a:p>
            <a:r>
              <a:rPr lang="ru-RU" sz="2800" b="1" i="1" dirty="0" smtClean="0">
                <a:solidFill>
                  <a:srgbClr val="FF0000"/>
                </a:solidFill>
                <a:effectLst>
                  <a:outerShdw blurRad="38100" dist="38100" dir="2700000" algn="tl">
                    <a:srgbClr val="FFFFFF"/>
                  </a:outerShdw>
                </a:effectLst>
              </a:rPr>
              <a:t>Напружена </a:t>
            </a:r>
            <a:r>
              <a:rPr lang="ru-RU" sz="2800" b="1" i="1" dirty="0" err="1">
                <a:solidFill>
                  <a:srgbClr val="FF0000"/>
                </a:solidFill>
                <a:effectLst>
                  <a:outerShdw blurRad="38100" dist="38100" dir="2700000" algn="tl">
                    <a:srgbClr val="FFFFFF"/>
                  </a:outerShdw>
                </a:effectLst>
              </a:rPr>
              <a:t>пневмоцефалія</a:t>
            </a:r>
            <a:endParaRPr lang="ru-RU" sz="2800" b="1" i="1" dirty="0">
              <a:solidFill>
                <a:srgbClr val="FF0000"/>
              </a:solidFill>
              <a:effectLst>
                <a:outerShdw blurRad="38100" dist="38100" dir="2700000" algn="tl">
                  <a:srgbClr val="FFFFFF"/>
                </a:outerShdw>
              </a:effectLst>
            </a:endParaRPr>
          </a:p>
        </p:txBody>
      </p:sp>
      <p:pic>
        <p:nvPicPr>
          <p:cNvPr id="293899" name="Picture 11" descr="SDH_subacute0002"/>
          <p:cNvPicPr>
            <a:picLocks noChangeAspect="1" noChangeArrowheads="1"/>
          </p:cNvPicPr>
          <p:nvPr/>
        </p:nvPicPr>
        <p:blipFill>
          <a:blip r:embed="rId5"/>
          <a:srcRect/>
          <a:stretch>
            <a:fillRect/>
          </a:stretch>
        </p:blipFill>
        <p:spPr bwMode="auto">
          <a:xfrm>
            <a:off x="3352800" y="3733800"/>
            <a:ext cx="3124200" cy="3124200"/>
          </a:xfrm>
          <a:prstGeom prst="rect">
            <a:avLst/>
          </a:prstGeom>
          <a:noFill/>
        </p:spPr>
      </p:pic>
      <p:pic>
        <p:nvPicPr>
          <p:cNvPr id="293901" name="Picture 13" descr="1256570714"/>
          <p:cNvPicPr>
            <a:picLocks noChangeAspect="1" noChangeArrowheads="1"/>
          </p:cNvPicPr>
          <p:nvPr/>
        </p:nvPicPr>
        <p:blipFill>
          <a:blip r:embed="rId6"/>
          <a:srcRect/>
          <a:stretch>
            <a:fillRect/>
          </a:stretch>
        </p:blipFill>
        <p:spPr bwMode="auto">
          <a:xfrm>
            <a:off x="5715000" y="1066800"/>
            <a:ext cx="3429000" cy="2868613"/>
          </a:xfrm>
          <a:prstGeom prst="rect">
            <a:avLst/>
          </a:prstGeom>
          <a:noFill/>
        </p:spPr>
      </p:pic>
      <p:pic>
        <p:nvPicPr>
          <p:cNvPr id="293895" name="Picture 7"/>
          <p:cNvPicPr>
            <a:picLocks noChangeAspect="1" noChangeArrowheads="1"/>
          </p:cNvPicPr>
          <p:nvPr/>
        </p:nvPicPr>
        <p:blipFill>
          <a:blip r:embed="rId7" cstate="print"/>
          <a:srcRect/>
          <a:stretch>
            <a:fillRect/>
          </a:stretch>
        </p:blipFill>
        <p:spPr bwMode="auto">
          <a:xfrm>
            <a:off x="6096000" y="4159250"/>
            <a:ext cx="3048000" cy="24050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96267" name="Picture 11" descr="AHM_T2ax03"/>
          <p:cNvPicPr>
            <a:picLocks noChangeAspect="1" noChangeArrowheads="1"/>
          </p:cNvPicPr>
          <p:nvPr/>
        </p:nvPicPr>
        <p:blipFill>
          <a:blip r:embed="rId2"/>
          <a:srcRect/>
          <a:stretch>
            <a:fillRect/>
          </a:stretch>
        </p:blipFill>
        <p:spPr bwMode="auto">
          <a:xfrm>
            <a:off x="2819400" y="0"/>
            <a:ext cx="3848100" cy="3840163"/>
          </a:xfrm>
          <a:prstGeom prst="rect">
            <a:avLst/>
          </a:prstGeom>
          <a:noFill/>
        </p:spPr>
      </p:pic>
      <p:sp>
        <p:nvSpPr>
          <p:cNvPr id="96258" name="Rectangle 2"/>
          <p:cNvSpPr>
            <a:spLocks noGrp="1" noChangeArrowheads="1"/>
          </p:cNvSpPr>
          <p:nvPr>
            <p:ph type="title"/>
          </p:nvPr>
        </p:nvSpPr>
        <p:spPr>
          <a:xfrm>
            <a:off x="0" y="0"/>
            <a:ext cx="9144000" cy="715963"/>
          </a:xfrm>
        </p:spPr>
        <p:txBody>
          <a:bodyPr/>
          <a:lstStyle/>
          <a:p>
            <a:r>
              <a:rPr lang="ru-RU" sz="4000" b="1" i="1" dirty="0" err="1" smtClean="0">
                <a:solidFill>
                  <a:srgbClr val="FF0000"/>
                </a:solidFill>
                <a:effectLst>
                  <a:outerShdw blurRad="38100" dist="38100" dir="2700000" algn="tl">
                    <a:srgbClr val="FFFFFF"/>
                  </a:outerShdw>
                </a:effectLst>
              </a:rPr>
              <a:t>Внутрішньомозкова</a:t>
            </a:r>
            <a:r>
              <a:rPr lang="ru-RU" sz="4000" b="1" i="1" dirty="0" smtClean="0">
                <a:solidFill>
                  <a:srgbClr val="FF0000"/>
                </a:solidFill>
                <a:effectLst>
                  <a:outerShdw blurRad="38100" dist="38100" dir="2700000" algn="tl">
                    <a:srgbClr val="FFFFFF"/>
                  </a:outerShdw>
                </a:effectLst>
              </a:rPr>
              <a:t> </a:t>
            </a:r>
            <a:r>
              <a:rPr lang="ru-RU" sz="4000" b="1" i="1" dirty="0">
                <a:solidFill>
                  <a:srgbClr val="FF0000"/>
                </a:solidFill>
                <a:effectLst>
                  <a:outerShdw blurRad="38100" dist="38100" dir="2700000" algn="tl">
                    <a:srgbClr val="FFFFFF"/>
                  </a:outerShdw>
                </a:effectLst>
              </a:rPr>
              <a:t>гематома(МРТ)</a:t>
            </a:r>
          </a:p>
        </p:txBody>
      </p:sp>
      <p:pic>
        <p:nvPicPr>
          <p:cNvPr id="96263" name="Picture 7" descr="AHM_T2cor01"/>
          <p:cNvPicPr>
            <a:picLocks noChangeAspect="1" noChangeArrowheads="1"/>
          </p:cNvPicPr>
          <p:nvPr/>
        </p:nvPicPr>
        <p:blipFill>
          <a:blip r:embed="rId3"/>
          <a:srcRect/>
          <a:stretch>
            <a:fillRect/>
          </a:stretch>
        </p:blipFill>
        <p:spPr bwMode="auto">
          <a:xfrm>
            <a:off x="0" y="3132138"/>
            <a:ext cx="3733800" cy="3725862"/>
          </a:xfrm>
          <a:prstGeom prst="rect">
            <a:avLst/>
          </a:prstGeom>
          <a:noFill/>
        </p:spPr>
      </p:pic>
      <p:pic>
        <p:nvPicPr>
          <p:cNvPr id="96265" name="Picture 9" descr="AHM_T2ax06"/>
          <p:cNvPicPr>
            <a:picLocks noChangeAspect="1" noChangeArrowheads="1"/>
          </p:cNvPicPr>
          <p:nvPr/>
        </p:nvPicPr>
        <p:blipFill>
          <a:blip r:embed="rId4"/>
          <a:srcRect/>
          <a:stretch>
            <a:fillRect/>
          </a:stretch>
        </p:blipFill>
        <p:spPr bwMode="auto">
          <a:xfrm>
            <a:off x="5562600" y="3282950"/>
            <a:ext cx="3581400" cy="3575050"/>
          </a:xfrm>
          <a:prstGeom prst="rect">
            <a:avLst/>
          </a:prstGeom>
          <a:noFill/>
        </p:spPr>
      </p:pic>
      <p:pic>
        <p:nvPicPr>
          <p:cNvPr id="96269" name="Picture 13" descr="ANd9GcQzqoGXrOyCIK47hNCAP3TLG4vjTMmnwhn3qBr2Fb8B-Q2T4wnu8Q">
            <a:hlinkClick r:id="rId5"/>
          </p:cNvPr>
          <p:cNvPicPr>
            <a:picLocks noChangeAspect="1" noChangeArrowheads="1"/>
          </p:cNvPicPr>
          <p:nvPr/>
        </p:nvPicPr>
        <p:blipFill>
          <a:blip r:embed="rId6"/>
          <a:srcRect/>
          <a:stretch>
            <a:fillRect/>
          </a:stretch>
        </p:blipFill>
        <p:spPr bwMode="auto">
          <a:xfrm>
            <a:off x="6553200" y="619125"/>
            <a:ext cx="2590800" cy="2590800"/>
          </a:xfrm>
          <a:prstGeom prst="rect">
            <a:avLst/>
          </a:prstGeom>
          <a:noFill/>
        </p:spPr>
      </p:pic>
      <p:pic>
        <p:nvPicPr>
          <p:cNvPr id="96271" name="Picture 15" descr="826b5fa01d78703fbee700dbb0a91b72"/>
          <p:cNvPicPr>
            <a:picLocks noChangeAspect="1" noChangeArrowheads="1"/>
          </p:cNvPicPr>
          <p:nvPr/>
        </p:nvPicPr>
        <p:blipFill>
          <a:blip r:embed="rId7"/>
          <a:srcRect/>
          <a:stretch>
            <a:fillRect/>
          </a:stretch>
        </p:blipFill>
        <p:spPr bwMode="auto">
          <a:xfrm>
            <a:off x="0" y="609600"/>
            <a:ext cx="3352800" cy="2536825"/>
          </a:xfrm>
          <a:prstGeom prst="rect">
            <a:avLst/>
          </a:prstGeom>
          <a:noFill/>
        </p:spPr>
      </p:pic>
      <p:pic>
        <p:nvPicPr>
          <p:cNvPr id="96273" name="Picture 17" descr="1011_1011_1"/>
          <p:cNvPicPr>
            <a:picLocks noChangeAspect="1" noChangeArrowheads="1"/>
          </p:cNvPicPr>
          <p:nvPr/>
        </p:nvPicPr>
        <p:blipFill>
          <a:blip r:embed="rId8"/>
          <a:srcRect/>
          <a:stretch>
            <a:fillRect/>
          </a:stretch>
        </p:blipFill>
        <p:spPr bwMode="auto">
          <a:xfrm>
            <a:off x="3657600" y="3733800"/>
            <a:ext cx="2447925" cy="2667000"/>
          </a:xfrm>
          <a:prstGeom prst="rect">
            <a:avLst/>
          </a:prstGeom>
          <a:noFill/>
        </p:spPr>
      </p:pic>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01733" name="Picture 5" descr="ICH"/>
          <p:cNvPicPr>
            <a:picLocks noChangeAspect="1" noChangeArrowheads="1"/>
          </p:cNvPicPr>
          <p:nvPr/>
        </p:nvPicPr>
        <p:blipFill>
          <a:blip r:embed="rId2"/>
          <a:srcRect/>
          <a:stretch>
            <a:fillRect/>
          </a:stretch>
        </p:blipFill>
        <p:spPr bwMode="auto">
          <a:xfrm>
            <a:off x="3810000" y="533400"/>
            <a:ext cx="6019800" cy="6019800"/>
          </a:xfrm>
          <a:prstGeom prst="rect">
            <a:avLst/>
          </a:prstGeom>
          <a:noFill/>
          <a:ln w="9525">
            <a:noFill/>
            <a:miter lim="800000"/>
            <a:headEnd/>
            <a:tailEnd/>
          </a:ln>
        </p:spPr>
      </p:pic>
      <p:pic>
        <p:nvPicPr>
          <p:cNvPr id="201734" name="Picture 3" descr="001ins_haemor"/>
          <p:cNvPicPr>
            <a:picLocks noChangeAspect="1" noChangeArrowheads="1"/>
          </p:cNvPicPr>
          <p:nvPr/>
        </p:nvPicPr>
        <p:blipFill>
          <a:blip r:embed="rId3"/>
          <a:srcRect/>
          <a:stretch>
            <a:fillRect/>
          </a:stretch>
        </p:blipFill>
        <p:spPr bwMode="auto">
          <a:xfrm>
            <a:off x="0" y="685800"/>
            <a:ext cx="4773613" cy="6172200"/>
          </a:xfrm>
          <a:prstGeom prst="rect">
            <a:avLst/>
          </a:prstGeom>
          <a:noFill/>
          <a:ln w="9525">
            <a:noFill/>
            <a:miter lim="800000"/>
            <a:headEnd/>
            <a:tailEnd/>
          </a:ln>
        </p:spPr>
      </p:pic>
      <p:sp>
        <p:nvSpPr>
          <p:cNvPr id="201732" name="Rectangle 4"/>
          <p:cNvSpPr>
            <a:spLocks noGrp="1" noChangeArrowheads="1"/>
          </p:cNvSpPr>
          <p:nvPr>
            <p:ph type="title"/>
          </p:nvPr>
        </p:nvSpPr>
        <p:spPr>
          <a:xfrm>
            <a:off x="1295400" y="76200"/>
            <a:ext cx="7848600" cy="990600"/>
          </a:xfrm>
          <a:noFill/>
          <a:ln/>
        </p:spPr>
        <p:txBody>
          <a:bodyPr/>
          <a:lstStyle/>
          <a:p>
            <a:r>
              <a:rPr lang="ru-RU" sz="3200" b="1" i="1" dirty="0" err="1" smtClean="0">
                <a:solidFill>
                  <a:srgbClr val="FF0000"/>
                </a:solidFill>
                <a:effectLst>
                  <a:outerShdw blurRad="38100" dist="38100" dir="2700000" algn="tl">
                    <a:srgbClr val="FFFFFF"/>
                  </a:outerShdw>
                </a:effectLst>
              </a:rPr>
              <a:t>Вентрикулярно-паренхіматозний</a:t>
            </a:r>
            <a:r>
              <a:rPr lang="ru-RU" sz="3200" b="1" i="1" dirty="0" smtClean="0">
                <a:solidFill>
                  <a:srgbClr val="FF0000"/>
                </a:solidFill>
                <a:effectLst>
                  <a:outerShdw blurRad="38100" dist="38100" dir="2700000" algn="tl">
                    <a:srgbClr val="FFFFFF"/>
                  </a:outerShdw>
                </a:effectLst>
              </a:rPr>
              <a:t> </a:t>
            </a:r>
            <a:r>
              <a:rPr lang="ru-RU" sz="3200" b="1" i="1" dirty="0" err="1">
                <a:solidFill>
                  <a:srgbClr val="FF0000"/>
                </a:solidFill>
                <a:effectLst>
                  <a:outerShdw blurRad="38100" dist="38100" dir="2700000" algn="tl">
                    <a:srgbClr val="FFFFFF"/>
                  </a:outerShdw>
                </a:effectLst>
              </a:rPr>
              <a:t>крововилив</a:t>
            </a:r>
            <a:endParaRPr lang="ru-RU" sz="3200" b="1" i="1" dirty="0">
              <a:solidFill>
                <a:srgbClr val="FF0000"/>
              </a:solidFill>
              <a:effectLst>
                <a:outerShdw blurRad="38100" dist="38100" dir="2700000" algn="tl">
                  <a:srgbClr val="FFFFFF"/>
                </a:outerShdw>
              </a:effectLst>
            </a:endParaRP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255" name="Picture 7"/>
          <p:cNvPicPr>
            <a:picLocks noChangeAspect="1" noChangeArrowheads="1"/>
          </p:cNvPicPr>
          <p:nvPr/>
        </p:nvPicPr>
        <p:blipFill>
          <a:blip r:embed="rId2"/>
          <a:srcRect/>
          <a:stretch>
            <a:fillRect/>
          </a:stretch>
        </p:blipFill>
        <p:spPr bwMode="auto">
          <a:xfrm>
            <a:off x="4724400" y="0"/>
            <a:ext cx="4419600" cy="3657600"/>
          </a:xfrm>
          <a:prstGeom prst="rect">
            <a:avLst/>
          </a:prstGeom>
          <a:noFill/>
          <a:ln w="9525">
            <a:noFill/>
            <a:miter lim="800000"/>
            <a:headEnd/>
            <a:tailEnd/>
          </a:ln>
          <a:effectLst/>
        </p:spPr>
      </p:pic>
      <p:sp>
        <p:nvSpPr>
          <p:cNvPr id="181250" name="Rectangle 2"/>
          <p:cNvSpPr>
            <a:spLocks noGrp="1" noChangeArrowheads="1"/>
          </p:cNvSpPr>
          <p:nvPr>
            <p:ph type="title"/>
          </p:nvPr>
        </p:nvSpPr>
        <p:spPr>
          <a:xfrm>
            <a:off x="6324600" y="2514600"/>
            <a:ext cx="2819400" cy="1219200"/>
          </a:xfrm>
        </p:spPr>
        <p:txBody>
          <a:bodyPr/>
          <a:lstStyle/>
          <a:p>
            <a:r>
              <a:rPr lang="ru-RU" sz="6000" b="1" i="1">
                <a:solidFill>
                  <a:srgbClr val="FF0000"/>
                </a:solidFill>
                <a:effectLst>
                  <a:outerShdw blurRad="38100" dist="38100" dir="2700000" algn="tl">
                    <a:srgbClr val="000000"/>
                  </a:outerShdw>
                </a:effectLst>
              </a:rPr>
              <a:t>САК</a:t>
            </a:r>
          </a:p>
        </p:txBody>
      </p:sp>
      <p:pic>
        <p:nvPicPr>
          <p:cNvPr id="181252" name="Picture 4"/>
          <p:cNvPicPr>
            <a:picLocks noChangeAspect="1" noChangeArrowheads="1"/>
          </p:cNvPicPr>
          <p:nvPr/>
        </p:nvPicPr>
        <p:blipFill>
          <a:blip r:embed="rId3"/>
          <a:srcRect/>
          <a:stretch>
            <a:fillRect/>
          </a:stretch>
        </p:blipFill>
        <p:spPr bwMode="auto">
          <a:xfrm>
            <a:off x="0" y="0"/>
            <a:ext cx="5334000" cy="6858000"/>
          </a:xfrm>
          <a:prstGeom prst="rect">
            <a:avLst/>
          </a:prstGeom>
          <a:noFill/>
          <a:ln w="9525">
            <a:solidFill>
              <a:schemeClr val="folHlink"/>
            </a:solidFill>
            <a:miter lim="800000"/>
            <a:headEnd/>
            <a:tailEnd/>
          </a:ln>
          <a:effectLst/>
        </p:spPr>
      </p:pic>
      <p:pic>
        <p:nvPicPr>
          <p:cNvPr id="181253" name="Picture 5"/>
          <p:cNvPicPr>
            <a:picLocks noChangeAspect="1" noChangeArrowheads="1"/>
          </p:cNvPicPr>
          <p:nvPr/>
        </p:nvPicPr>
        <p:blipFill>
          <a:blip r:embed="rId4"/>
          <a:srcRect/>
          <a:stretch>
            <a:fillRect/>
          </a:stretch>
        </p:blipFill>
        <p:spPr bwMode="auto">
          <a:xfrm>
            <a:off x="5334000" y="3657600"/>
            <a:ext cx="3810000" cy="3200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00036" name="Picture 4"/>
          <p:cNvPicPr>
            <a:picLocks noChangeAspect="1" noChangeArrowheads="1"/>
          </p:cNvPicPr>
          <p:nvPr/>
        </p:nvPicPr>
        <p:blipFill>
          <a:blip r:embed="rId2"/>
          <a:srcRect/>
          <a:stretch>
            <a:fillRect/>
          </a:stretch>
        </p:blipFill>
        <p:spPr bwMode="auto">
          <a:xfrm>
            <a:off x="5257800" y="0"/>
            <a:ext cx="3886200" cy="3886200"/>
          </a:xfrm>
          <a:prstGeom prst="rect">
            <a:avLst/>
          </a:prstGeom>
          <a:noFill/>
          <a:ln w="9525">
            <a:noFill/>
            <a:miter lim="800000"/>
            <a:headEnd/>
            <a:tailEnd/>
          </a:ln>
          <a:effectLst/>
        </p:spPr>
      </p:pic>
      <p:pic>
        <p:nvPicPr>
          <p:cNvPr id="300034" name="Picture 2"/>
          <p:cNvPicPr>
            <a:picLocks noChangeAspect="1" noChangeArrowheads="1"/>
          </p:cNvPicPr>
          <p:nvPr/>
        </p:nvPicPr>
        <p:blipFill>
          <a:blip r:embed="rId3"/>
          <a:srcRect/>
          <a:stretch>
            <a:fillRect/>
          </a:stretch>
        </p:blipFill>
        <p:spPr bwMode="auto">
          <a:xfrm>
            <a:off x="0" y="0"/>
            <a:ext cx="3200400" cy="3048000"/>
          </a:xfrm>
          <a:prstGeom prst="rect">
            <a:avLst/>
          </a:prstGeom>
          <a:noFill/>
          <a:ln w="9525">
            <a:noFill/>
            <a:miter lim="800000"/>
            <a:headEnd/>
            <a:tailEnd/>
          </a:ln>
          <a:effectLst/>
        </p:spPr>
      </p:pic>
      <p:pic>
        <p:nvPicPr>
          <p:cNvPr id="300037" name="Picture 5"/>
          <p:cNvPicPr>
            <a:picLocks noChangeAspect="1" noChangeArrowheads="1"/>
          </p:cNvPicPr>
          <p:nvPr/>
        </p:nvPicPr>
        <p:blipFill>
          <a:blip r:embed="rId4"/>
          <a:srcRect/>
          <a:stretch>
            <a:fillRect/>
          </a:stretch>
        </p:blipFill>
        <p:spPr bwMode="auto">
          <a:xfrm>
            <a:off x="0" y="3097213"/>
            <a:ext cx="6400800" cy="3760787"/>
          </a:xfrm>
          <a:prstGeom prst="rect">
            <a:avLst/>
          </a:prstGeom>
          <a:noFill/>
          <a:ln w="9525">
            <a:noFill/>
            <a:miter lim="800000"/>
            <a:headEnd/>
            <a:tailEnd/>
          </a:ln>
          <a:effectLst/>
        </p:spPr>
      </p:pic>
      <p:sp>
        <p:nvSpPr>
          <p:cNvPr id="300039" name="Rectangle 7"/>
          <p:cNvSpPr>
            <a:spLocks noChangeArrowheads="1"/>
          </p:cNvSpPr>
          <p:nvPr/>
        </p:nvSpPr>
        <p:spPr bwMode="auto">
          <a:xfrm>
            <a:off x="6324600" y="4114800"/>
            <a:ext cx="2590800" cy="1219200"/>
          </a:xfrm>
          <a:prstGeom prst="rect">
            <a:avLst/>
          </a:prstGeom>
          <a:noFill/>
          <a:ln w="9525">
            <a:noFill/>
            <a:miter lim="800000"/>
            <a:headEnd/>
            <a:tailEnd/>
          </a:ln>
          <a:effectLst/>
        </p:spPr>
        <p:txBody>
          <a:bodyPr anchor="ctr"/>
          <a:lstStyle/>
          <a:p>
            <a:pPr algn="ctr"/>
            <a:r>
              <a:rPr lang="ru-RU" sz="6000" b="1" i="1">
                <a:solidFill>
                  <a:srgbClr val="FF0000"/>
                </a:solidFill>
                <a:effectLst>
                  <a:outerShdw blurRad="38100" dist="38100" dir="2700000" algn="tl">
                    <a:srgbClr val="C0C0C0"/>
                  </a:outerShdw>
                </a:effectLst>
              </a:rPr>
              <a:t>САК</a:t>
            </a:r>
          </a:p>
        </p:txBody>
      </p:sp>
      <p:pic>
        <p:nvPicPr>
          <p:cNvPr id="300040" name="Picture 8" descr="image005"/>
          <p:cNvPicPr>
            <a:picLocks noChangeAspect="1" noChangeArrowheads="1"/>
          </p:cNvPicPr>
          <p:nvPr/>
        </p:nvPicPr>
        <p:blipFill>
          <a:blip r:embed="rId5"/>
          <a:srcRect/>
          <a:stretch>
            <a:fillRect/>
          </a:stretch>
        </p:blipFill>
        <p:spPr bwMode="auto">
          <a:xfrm>
            <a:off x="2522538" y="0"/>
            <a:ext cx="2709862" cy="3048000"/>
          </a:xfrm>
          <a:prstGeom prst="rect">
            <a:avLst/>
          </a:prstGeom>
          <a:noFill/>
          <a:ln w="9525">
            <a:noFill/>
            <a:miter lim="800000"/>
            <a:headEnd/>
            <a:tailEnd/>
          </a:ln>
        </p:spPr>
      </p:pic>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80900" name="Picture 4"/>
          <p:cNvPicPr>
            <a:picLocks noGrp="1" noChangeAspect="1" noChangeArrowheads="1"/>
          </p:cNvPicPr>
          <p:nvPr>
            <p:ph type="body" sz="half" idx="2"/>
          </p:nvPr>
        </p:nvPicPr>
        <p:blipFill>
          <a:blip r:embed="rId3"/>
          <a:srcRect/>
          <a:stretch>
            <a:fillRect/>
          </a:stretch>
        </p:blipFill>
        <p:spPr>
          <a:xfrm>
            <a:off x="4117975" y="1219200"/>
            <a:ext cx="5026025" cy="5638800"/>
          </a:xfrm>
        </p:spPr>
      </p:pic>
      <p:pic>
        <p:nvPicPr>
          <p:cNvPr id="80901" name="Picture 5"/>
          <p:cNvPicPr>
            <a:picLocks noChangeAspect="1" noChangeArrowheads="1"/>
          </p:cNvPicPr>
          <p:nvPr/>
        </p:nvPicPr>
        <p:blipFill>
          <a:blip r:embed="rId4"/>
          <a:srcRect/>
          <a:stretch>
            <a:fillRect/>
          </a:stretch>
        </p:blipFill>
        <p:spPr bwMode="auto">
          <a:xfrm>
            <a:off x="0" y="1219200"/>
            <a:ext cx="4772025" cy="5410200"/>
          </a:xfrm>
          <a:prstGeom prst="rect">
            <a:avLst/>
          </a:prstGeom>
          <a:noFill/>
          <a:ln w="9525">
            <a:noFill/>
            <a:miter lim="800000"/>
            <a:headEnd/>
            <a:tailEnd/>
          </a:ln>
          <a:effectLst/>
        </p:spPr>
      </p:pic>
      <p:sp>
        <p:nvSpPr>
          <p:cNvPr id="80905" name="Rectangle 9"/>
          <p:cNvSpPr>
            <a:spLocks noGrp="1" noChangeArrowheads="1"/>
          </p:cNvSpPr>
          <p:nvPr>
            <p:ph type="title"/>
          </p:nvPr>
        </p:nvSpPr>
        <p:spPr>
          <a:xfrm>
            <a:off x="0" y="228600"/>
            <a:ext cx="9144000" cy="685800"/>
          </a:xfrm>
          <a:noFill/>
          <a:ln/>
        </p:spPr>
        <p:txBody>
          <a:bodyPr/>
          <a:lstStyle/>
          <a:p>
            <a:r>
              <a:rPr lang="ru-RU" sz="3500" b="1" i="1" dirty="0" err="1" smtClean="0">
                <a:solidFill>
                  <a:srgbClr val="FF0000"/>
                </a:solidFill>
                <a:effectLst>
                  <a:outerShdw blurRad="38100" dist="38100" dir="2700000" algn="tl">
                    <a:srgbClr val="FFFFFF"/>
                  </a:outerShdw>
                </a:effectLst>
              </a:rPr>
              <a:t>Вогнище</a:t>
            </a:r>
            <a:r>
              <a:rPr lang="ru-RU" sz="3500" b="1" i="1" dirty="0" smtClean="0">
                <a:solidFill>
                  <a:srgbClr val="FF0000"/>
                </a:solidFill>
                <a:effectLst>
                  <a:outerShdw blurRad="38100" dist="38100" dir="2700000" algn="tl">
                    <a:srgbClr val="FFFFFF"/>
                  </a:outerShdw>
                </a:effectLst>
              </a:rPr>
              <a:t> </a:t>
            </a:r>
            <a:r>
              <a:rPr lang="ru-RU" sz="3500" b="1" i="1" dirty="0" err="1">
                <a:solidFill>
                  <a:srgbClr val="FF0000"/>
                </a:solidFill>
                <a:effectLst>
                  <a:outerShdw blurRad="38100" dist="38100" dir="2700000" algn="tl">
                    <a:srgbClr val="FFFFFF"/>
                  </a:outerShdw>
                </a:effectLst>
              </a:rPr>
              <a:t>контузії</a:t>
            </a:r>
            <a:r>
              <a:rPr lang="ru-RU" sz="3500" b="1" i="1" dirty="0">
                <a:solidFill>
                  <a:srgbClr val="FF0000"/>
                </a:solidFill>
                <a:effectLst>
                  <a:outerShdw blurRad="38100" dist="38100" dir="2700000" algn="tl">
                    <a:srgbClr val="FFFFFF"/>
                  </a:outerShdw>
                </a:effectLst>
              </a:rPr>
              <a:t> </a:t>
            </a:r>
            <a:r>
              <a:rPr lang="ru-RU" sz="3500" b="1" i="1" dirty="0" err="1">
                <a:solidFill>
                  <a:srgbClr val="FF0000"/>
                </a:solidFill>
                <a:effectLst>
                  <a:outerShdw blurRad="38100" dist="38100" dir="2700000" algn="tl">
                    <a:srgbClr val="FFFFFF"/>
                  </a:outerShdw>
                </a:effectLst>
              </a:rPr>
              <a:t>лобової</a:t>
            </a:r>
            <a:r>
              <a:rPr lang="ru-RU" sz="3500" b="1" i="1" dirty="0">
                <a:solidFill>
                  <a:srgbClr val="FF0000"/>
                </a:solidFill>
                <a:effectLst>
                  <a:outerShdw blurRad="38100" dist="38100" dir="2700000" algn="tl">
                    <a:srgbClr val="FFFFFF"/>
                  </a:outerShdw>
                </a:effectLst>
              </a:rPr>
              <a:t> </a:t>
            </a:r>
            <a:r>
              <a:rPr lang="ru-RU" sz="3500" b="1" i="1" dirty="0" err="1">
                <a:solidFill>
                  <a:srgbClr val="FF0000"/>
                </a:solidFill>
                <a:effectLst>
                  <a:outerShdw blurRad="38100" dist="38100" dir="2700000" algn="tl">
                    <a:srgbClr val="FFFFFF"/>
                  </a:outerShdw>
                </a:effectLst>
              </a:rPr>
              <a:t>частки</a:t>
            </a:r>
            <a:r>
              <a:rPr lang="ru-RU" sz="3500" b="1" i="1" dirty="0">
                <a:solidFill>
                  <a:srgbClr val="FF0000"/>
                </a:solidFill>
                <a:effectLst>
                  <a:outerShdw blurRad="38100" dist="38100" dir="2700000" algn="tl">
                    <a:srgbClr val="FFFFFF"/>
                  </a:outerShdw>
                </a:effectLst>
              </a:rPr>
              <a:t>(СКТ)</a:t>
            </a:r>
            <a:endParaRPr lang="cs-CZ" sz="3500" b="1" i="1" dirty="0">
              <a:solidFill>
                <a:srgbClr val="FF0000"/>
              </a:solidFill>
              <a:effectLst>
                <a:outerShdw blurRad="38100" dist="38100" dir="2700000" algn="tl">
                  <a:srgbClr val="FFFFFF"/>
                </a:outerShdw>
              </a:effectLst>
            </a:endParaRP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83970" name="AutoShape 2"/>
          <p:cNvSpPr>
            <a:spLocks noGrp="1" noChangeAspect="1" noChangeArrowheads="1"/>
          </p:cNvSpPr>
          <p:nvPr>
            <p:ph type="title"/>
          </p:nvPr>
        </p:nvSpPr>
        <p:spPr>
          <a:xfrm>
            <a:off x="0" y="0"/>
            <a:ext cx="9144000" cy="1600200"/>
          </a:xfrm>
        </p:spPr>
        <p:txBody>
          <a:bodyPr/>
          <a:lstStyle/>
          <a:p>
            <a:r>
              <a:rPr lang="ru-RU" b="1" i="1" dirty="0" err="1">
                <a:solidFill>
                  <a:srgbClr val="FF0000"/>
                </a:solidFill>
                <a:effectLst>
                  <a:outerShdw blurRad="38100" dist="38100" dir="2700000" algn="tl">
                    <a:srgbClr val="FFFFFF"/>
                  </a:outerShdw>
                </a:effectLst>
              </a:rPr>
              <a:t>Множинні</a:t>
            </a:r>
            <a:r>
              <a:rPr lang="ru-RU" b="1" i="1" dirty="0">
                <a:solidFill>
                  <a:srgbClr val="FF0000"/>
                </a:solidFill>
                <a:effectLst>
                  <a:outerShdw blurRad="38100" dist="38100" dir="2700000" algn="tl">
                    <a:srgbClr val="FFFFFF"/>
                  </a:outerShdw>
                </a:effectLst>
              </a:rPr>
              <a:t> </a:t>
            </a:r>
            <a:r>
              <a:rPr lang="ru-RU" b="1" i="1" dirty="0" err="1" smtClean="0">
                <a:solidFill>
                  <a:srgbClr val="FF0000"/>
                </a:solidFill>
                <a:effectLst>
                  <a:outerShdw blurRad="38100" dist="38100" dir="2700000" algn="tl">
                    <a:srgbClr val="FFFFFF"/>
                  </a:outerShdw>
                </a:effectLst>
              </a:rPr>
              <a:t>осередки</a:t>
            </a:r>
            <a:r>
              <a:rPr lang="ru-RU" b="1" i="1" dirty="0" smtClean="0">
                <a:solidFill>
                  <a:srgbClr val="FF0000"/>
                </a:solidFill>
                <a:effectLst>
                  <a:outerShdw blurRad="38100" dist="38100" dir="2700000" algn="tl">
                    <a:srgbClr val="FFFFFF"/>
                  </a:outerShdw>
                </a:effectLst>
              </a:rPr>
              <a:t> </a:t>
            </a:r>
            <a:r>
              <a:rPr lang="ru-RU" b="1" i="1" dirty="0" err="1" smtClean="0">
                <a:solidFill>
                  <a:srgbClr val="FF0000"/>
                </a:solidFill>
                <a:effectLst>
                  <a:outerShdw blurRad="38100" dist="38100" dir="2700000" algn="tl">
                    <a:srgbClr val="FFFFFF"/>
                  </a:outerShdw>
                </a:effectLst>
              </a:rPr>
              <a:t>контузії</a:t>
            </a:r>
            <a:r>
              <a:rPr lang="ru-RU" b="1" i="1" dirty="0" smtClean="0">
                <a:solidFill>
                  <a:srgbClr val="FF0000"/>
                </a:solidFill>
                <a:effectLst>
                  <a:outerShdw blurRad="38100" dist="38100" dir="2700000" algn="tl">
                    <a:srgbClr val="FFFFFF"/>
                  </a:outerShdw>
                </a:effectLst>
              </a:rPr>
              <a:t> (СКТ</a:t>
            </a:r>
            <a:r>
              <a:rPr lang="ru-RU" b="1" i="1" dirty="0">
                <a:solidFill>
                  <a:srgbClr val="FF0000"/>
                </a:solidFill>
                <a:effectLst>
                  <a:outerShdw blurRad="38100" dist="38100" dir="2700000" algn="tl">
                    <a:srgbClr val="FFFFFF"/>
                  </a:outerShdw>
                </a:effectLst>
              </a:rPr>
              <a:t>)</a:t>
            </a:r>
            <a:endParaRPr lang="cs-CZ" b="1" i="1" dirty="0">
              <a:solidFill>
                <a:srgbClr val="FF0000"/>
              </a:solidFill>
              <a:effectLst>
                <a:outerShdw blurRad="38100" dist="38100" dir="2700000" algn="tl">
                  <a:srgbClr val="FFFFFF"/>
                </a:outerShdw>
              </a:effectLst>
            </a:endParaRPr>
          </a:p>
        </p:txBody>
      </p:sp>
      <p:sp>
        <p:nvSpPr>
          <p:cNvPr id="83971" name="Rectangle 3"/>
          <p:cNvSpPr>
            <a:spLocks noGrp="1" noChangeArrowheads="1"/>
          </p:cNvSpPr>
          <p:nvPr>
            <p:ph type="body" sz="half" idx="1"/>
          </p:nvPr>
        </p:nvSpPr>
        <p:spPr>
          <a:xfrm>
            <a:off x="457200" y="1600200"/>
            <a:ext cx="4033838" cy="4525963"/>
          </a:xfrm>
        </p:spPr>
        <p:txBody>
          <a:bodyPr/>
          <a:lstStyle/>
          <a:p>
            <a:endParaRPr lang="cs-CZ" sz="2800"/>
          </a:p>
          <a:p>
            <a:endParaRPr lang="cs-CZ" sz="2800"/>
          </a:p>
        </p:txBody>
      </p:sp>
      <p:graphicFrame>
        <p:nvGraphicFramePr>
          <p:cNvPr id="83972" name="Object 4"/>
          <p:cNvGraphicFramePr>
            <a:graphicFrameLocks noGrp="1" noChangeAspect="1"/>
          </p:cNvGraphicFramePr>
          <p:nvPr>
            <p:ph sz="quarter" idx="2"/>
          </p:nvPr>
        </p:nvGraphicFramePr>
        <p:xfrm>
          <a:off x="0" y="1600200"/>
          <a:ext cx="4503738" cy="5257800"/>
        </p:xfrm>
        <a:graphic>
          <a:graphicData uri="http://schemas.openxmlformats.org/presentationml/2006/ole">
            <mc:AlternateContent xmlns:mc="http://schemas.openxmlformats.org/markup-compatibility/2006">
              <mc:Choice xmlns:v="urn:schemas-microsoft-com:vml" Requires="v">
                <p:oleObj spid="_x0000_s89154" name="Rastrový obrázek" r:id="rId3" imgW="3772427" imgH="4238095" progId="PBrush">
                  <p:embed/>
                </p:oleObj>
              </mc:Choice>
              <mc:Fallback>
                <p:oleObj name="Rastrový obrázek" r:id="rId3" imgW="3772427" imgH="4238095" progId="PBrush">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600200"/>
                        <a:ext cx="4503738"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3973" name="Object 5"/>
          <p:cNvGraphicFramePr>
            <a:graphicFrameLocks noGrp="1" noChangeAspect="1"/>
          </p:cNvGraphicFramePr>
          <p:nvPr>
            <p:ph sz="quarter" idx="3"/>
          </p:nvPr>
        </p:nvGraphicFramePr>
        <p:xfrm>
          <a:off x="4532313" y="1600200"/>
          <a:ext cx="4611687" cy="5257800"/>
        </p:xfrm>
        <a:graphic>
          <a:graphicData uri="http://schemas.openxmlformats.org/presentationml/2006/ole">
            <mc:AlternateContent xmlns:mc="http://schemas.openxmlformats.org/markup-compatibility/2006">
              <mc:Choice xmlns:v="urn:schemas-microsoft-com:vml" Requires="v">
                <p:oleObj spid="_x0000_s89155" name="Rastrový obrázek" r:id="rId5" imgW="3820058" imgH="4191585" progId="PBrush">
                  <p:embed/>
                </p:oleObj>
              </mc:Choice>
              <mc:Fallback>
                <p:oleObj name="Rastrový obrázek" r:id="rId5" imgW="3820058" imgH="4191585" progId="PBrush">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32313" y="1600200"/>
                        <a:ext cx="4611687"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0" y="0"/>
            <a:ext cx="9144000" cy="1143000"/>
          </a:xfrm>
        </p:spPr>
        <p:txBody>
          <a:bodyPr/>
          <a:lstStyle/>
          <a:p>
            <a:r>
              <a:rPr lang="ru-RU" sz="3100" b="1" i="1" dirty="0" err="1">
                <a:solidFill>
                  <a:srgbClr val="FF0000"/>
                </a:solidFill>
                <a:effectLst>
                  <a:outerShdw blurRad="38100" dist="38100" dir="2700000" algn="tl">
                    <a:srgbClr val="FFFFFF"/>
                  </a:outerShdw>
                </a:effectLst>
              </a:rPr>
              <a:t>Множинні</a:t>
            </a:r>
            <a:r>
              <a:rPr lang="ru-RU" sz="3100" b="1" i="1" dirty="0">
                <a:solidFill>
                  <a:srgbClr val="FF0000"/>
                </a:solidFill>
                <a:effectLst>
                  <a:outerShdw blurRad="38100" dist="38100" dir="2700000" algn="tl">
                    <a:srgbClr val="FFFFFF"/>
                  </a:outerShdw>
                </a:effectLst>
              </a:rPr>
              <a:t> </a:t>
            </a:r>
            <a:r>
              <a:rPr lang="ru-RU" sz="3100" b="1" i="1" dirty="0" err="1" smtClean="0">
                <a:solidFill>
                  <a:srgbClr val="FF0000"/>
                </a:solidFill>
                <a:effectLst>
                  <a:outerShdw blurRad="38100" dist="38100" dir="2700000" algn="tl">
                    <a:srgbClr val="FFFFFF"/>
                  </a:outerShdw>
                </a:effectLst>
              </a:rPr>
              <a:t>вогнища</a:t>
            </a:r>
            <a:r>
              <a:rPr lang="ru-RU" sz="3100" b="1" i="1" dirty="0" smtClean="0">
                <a:solidFill>
                  <a:srgbClr val="FF0000"/>
                </a:solidFill>
                <a:effectLst>
                  <a:outerShdw blurRad="38100" dist="38100" dir="2700000" algn="tl">
                    <a:srgbClr val="FFFFFF"/>
                  </a:outerShdw>
                </a:effectLst>
              </a:rPr>
              <a:t> </a:t>
            </a:r>
            <a:r>
              <a:rPr lang="ru-RU" sz="3100" b="1" i="1" dirty="0" err="1" smtClean="0">
                <a:solidFill>
                  <a:srgbClr val="FF0000"/>
                </a:solidFill>
                <a:effectLst>
                  <a:outerShdw blurRad="38100" dist="38100" dir="2700000" algn="tl">
                    <a:srgbClr val="FFFFFF"/>
                  </a:outerShdw>
                </a:effectLst>
              </a:rPr>
              <a:t>контузії</a:t>
            </a:r>
            <a:r>
              <a:rPr lang="ru-RU" sz="3100" b="1" i="1" dirty="0" smtClean="0">
                <a:solidFill>
                  <a:srgbClr val="FF0000"/>
                </a:solidFill>
                <a:effectLst>
                  <a:outerShdw blurRad="38100" dist="38100" dir="2700000" algn="tl">
                    <a:srgbClr val="FFFFFF"/>
                  </a:outerShdw>
                </a:effectLst>
              </a:rPr>
              <a:t>, </a:t>
            </a:r>
            <a:r>
              <a:rPr lang="ru-RU" sz="3100" b="1" i="1" dirty="0" err="1">
                <a:solidFill>
                  <a:srgbClr val="FF0000"/>
                </a:solidFill>
                <a:effectLst>
                  <a:outerShdw blurRad="38100" dist="38100" dir="2700000" algn="tl">
                    <a:srgbClr val="FFFFFF"/>
                  </a:outerShdw>
                </a:effectLst>
              </a:rPr>
              <a:t>пневмоцефалія</a:t>
            </a:r>
            <a:r>
              <a:rPr lang="ru-RU" sz="3100" b="1" i="1" dirty="0">
                <a:solidFill>
                  <a:srgbClr val="FF0000"/>
                </a:solidFill>
                <a:effectLst>
                  <a:outerShdw blurRad="38100" dist="38100" dir="2700000" algn="tl">
                    <a:srgbClr val="FFFFFF"/>
                  </a:outerShdw>
                </a:effectLst>
              </a:rPr>
              <a:t>(СКТ)</a:t>
            </a:r>
            <a:endParaRPr lang="cs-CZ" sz="3100" b="1" i="1" dirty="0">
              <a:solidFill>
                <a:srgbClr val="FF0000"/>
              </a:solidFill>
              <a:effectLst>
                <a:outerShdw blurRad="38100" dist="38100" dir="2700000" algn="tl">
                  <a:srgbClr val="FFFFFF"/>
                </a:outerShdw>
              </a:effectLst>
            </a:endParaRPr>
          </a:p>
        </p:txBody>
      </p:sp>
      <p:graphicFrame>
        <p:nvGraphicFramePr>
          <p:cNvPr id="84995" name="Object 3"/>
          <p:cNvGraphicFramePr>
            <a:graphicFrameLocks noGrp="1" noChangeAspect="1"/>
          </p:cNvGraphicFramePr>
          <p:nvPr>
            <p:ph sz="half" idx="1"/>
          </p:nvPr>
        </p:nvGraphicFramePr>
        <p:xfrm>
          <a:off x="0" y="1066800"/>
          <a:ext cx="4343400" cy="5791200"/>
        </p:xfrm>
        <a:graphic>
          <a:graphicData uri="http://schemas.openxmlformats.org/presentationml/2006/ole">
            <mc:AlternateContent xmlns:mc="http://schemas.openxmlformats.org/markup-compatibility/2006">
              <mc:Choice xmlns:v="urn:schemas-microsoft-com:vml" Requires="v">
                <p:oleObj spid="_x0000_s90178" name="Rastrový obrázek" r:id="rId3" imgW="3657143" imgH="4266667" progId="PBrush">
                  <p:embed/>
                </p:oleObj>
              </mc:Choice>
              <mc:Fallback>
                <p:oleObj name="Rastrový obrázek" r:id="rId3" imgW="3657143" imgH="4266667" progId="PBrush">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066800"/>
                        <a:ext cx="4343400" cy="579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4996" name="Object 4"/>
          <p:cNvGraphicFramePr>
            <a:graphicFrameLocks noGrp="1" noChangeAspect="1"/>
          </p:cNvGraphicFramePr>
          <p:nvPr>
            <p:ph sz="half" idx="2"/>
          </p:nvPr>
        </p:nvGraphicFramePr>
        <p:xfrm>
          <a:off x="4619625" y="1143000"/>
          <a:ext cx="4524375" cy="5715000"/>
        </p:xfrm>
        <a:graphic>
          <a:graphicData uri="http://schemas.openxmlformats.org/presentationml/2006/ole">
            <mc:AlternateContent xmlns:mc="http://schemas.openxmlformats.org/markup-compatibility/2006">
              <mc:Choice xmlns:v="urn:schemas-microsoft-com:vml" Requires="v">
                <p:oleObj spid="_x0000_s90179" name="Rastrový obrázek" r:id="rId5" imgW="4057143" imgH="4420217" progId="PBrush">
                  <p:embed/>
                </p:oleObj>
              </mc:Choice>
              <mc:Fallback>
                <p:oleObj name="Rastrový obrázek" r:id="rId5" imgW="4057143" imgH="4420217" progId="PBrush">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19625" y="1143000"/>
                        <a:ext cx="4524375" cy="5715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386" name="Picture 7" descr="scary_old_school_surgical_tools_19"/>
          <p:cNvPicPr>
            <a:picLocks noChangeAspect="1" noChangeArrowheads="1"/>
          </p:cNvPicPr>
          <p:nvPr/>
        </p:nvPicPr>
        <p:blipFill>
          <a:blip r:embed="rId2"/>
          <a:srcRect/>
          <a:stretch>
            <a:fillRect/>
          </a:stretch>
        </p:blipFill>
        <p:spPr bwMode="auto">
          <a:xfrm>
            <a:off x="0" y="0"/>
            <a:ext cx="4800600" cy="3036888"/>
          </a:xfrm>
          <a:prstGeom prst="rect">
            <a:avLst/>
          </a:prstGeom>
          <a:noFill/>
          <a:ln w="9525">
            <a:noFill/>
            <a:miter lim="800000"/>
            <a:headEnd/>
            <a:tailEnd/>
          </a:ln>
        </p:spPr>
      </p:pic>
      <p:sp>
        <p:nvSpPr>
          <p:cNvPr id="16387" name="Rectangle 8"/>
          <p:cNvSpPr>
            <a:spLocks noChangeArrowheads="1"/>
          </p:cNvSpPr>
          <p:nvPr/>
        </p:nvSpPr>
        <p:spPr bwMode="auto">
          <a:xfrm>
            <a:off x="3352800" y="256143"/>
            <a:ext cx="4572000" cy="738664"/>
          </a:xfrm>
          <a:prstGeom prst="rect">
            <a:avLst/>
          </a:prstGeom>
          <a:noFill/>
          <a:ln w="9525">
            <a:noFill/>
            <a:miter lim="800000"/>
            <a:headEnd/>
            <a:tailEnd/>
          </a:ln>
        </p:spPr>
        <p:txBody>
          <a:bodyPr anchor="ctr">
            <a:spAutoFit/>
          </a:bodyPr>
          <a:lstStyle/>
          <a:p>
            <a:pPr eaLnBrk="0" hangingPunct="0"/>
            <a:r>
              <a:rPr lang="ru-RU" b="1" dirty="0" err="1" smtClean="0"/>
              <a:t>Прилад</a:t>
            </a:r>
            <a:r>
              <a:rPr lang="ru-RU" b="1" dirty="0" smtClean="0"/>
              <a:t> </a:t>
            </a:r>
            <a:r>
              <a:rPr lang="ru-RU" b="1" dirty="0"/>
              <a:t>для </a:t>
            </a:r>
            <a:r>
              <a:rPr lang="ru-RU" b="1" dirty="0" err="1" smtClean="0"/>
              <a:t>розтину</a:t>
            </a:r>
            <a:r>
              <a:rPr lang="ru-RU" b="1" dirty="0" smtClean="0"/>
              <a:t> </a:t>
            </a:r>
            <a:r>
              <a:rPr lang="ru-RU" b="1" dirty="0" err="1" smtClean="0"/>
              <a:t>черепної</a:t>
            </a:r>
            <a:r>
              <a:rPr lang="ru-RU" b="1" dirty="0" smtClean="0"/>
              <a:t> коробки </a:t>
            </a:r>
            <a:r>
              <a:rPr lang="ru-RU" b="1" dirty="0"/>
              <a:t>(19 </a:t>
            </a:r>
            <a:r>
              <a:rPr lang="ru-RU" b="1" dirty="0" err="1" smtClean="0"/>
              <a:t>століття</a:t>
            </a:r>
            <a:r>
              <a:rPr lang="ru-RU" b="1" dirty="0" smtClean="0"/>
              <a:t>) </a:t>
            </a:r>
            <a:r>
              <a:rPr lang="ru-RU" b="1" dirty="0" err="1"/>
              <a:t>Trephine</a:t>
            </a:r>
            <a:r>
              <a:rPr lang="ru-RU" b="1" dirty="0"/>
              <a:t> (1800 </a:t>
            </a:r>
            <a:r>
              <a:rPr lang="ru-RU" b="1" dirty="0" err="1" smtClean="0"/>
              <a:t>рік</a:t>
            </a:r>
            <a:r>
              <a:rPr lang="ru-RU" b="1" dirty="0" smtClean="0"/>
              <a:t>)</a:t>
            </a:r>
            <a:endParaRPr lang="ru-RU" sz="2400" b="1" dirty="0"/>
          </a:p>
        </p:txBody>
      </p:sp>
      <p:pic>
        <p:nvPicPr>
          <p:cNvPr id="16388" name="Picture 10" descr="Медицина в старые времена (14 фото)"/>
          <p:cNvPicPr>
            <a:picLocks noChangeAspect="1" noChangeArrowheads="1"/>
          </p:cNvPicPr>
          <p:nvPr/>
        </p:nvPicPr>
        <p:blipFill>
          <a:blip r:embed="rId3"/>
          <a:srcRect/>
          <a:stretch>
            <a:fillRect/>
          </a:stretch>
        </p:blipFill>
        <p:spPr bwMode="auto">
          <a:xfrm>
            <a:off x="3962400" y="3503613"/>
            <a:ext cx="5048250" cy="3354387"/>
          </a:xfrm>
          <a:prstGeom prst="rect">
            <a:avLst/>
          </a:prstGeom>
          <a:noFill/>
          <a:ln w="9525">
            <a:noFill/>
            <a:miter lim="800000"/>
            <a:headEnd/>
            <a:tailEnd/>
          </a:ln>
        </p:spPr>
      </p:pic>
      <p:sp>
        <p:nvSpPr>
          <p:cNvPr id="109579" name="Rectangle 11"/>
          <p:cNvSpPr>
            <a:spLocks noChangeArrowheads="1"/>
          </p:cNvSpPr>
          <p:nvPr/>
        </p:nvSpPr>
        <p:spPr bwMode="auto">
          <a:xfrm>
            <a:off x="1066800" y="4265891"/>
            <a:ext cx="4734373" cy="369332"/>
          </a:xfrm>
          <a:prstGeom prst="rect">
            <a:avLst/>
          </a:prstGeom>
          <a:noFill/>
          <a:ln w="9525">
            <a:noFill/>
            <a:miter lim="800000"/>
            <a:headEnd/>
            <a:tailEnd/>
          </a:ln>
          <a:effectLst/>
        </p:spPr>
        <p:txBody>
          <a:bodyPr wrap="none" anchor="ctr">
            <a:spAutoFit/>
          </a:bodyPr>
          <a:lstStyle/>
          <a:p>
            <a:pPr eaLnBrk="0" hangingPunct="0">
              <a:defRPr/>
            </a:pPr>
            <a:r>
              <a:rPr lang="ru-RU" b="1" dirty="0" smtClean="0">
                <a:effectLst>
                  <a:outerShdw blurRad="38100" dist="38100" dir="2700000" algn="tl">
                    <a:srgbClr val="C0C0C0"/>
                  </a:outerShdw>
                </a:effectLst>
              </a:rPr>
              <a:t>Пилка </a:t>
            </a:r>
            <a:r>
              <a:rPr lang="ru-RU" b="1" dirty="0">
                <a:effectLst>
                  <a:outerShdw blurRad="38100" dist="38100" dir="2700000" algn="tl">
                    <a:srgbClr val="C0C0C0"/>
                  </a:outerShdw>
                </a:effectLst>
              </a:rPr>
              <a:t>для </a:t>
            </a:r>
            <a:r>
              <a:rPr lang="ru-RU" b="1" dirty="0" err="1" smtClean="0">
                <a:effectLst>
                  <a:outerShdw blurRad="38100" dist="38100" dir="2700000" algn="tl">
                    <a:srgbClr val="C0C0C0"/>
                  </a:outerShdw>
                </a:effectLst>
              </a:rPr>
              <a:t>розпилювання</a:t>
            </a:r>
            <a:r>
              <a:rPr lang="ru-RU" b="1" dirty="0" smtClean="0">
                <a:effectLst>
                  <a:outerShdw blurRad="38100" dist="38100" dir="2700000" algn="tl">
                    <a:srgbClr val="C0C0C0"/>
                  </a:outerShdw>
                </a:effectLst>
              </a:rPr>
              <a:t> </a:t>
            </a:r>
            <a:r>
              <a:rPr lang="ru-RU" b="1" dirty="0">
                <a:solidFill>
                  <a:schemeClr val="bg1"/>
                </a:solidFill>
                <a:effectLst>
                  <a:outerShdw blurRad="38100" dist="38100" dir="2700000" algn="tl">
                    <a:srgbClr val="C0C0C0"/>
                  </a:outerShdw>
                </a:effectLst>
              </a:rPr>
              <a:t>черепа (1830)</a:t>
            </a: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5397" name="Picture 5"/>
          <p:cNvPicPr>
            <a:picLocks noChangeAspect="1" noChangeArrowheads="1"/>
          </p:cNvPicPr>
          <p:nvPr/>
        </p:nvPicPr>
        <p:blipFill>
          <a:blip r:embed="rId2"/>
          <a:srcRect/>
          <a:stretch>
            <a:fillRect/>
          </a:stretch>
        </p:blipFill>
        <p:spPr bwMode="auto">
          <a:xfrm>
            <a:off x="4419600" y="3314700"/>
            <a:ext cx="4724400" cy="3543300"/>
          </a:xfrm>
          <a:prstGeom prst="rect">
            <a:avLst/>
          </a:prstGeom>
          <a:noFill/>
          <a:ln w="9525">
            <a:noFill/>
            <a:miter lim="800000"/>
            <a:headEnd/>
            <a:tailEnd/>
          </a:ln>
          <a:effectLst/>
        </p:spPr>
      </p:pic>
      <p:pic>
        <p:nvPicPr>
          <p:cNvPr id="315398" name="Picture 6"/>
          <p:cNvPicPr>
            <a:picLocks noChangeAspect="1" noChangeArrowheads="1"/>
          </p:cNvPicPr>
          <p:nvPr/>
        </p:nvPicPr>
        <p:blipFill>
          <a:blip r:embed="rId3"/>
          <a:srcRect/>
          <a:stretch>
            <a:fillRect/>
          </a:stretch>
        </p:blipFill>
        <p:spPr bwMode="auto">
          <a:xfrm>
            <a:off x="4267200" y="0"/>
            <a:ext cx="4876800" cy="3311525"/>
          </a:xfrm>
          <a:prstGeom prst="rect">
            <a:avLst/>
          </a:prstGeom>
          <a:noFill/>
          <a:ln w="9525">
            <a:noFill/>
            <a:miter lim="800000"/>
            <a:headEnd/>
            <a:tailEnd/>
          </a:ln>
          <a:effectLst/>
        </p:spPr>
      </p:pic>
      <p:pic>
        <p:nvPicPr>
          <p:cNvPr id="315396" name="Picture 4"/>
          <p:cNvPicPr>
            <a:picLocks noChangeAspect="1" noChangeArrowheads="1"/>
          </p:cNvPicPr>
          <p:nvPr/>
        </p:nvPicPr>
        <p:blipFill>
          <a:blip r:embed="rId4"/>
          <a:srcRect/>
          <a:stretch>
            <a:fillRect/>
          </a:stretch>
        </p:blipFill>
        <p:spPr bwMode="auto">
          <a:xfrm>
            <a:off x="0" y="0"/>
            <a:ext cx="4419600" cy="3348038"/>
          </a:xfrm>
          <a:prstGeom prst="rect">
            <a:avLst/>
          </a:prstGeom>
          <a:noFill/>
          <a:ln w="9525">
            <a:noFill/>
            <a:miter lim="800000"/>
            <a:headEnd/>
            <a:tailEnd/>
          </a:ln>
          <a:effectLst/>
        </p:spPr>
      </p:pic>
      <p:pic>
        <p:nvPicPr>
          <p:cNvPr id="315399" name="Picture 7"/>
          <p:cNvPicPr>
            <a:picLocks noChangeAspect="1" noChangeArrowheads="1"/>
          </p:cNvPicPr>
          <p:nvPr/>
        </p:nvPicPr>
        <p:blipFill>
          <a:blip r:embed="rId5"/>
          <a:srcRect/>
          <a:stretch>
            <a:fillRect/>
          </a:stretch>
        </p:blipFill>
        <p:spPr bwMode="auto">
          <a:xfrm>
            <a:off x="0" y="3352800"/>
            <a:ext cx="4419600" cy="3505200"/>
          </a:xfrm>
          <a:prstGeom prst="rect">
            <a:avLst/>
          </a:prstGeom>
          <a:noFill/>
          <a:ln w="9525">
            <a:noFill/>
            <a:miter lim="800000"/>
            <a:headEnd/>
            <a:tailEnd/>
          </a:ln>
          <a:effectLst/>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311" name="Picture 15" descr="ostr3"/>
          <p:cNvPicPr>
            <a:picLocks noChangeAspect="1" noChangeArrowheads="1"/>
          </p:cNvPicPr>
          <p:nvPr/>
        </p:nvPicPr>
        <p:blipFill>
          <a:blip r:embed="rId2"/>
          <a:srcRect/>
          <a:stretch>
            <a:fillRect/>
          </a:stretch>
        </p:blipFill>
        <p:spPr bwMode="auto">
          <a:xfrm>
            <a:off x="0" y="0"/>
            <a:ext cx="4114800" cy="3667125"/>
          </a:xfrm>
          <a:prstGeom prst="rect">
            <a:avLst/>
          </a:prstGeom>
          <a:noFill/>
        </p:spPr>
      </p:pic>
      <p:pic>
        <p:nvPicPr>
          <p:cNvPr id="183304" name="Picture 8" descr="ostr2"/>
          <p:cNvPicPr>
            <a:picLocks noChangeAspect="1" noChangeArrowheads="1"/>
          </p:cNvPicPr>
          <p:nvPr/>
        </p:nvPicPr>
        <p:blipFill>
          <a:blip r:embed="rId3"/>
          <a:srcRect/>
          <a:stretch>
            <a:fillRect/>
          </a:stretch>
        </p:blipFill>
        <p:spPr bwMode="auto">
          <a:xfrm>
            <a:off x="3962400" y="0"/>
            <a:ext cx="5181600" cy="6858000"/>
          </a:xfrm>
          <a:prstGeom prst="rect">
            <a:avLst/>
          </a:prstGeom>
          <a:noFill/>
        </p:spPr>
      </p:pic>
      <p:pic>
        <p:nvPicPr>
          <p:cNvPr id="183313" name="Picture 17" descr="http://forens.ru/index.php?app=core&amp;module=attach&amp;section=attach&amp;attach_rel_module=post&amp;attach_id=4709"/>
          <p:cNvPicPr>
            <a:picLocks noChangeAspect="1" noChangeArrowheads="1"/>
          </p:cNvPicPr>
          <p:nvPr/>
        </p:nvPicPr>
        <p:blipFill>
          <a:blip r:embed="rId4"/>
          <a:srcRect/>
          <a:stretch>
            <a:fillRect/>
          </a:stretch>
        </p:blipFill>
        <p:spPr bwMode="auto">
          <a:xfrm>
            <a:off x="228600" y="3644900"/>
            <a:ext cx="3733800" cy="3213100"/>
          </a:xfrm>
          <a:prstGeom prst="rect">
            <a:avLst/>
          </a:prstGeom>
          <a:noFill/>
        </p:spPr>
      </p:pic>
      <p:sp>
        <p:nvSpPr>
          <p:cNvPr id="183314" name="Text Box 18"/>
          <p:cNvSpPr txBox="1">
            <a:spLocks noChangeArrowheads="1"/>
          </p:cNvSpPr>
          <p:nvPr/>
        </p:nvSpPr>
        <p:spPr bwMode="auto">
          <a:xfrm>
            <a:off x="304800" y="60325"/>
            <a:ext cx="8534400" cy="1015663"/>
          </a:xfrm>
          <a:prstGeom prst="rect">
            <a:avLst/>
          </a:prstGeom>
          <a:noFill/>
          <a:ln w="9525">
            <a:noFill/>
            <a:miter lim="800000"/>
            <a:headEnd/>
            <a:tailEnd/>
          </a:ln>
          <a:effectLst/>
        </p:spPr>
        <p:txBody>
          <a:bodyPr>
            <a:spAutoFit/>
          </a:bodyPr>
          <a:lstStyle/>
          <a:p>
            <a:r>
              <a:rPr lang="ru-RU" sz="3000" b="1" i="1" dirty="0">
                <a:solidFill>
                  <a:schemeClr val="bg1"/>
                </a:solidFill>
                <a:effectLst>
                  <a:outerShdw blurRad="38100" dist="38100" dir="2700000" algn="tl">
                    <a:srgbClr val="000000"/>
                  </a:outerShdw>
                </a:effectLst>
                <a:cs typeface="Arial" charset="0"/>
              </a:rPr>
              <a:t>Перелом </a:t>
            </a:r>
            <a:r>
              <a:rPr lang="ru-RU" sz="3000" b="1" i="1" dirty="0" err="1">
                <a:solidFill>
                  <a:schemeClr val="bg1"/>
                </a:solidFill>
                <a:effectLst>
                  <a:outerShdw blurRad="38100" dist="38100" dir="2700000" algn="tl">
                    <a:srgbClr val="000000"/>
                  </a:outerShdw>
                </a:effectLst>
                <a:cs typeface="Arial" charset="0"/>
              </a:rPr>
              <a:t>кісток</a:t>
            </a:r>
            <a:r>
              <a:rPr lang="ru-RU" sz="3000" b="1" i="1" dirty="0">
                <a:solidFill>
                  <a:schemeClr val="bg1"/>
                </a:solidFill>
                <a:effectLst>
                  <a:outerShdw blurRad="38100" dist="38100" dir="2700000" algn="tl">
                    <a:srgbClr val="000000"/>
                  </a:outerShdw>
                </a:effectLst>
                <a:cs typeface="Arial" charset="0"/>
              </a:rPr>
              <a:t> </a:t>
            </a:r>
            <a:r>
              <a:rPr lang="ru-RU" sz="3000" b="1" i="1" dirty="0" err="1">
                <a:solidFill>
                  <a:schemeClr val="bg1"/>
                </a:solidFill>
                <a:effectLst>
                  <a:outerShdw blurRad="38100" dist="38100" dir="2700000" algn="tl">
                    <a:srgbClr val="000000"/>
                  </a:outerShdw>
                </a:effectLst>
                <a:cs typeface="Arial" charset="0"/>
              </a:rPr>
              <a:t>склепіння</a:t>
            </a:r>
            <a:r>
              <a:rPr lang="ru-RU" sz="3000" b="1" i="1" dirty="0">
                <a:solidFill>
                  <a:schemeClr val="bg1"/>
                </a:solidFill>
                <a:effectLst>
                  <a:outerShdw blurRad="38100" dist="38100" dir="2700000" algn="tl">
                    <a:srgbClr val="000000"/>
                  </a:outerShdw>
                </a:effectLst>
                <a:cs typeface="Arial" charset="0"/>
              </a:rPr>
              <a:t> та </a:t>
            </a:r>
            <a:r>
              <a:rPr lang="ru-RU" sz="3000" b="1" i="1" dirty="0" err="1">
                <a:solidFill>
                  <a:schemeClr val="bg1"/>
                </a:solidFill>
                <a:effectLst>
                  <a:outerShdw blurRad="38100" dist="38100" dir="2700000" algn="tl">
                    <a:srgbClr val="000000"/>
                  </a:outerShdw>
                </a:effectLst>
                <a:cs typeface="Arial" charset="0"/>
              </a:rPr>
              <a:t>основи</a:t>
            </a:r>
            <a:r>
              <a:rPr lang="ru-RU" sz="3000" b="1" i="1" dirty="0">
                <a:solidFill>
                  <a:schemeClr val="bg1"/>
                </a:solidFill>
                <a:effectLst>
                  <a:outerShdw blurRad="38100" dist="38100" dir="2700000" algn="tl">
                    <a:srgbClr val="000000"/>
                  </a:outerShdw>
                </a:effectLst>
                <a:cs typeface="Arial" charset="0"/>
              </a:rPr>
              <a:t> черепа</a:t>
            </a:r>
            <a:endParaRPr lang="en-US" sz="3000" b="1" i="1" dirty="0">
              <a:solidFill>
                <a:schemeClr val="bg1"/>
              </a:solidFill>
              <a:effectLst>
                <a:outerShdw blurRad="38100" dist="38100" dir="2700000" algn="tl">
                  <a:srgbClr val="000000"/>
                </a:outerShdw>
              </a:effectLst>
              <a:cs typeface="Arial" charset="0"/>
            </a:endParaRP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8" name="Text Box 4"/>
          <p:cNvSpPr txBox="1">
            <a:spLocks noChangeArrowheads="1"/>
          </p:cNvSpPr>
          <p:nvPr/>
        </p:nvSpPr>
        <p:spPr bwMode="auto">
          <a:xfrm>
            <a:off x="990600" y="76200"/>
            <a:ext cx="7543800" cy="579438"/>
          </a:xfrm>
          <a:prstGeom prst="rect">
            <a:avLst/>
          </a:prstGeom>
          <a:noFill/>
          <a:ln w="9525">
            <a:noFill/>
            <a:miter lim="800000"/>
            <a:headEnd/>
            <a:tailEnd/>
          </a:ln>
          <a:effectLst/>
        </p:spPr>
        <p:txBody>
          <a:bodyPr>
            <a:spAutoFit/>
          </a:bodyPr>
          <a:lstStyle/>
          <a:p>
            <a:r>
              <a:rPr lang="ru-RU" sz="3200" b="1" i="1" dirty="0">
                <a:solidFill>
                  <a:srgbClr val="FF0000"/>
                </a:solidFill>
                <a:effectLst>
                  <a:outerShdw blurRad="38100" dist="38100" dir="2700000" algn="tl">
                    <a:srgbClr val="C0C0C0"/>
                  </a:outerShdw>
                </a:effectLst>
                <a:cs typeface="Arial" charset="0"/>
              </a:rPr>
              <a:t>Перелом </a:t>
            </a:r>
            <a:r>
              <a:rPr lang="ru-RU" sz="3200" b="1" i="1" dirty="0" err="1">
                <a:solidFill>
                  <a:srgbClr val="FF0000"/>
                </a:solidFill>
                <a:effectLst>
                  <a:outerShdw blurRad="38100" dist="38100" dir="2700000" algn="tl">
                    <a:srgbClr val="C0C0C0"/>
                  </a:outerShdw>
                </a:effectLst>
                <a:cs typeface="Arial" charset="0"/>
              </a:rPr>
              <a:t>кісток</a:t>
            </a:r>
            <a:r>
              <a:rPr lang="ru-RU" sz="3200" b="1" i="1" dirty="0">
                <a:solidFill>
                  <a:srgbClr val="FF0000"/>
                </a:solidFill>
                <a:effectLst>
                  <a:outerShdw blurRad="38100" dist="38100" dir="2700000" algn="tl">
                    <a:srgbClr val="C0C0C0"/>
                  </a:outerShdw>
                </a:effectLst>
                <a:cs typeface="Arial" charset="0"/>
              </a:rPr>
              <a:t> </a:t>
            </a:r>
            <a:r>
              <a:rPr lang="ru-RU" sz="3200" b="1" i="1" dirty="0" err="1">
                <a:solidFill>
                  <a:srgbClr val="FF0000"/>
                </a:solidFill>
                <a:effectLst>
                  <a:outerShdw blurRad="38100" dist="38100" dir="2700000" algn="tl">
                    <a:srgbClr val="C0C0C0"/>
                  </a:outerShdw>
                </a:effectLst>
                <a:cs typeface="Arial" charset="0"/>
              </a:rPr>
              <a:t>основи</a:t>
            </a:r>
            <a:r>
              <a:rPr lang="ru-RU" sz="3200" b="1" i="1" dirty="0">
                <a:solidFill>
                  <a:srgbClr val="FF0000"/>
                </a:solidFill>
                <a:effectLst>
                  <a:outerShdw blurRad="38100" dist="38100" dir="2700000" algn="tl">
                    <a:srgbClr val="C0C0C0"/>
                  </a:outerShdw>
                </a:effectLst>
                <a:cs typeface="Arial" charset="0"/>
              </a:rPr>
              <a:t> черепа</a:t>
            </a:r>
            <a:endParaRPr lang="en-US" sz="3200" b="1" i="1" dirty="0">
              <a:solidFill>
                <a:srgbClr val="FF0000"/>
              </a:solidFill>
              <a:effectLst>
                <a:outerShdw blurRad="38100" dist="38100" dir="2700000" algn="tl">
                  <a:srgbClr val="C0C0C0"/>
                </a:outerShdw>
              </a:effectLst>
              <a:cs typeface="Arial" charset="0"/>
            </a:endParaRPr>
          </a:p>
        </p:txBody>
      </p:sp>
      <p:pic>
        <p:nvPicPr>
          <p:cNvPr id="169993" name="Picture 9" descr="perelom_verhney"/>
          <p:cNvPicPr>
            <a:picLocks noChangeAspect="1" noChangeArrowheads="1"/>
          </p:cNvPicPr>
          <p:nvPr/>
        </p:nvPicPr>
        <p:blipFill>
          <a:blip r:embed="rId2"/>
          <a:srcRect/>
          <a:stretch>
            <a:fillRect/>
          </a:stretch>
        </p:blipFill>
        <p:spPr bwMode="auto">
          <a:xfrm>
            <a:off x="4829175" y="685800"/>
            <a:ext cx="4314825" cy="5715000"/>
          </a:xfrm>
          <a:prstGeom prst="rect">
            <a:avLst/>
          </a:prstGeom>
          <a:noFill/>
        </p:spPr>
      </p:pic>
      <p:pic>
        <p:nvPicPr>
          <p:cNvPr id="169995" name="Picture 11" descr="trauma_head_1"/>
          <p:cNvPicPr>
            <a:picLocks noChangeAspect="1" noChangeArrowheads="1"/>
          </p:cNvPicPr>
          <p:nvPr/>
        </p:nvPicPr>
        <p:blipFill>
          <a:blip r:embed="rId3"/>
          <a:srcRect/>
          <a:stretch>
            <a:fillRect/>
          </a:stretch>
        </p:blipFill>
        <p:spPr bwMode="auto">
          <a:xfrm>
            <a:off x="0" y="3735388"/>
            <a:ext cx="4953000" cy="3046412"/>
          </a:xfrm>
          <a:prstGeom prst="rect">
            <a:avLst/>
          </a:prstGeom>
          <a:noFill/>
        </p:spPr>
      </p:pic>
      <p:pic>
        <p:nvPicPr>
          <p:cNvPr id="169992" name="Picture 8" descr="06b"/>
          <p:cNvPicPr>
            <a:picLocks noChangeAspect="1" noChangeArrowheads="1"/>
          </p:cNvPicPr>
          <p:nvPr/>
        </p:nvPicPr>
        <p:blipFill>
          <a:blip r:embed="rId4"/>
          <a:srcRect/>
          <a:stretch>
            <a:fillRect/>
          </a:stretch>
        </p:blipFill>
        <p:spPr bwMode="auto">
          <a:xfrm>
            <a:off x="0" y="685800"/>
            <a:ext cx="4953000" cy="3036888"/>
          </a:xfrm>
          <a:prstGeom prst="rect">
            <a:avLst/>
          </a:prstGeom>
          <a:noFill/>
        </p:spPr>
      </p:pic>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7829" name="Object 5"/>
          <p:cNvGraphicFramePr>
            <a:graphicFrameLocks noChangeAspect="1"/>
          </p:cNvGraphicFramePr>
          <p:nvPr/>
        </p:nvGraphicFramePr>
        <p:xfrm>
          <a:off x="4471988" y="914400"/>
          <a:ext cx="4672012" cy="5943600"/>
        </p:xfrm>
        <a:graphic>
          <a:graphicData uri="http://schemas.openxmlformats.org/presentationml/2006/ole">
            <mc:AlternateContent xmlns:mc="http://schemas.openxmlformats.org/markup-compatibility/2006">
              <mc:Choice xmlns:v="urn:schemas-microsoft-com:vml" Requires="v">
                <p:oleObj spid="_x0000_s91202" name="Photo Editor Photo" r:id="rId3" imgW="7059010" imgH="9266667" progId="">
                  <p:embed/>
                </p:oleObj>
              </mc:Choice>
              <mc:Fallback>
                <p:oleObj name="Photo Editor Photo" r:id="rId3" imgW="7059010" imgH="9266667" progId="">
                  <p:embed/>
                  <p:pic>
                    <p:nvPicPr>
                      <p:cNvPr id="0" name="Picture 2"/>
                      <p:cNvPicPr>
                        <a:picLocks noChangeAspect="1" noChangeArrowheads="1"/>
                      </p:cNvPicPr>
                      <p:nvPr/>
                    </p:nvPicPr>
                    <p:blipFill>
                      <a:blip r:embed="rId4">
                        <a:lum bright="24000" contrast="48000"/>
                        <a:extLst>
                          <a:ext uri="{28A0092B-C50C-407E-A947-70E740481C1C}">
                            <a14:useLocalDpi xmlns:a14="http://schemas.microsoft.com/office/drawing/2010/main" val="0"/>
                          </a:ext>
                        </a:extLst>
                      </a:blip>
                      <a:srcRect/>
                      <a:stretch>
                        <a:fillRect/>
                      </a:stretch>
                    </p:blipFill>
                    <p:spPr bwMode="auto">
                      <a:xfrm>
                        <a:off x="4471988" y="914400"/>
                        <a:ext cx="4672012" cy="594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7831" name="Object 7"/>
          <p:cNvGraphicFramePr>
            <a:graphicFrameLocks noChangeAspect="1"/>
          </p:cNvGraphicFramePr>
          <p:nvPr/>
        </p:nvGraphicFramePr>
        <p:xfrm>
          <a:off x="0" y="914400"/>
          <a:ext cx="4649788" cy="5943600"/>
        </p:xfrm>
        <a:graphic>
          <a:graphicData uri="http://schemas.openxmlformats.org/presentationml/2006/ole">
            <mc:AlternateContent xmlns:mc="http://schemas.openxmlformats.org/markup-compatibility/2006">
              <mc:Choice xmlns:v="urn:schemas-microsoft-com:vml" Requires="v">
                <p:oleObj spid="_x0000_s91203" name="Photo Editor Photo" r:id="rId5" imgW="3858164" imgH="5001323" progId="">
                  <p:embed/>
                </p:oleObj>
              </mc:Choice>
              <mc:Fallback>
                <p:oleObj name="Photo Editor Photo" r:id="rId5" imgW="3858164" imgH="5001323" progId="">
                  <p:embed/>
                  <p:pic>
                    <p:nvPicPr>
                      <p:cNvPr id="0" name="Picture 3"/>
                      <p:cNvPicPr>
                        <a:picLocks noChangeAspect="1" noChangeArrowheads="1"/>
                      </p:cNvPicPr>
                      <p:nvPr/>
                    </p:nvPicPr>
                    <p:blipFill>
                      <a:blip r:embed="rId6">
                        <a:lum bright="30000" contrast="54000"/>
                        <a:extLst>
                          <a:ext uri="{28A0092B-C50C-407E-A947-70E740481C1C}">
                            <a14:useLocalDpi xmlns:a14="http://schemas.microsoft.com/office/drawing/2010/main" val="0"/>
                          </a:ext>
                        </a:extLst>
                      </a:blip>
                      <a:srcRect/>
                      <a:stretch>
                        <a:fillRect/>
                      </a:stretch>
                    </p:blipFill>
                    <p:spPr bwMode="auto">
                      <a:xfrm>
                        <a:off x="0" y="914400"/>
                        <a:ext cx="4649788" cy="594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7826" name="Rectangle 2"/>
          <p:cNvSpPr>
            <a:spLocks noGrp="1" noChangeArrowheads="1"/>
          </p:cNvSpPr>
          <p:nvPr>
            <p:ph type="title"/>
          </p:nvPr>
        </p:nvSpPr>
        <p:spPr>
          <a:xfrm>
            <a:off x="0" y="228600"/>
            <a:ext cx="9144000" cy="533400"/>
          </a:xfrm>
        </p:spPr>
        <p:txBody>
          <a:bodyPr/>
          <a:lstStyle/>
          <a:p>
            <a:r>
              <a:rPr lang="ru-RU" sz="3200" b="1" i="1" dirty="0" err="1">
                <a:solidFill>
                  <a:srgbClr val="FF0000"/>
                </a:solidFill>
                <a:effectLst>
                  <a:outerShdw blurRad="38100" dist="38100" dir="2700000" algn="tl">
                    <a:srgbClr val="C0C0C0"/>
                  </a:outerShdw>
                </a:effectLst>
              </a:rPr>
              <a:t>Види</a:t>
            </a:r>
            <a:r>
              <a:rPr lang="ru-RU" sz="3200" b="1" i="1" dirty="0">
                <a:solidFill>
                  <a:srgbClr val="FF0000"/>
                </a:solidFill>
                <a:effectLst>
                  <a:outerShdw blurRad="38100" dist="38100" dir="2700000" algn="tl">
                    <a:srgbClr val="C0C0C0"/>
                  </a:outerShdw>
                </a:effectLst>
              </a:rPr>
              <a:t> </a:t>
            </a:r>
            <a:r>
              <a:rPr lang="ru-RU" sz="3200" b="1" i="1" dirty="0" err="1">
                <a:solidFill>
                  <a:srgbClr val="FF0000"/>
                </a:solidFill>
                <a:effectLst>
                  <a:outerShdw blurRad="38100" dist="38100" dir="2700000" algn="tl">
                    <a:srgbClr val="C0C0C0"/>
                  </a:outerShdw>
                </a:effectLst>
              </a:rPr>
              <a:t>переломів</a:t>
            </a:r>
            <a:r>
              <a:rPr lang="ru-RU" sz="3200" b="1" i="1" dirty="0">
                <a:solidFill>
                  <a:srgbClr val="FF0000"/>
                </a:solidFill>
                <a:effectLst>
                  <a:outerShdw blurRad="38100" dist="38100" dir="2700000" algn="tl">
                    <a:srgbClr val="C0C0C0"/>
                  </a:outerShdw>
                </a:effectLst>
              </a:rPr>
              <a:t> </a:t>
            </a:r>
            <a:r>
              <a:rPr lang="ru-RU" sz="3200" b="1" i="1" dirty="0" err="1">
                <a:solidFill>
                  <a:srgbClr val="FF0000"/>
                </a:solidFill>
                <a:effectLst>
                  <a:outerShdw blurRad="38100" dist="38100" dir="2700000" algn="tl">
                    <a:srgbClr val="C0C0C0"/>
                  </a:outerShdw>
                </a:effectLst>
              </a:rPr>
              <a:t>кісток</a:t>
            </a:r>
            <a:r>
              <a:rPr lang="ru-RU" sz="3200" b="1" i="1" dirty="0">
                <a:solidFill>
                  <a:srgbClr val="FF0000"/>
                </a:solidFill>
                <a:effectLst>
                  <a:outerShdw blurRad="38100" dist="38100" dir="2700000" algn="tl">
                    <a:srgbClr val="C0C0C0"/>
                  </a:outerShdw>
                </a:effectLst>
              </a:rPr>
              <a:t> </a:t>
            </a:r>
            <a:r>
              <a:rPr lang="ru-RU" sz="3200" b="1" i="1" dirty="0" err="1">
                <a:solidFill>
                  <a:srgbClr val="FF0000"/>
                </a:solidFill>
                <a:effectLst>
                  <a:outerShdw blurRad="38100" dist="38100" dir="2700000" algn="tl">
                    <a:srgbClr val="C0C0C0"/>
                  </a:outerShdw>
                </a:effectLst>
              </a:rPr>
              <a:t>основи</a:t>
            </a:r>
            <a:r>
              <a:rPr lang="ru-RU" sz="3200" b="1" i="1" dirty="0">
                <a:solidFill>
                  <a:srgbClr val="FF0000"/>
                </a:solidFill>
                <a:effectLst>
                  <a:outerShdw blurRad="38100" dist="38100" dir="2700000" algn="tl">
                    <a:srgbClr val="C0C0C0"/>
                  </a:outerShdw>
                </a:effectLst>
              </a:rPr>
              <a:t> черепа</a:t>
            </a:r>
            <a:endParaRPr lang="cs-CZ" sz="3200" b="1" i="1" dirty="0">
              <a:solidFill>
                <a:srgbClr val="FF0000"/>
              </a:solidFill>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5348" name="Object 4"/>
          <p:cNvGraphicFramePr>
            <a:graphicFrameLocks noGrp="1" noChangeAspect="1"/>
          </p:cNvGraphicFramePr>
          <p:nvPr>
            <p:ph idx="1"/>
          </p:nvPr>
        </p:nvGraphicFramePr>
        <p:xfrm>
          <a:off x="0" y="3551238"/>
          <a:ext cx="4267200" cy="3306762"/>
        </p:xfrm>
        <a:graphic>
          <a:graphicData uri="http://schemas.openxmlformats.org/presentationml/2006/ole">
            <mc:AlternateContent xmlns:mc="http://schemas.openxmlformats.org/markup-compatibility/2006">
              <mc:Choice xmlns:v="urn:schemas-microsoft-com:vml" Requires="v">
                <p:oleObj spid="_x0000_s92194" name="Photo Editor Photo" r:id="rId3" imgW="8828571" imgH="7228571" progId="">
                  <p:embed/>
                </p:oleObj>
              </mc:Choice>
              <mc:Fallback>
                <p:oleObj name="Photo Editor Photo" r:id="rId3" imgW="8828571" imgH="7228571" progId="">
                  <p:embed/>
                  <p:pic>
                    <p:nvPicPr>
                      <p:cNvPr id="0" name="Picture 2"/>
                      <p:cNvPicPr>
                        <a:picLocks noChangeAspect="1" noChangeArrowheads="1"/>
                      </p:cNvPicPr>
                      <p:nvPr/>
                    </p:nvPicPr>
                    <p:blipFill>
                      <a:blip r:embed="rId4">
                        <a:lum bright="30000" contrast="48000"/>
                        <a:extLst>
                          <a:ext uri="{28A0092B-C50C-407E-A947-70E740481C1C}">
                            <a14:useLocalDpi xmlns:a14="http://schemas.microsoft.com/office/drawing/2010/main" val="0"/>
                          </a:ext>
                        </a:extLst>
                      </a:blip>
                      <a:srcRect/>
                      <a:stretch>
                        <a:fillRect/>
                      </a:stretch>
                    </p:blipFill>
                    <p:spPr bwMode="auto">
                      <a:xfrm>
                        <a:off x="0" y="3551238"/>
                        <a:ext cx="4267200" cy="3306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85351" name="Picture 7"/>
          <p:cNvPicPr>
            <a:picLocks noChangeAspect="1" noChangeArrowheads="1"/>
          </p:cNvPicPr>
          <p:nvPr/>
        </p:nvPicPr>
        <p:blipFill>
          <a:blip r:embed="rId5"/>
          <a:srcRect/>
          <a:stretch>
            <a:fillRect/>
          </a:stretch>
        </p:blipFill>
        <p:spPr bwMode="auto">
          <a:xfrm>
            <a:off x="4267200" y="3294063"/>
            <a:ext cx="4876800" cy="3563937"/>
          </a:xfrm>
          <a:prstGeom prst="rect">
            <a:avLst/>
          </a:prstGeom>
          <a:noFill/>
          <a:ln w="9525">
            <a:solidFill>
              <a:schemeClr val="tx1"/>
            </a:solidFill>
            <a:miter lim="800000"/>
            <a:headEnd/>
            <a:tailEnd/>
          </a:ln>
          <a:effectLst/>
        </p:spPr>
      </p:pic>
      <p:pic>
        <p:nvPicPr>
          <p:cNvPr id="185353" name="Picture 9" descr="ushib-mozga4"/>
          <p:cNvPicPr>
            <a:picLocks noChangeAspect="1" noChangeArrowheads="1"/>
          </p:cNvPicPr>
          <p:nvPr/>
        </p:nvPicPr>
        <p:blipFill>
          <a:blip r:embed="rId6"/>
          <a:srcRect/>
          <a:stretch>
            <a:fillRect/>
          </a:stretch>
        </p:blipFill>
        <p:spPr bwMode="auto">
          <a:xfrm>
            <a:off x="0" y="0"/>
            <a:ext cx="4267200" cy="3579813"/>
          </a:xfrm>
          <a:prstGeom prst="rect">
            <a:avLst/>
          </a:prstGeom>
          <a:noFill/>
        </p:spPr>
      </p:pic>
      <p:sp>
        <p:nvSpPr>
          <p:cNvPr id="185349" name="Rectangle 5"/>
          <p:cNvSpPr>
            <a:spLocks noGrp="1" noChangeArrowheads="1"/>
          </p:cNvSpPr>
          <p:nvPr>
            <p:ph type="title"/>
          </p:nvPr>
        </p:nvSpPr>
        <p:spPr>
          <a:xfrm>
            <a:off x="838200" y="3581400"/>
            <a:ext cx="3581400" cy="563563"/>
          </a:xfrm>
        </p:spPr>
        <p:txBody>
          <a:bodyPr/>
          <a:lstStyle/>
          <a:p>
            <a:r>
              <a:rPr lang="ru-RU" sz="4000" b="1" i="1" dirty="0" err="1" smtClean="0">
                <a:solidFill>
                  <a:srgbClr val="FF0000"/>
                </a:solidFill>
                <a:effectLst>
                  <a:outerShdw blurRad="38100" dist="38100" dir="2700000" algn="tl">
                    <a:srgbClr val="C0C0C0"/>
                  </a:outerShdw>
                </a:effectLst>
                <a:cs typeface="Arial" charset="0"/>
              </a:rPr>
              <a:t>Лікворея</a:t>
            </a:r>
            <a:endParaRPr lang="ru-RU" sz="4000" b="1" i="1" dirty="0">
              <a:solidFill>
                <a:srgbClr val="FF0000"/>
              </a:solidFill>
              <a:effectLst>
                <a:outerShdw blurRad="38100" dist="38100" dir="2700000" algn="tl">
                  <a:srgbClr val="C0C0C0"/>
                </a:outerShdw>
              </a:effectLst>
              <a:cs typeface="Arial" charset="0"/>
            </a:endParaRPr>
          </a:p>
        </p:txBody>
      </p:sp>
      <p:pic>
        <p:nvPicPr>
          <p:cNvPr id="185355" name="Picture 11" descr="&amp;Scy;&amp;pcy;&amp;ocy;&amp;ncy;&amp;tcy;&amp;acy;&amp;ncy;&amp;ncy;&amp;acy;&amp;yacy; &amp;kcy;&amp;rcy;&amp;acy;&amp;ncy;&amp;icy;&amp;acy;&amp;lcy;&amp;softcy;&amp;ncy;&amp;acy;&amp;yacy; &amp;lcy;&amp;icy;&amp;kcy;&amp;vcy;&amp;ocy;&amp;rcy;&amp;iecy;&amp;yacy;, &amp;pcy;&amp;rcy;&amp;icy;&amp;chcy;&amp;icy;&amp;ncy;&amp;ycy; &amp;icy; &amp;mcy;&amp;iecy;&amp;khcy;&amp;acy;&amp;ncy;&amp;icy;&amp;zcy;&amp;mcy;&amp;ycy; &amp;vcy;&amp;ocy;&amp;zcy;&amp;ncy;&amp;icy;&amp;kcy;&amp;ncy;&amp;ocy;&amp;vcy;&amp;iecy;&amp;ncy;&amp;icy;&amp;yacy; &amp;scy;&amp;pcy;&amp;ocy;&amp;ncy;&amp;tcy;&amp;acy;&amp;ncy;&amp;ncy;&amp;ocy;&amp;jcy; &amp;lcy;&amp;icy;&amp;kcy;&amp;vcy;&amp;ocy;&amp;rcy;&amp;iecy;&amp;icy;, &amp;ncy;&amp;ocy;&amp;scy;&amp;ocy;&amp;vcy;&amp;acy;&amp;yacy; &amp;scy;&amp;pcy;&amp;ocy;&amp;ncy;&amp;tcy;&amp;acy;&amp;ncy;&amp;ncy;&amp;acy;&amp;yacy; &amp;lcy;&amp;icy;&amp;kcy;&amp;vcy;&amp;ocy;&amp;rcy;&amp;iecy;&amp;yacy;, &amp;ucy;&amp;shcy;&amp;ncy;&amp;acy;&amp;yacy; &amp;scy;&amp;pcy;&amp;ocy;&amp;ncy;&amp;tcy;&amp;acy;&amp;ncy;&amp;ncy;&amp;acy;&amp;yacy; &amp;lcy;&amp;icy;&amp;kcy;&amp;vcy;&amp;ocy;&amp;rcy;&amp;iecy;&amp;yacy;, &amp;ocy;&amp;rcy;&amp;bcy;&amp;icy;&amp;tcy;&amp;acy;&amp;lcy;&amp;softcy;&amp;ncy;&amp;acy;&amp;yacy; &amp;scy;&amp;pcy;&amp;ocy;&amp;ncy;&amp;tcy;&amp;acy;&amp;ncy;&amp;ncy;&amp;acy;&amp;yacy; &amp;lcy;&amp;icy;&amp;kcy;&amp;vcy;&amp;ocy;&amp;rcy;&amp;iecy;&amp;yacy;, &amp;kcy;&amp;lcy;&amp;icy;&amp;ncy;&amp;icy;&amp;chcy;&amp;iecy;&amp;scy;&amp;kcy;&amp;icy;&amp;iecy; &amp;pcy;&amp;rcy;&amp;ocy;&amp;yacy;&amp;vcy;&amp;lcy;&amp;iecy;&amp;ncy;&amp;icy;&amp;yacy; &amp;icy; &amp;scy;&amp;icy;&amp;mcy;&amp;pcy;&amp;tcy;&amp;ocy;&amp;mcy;&amp;ycy; &amp;scy;&amp;pcy;&amp;ocy;&amp;ncy;&amp;tcy;&amp;acy;&amp;ncy;&amp;ncy;&amp;ocy;&amp;jcy; &amp;lcy;&amp;icy;&amp;kcy;&amp;vcy;&amp;ocy;&amp;rcy;&amp;iecy;&amp;icy;, &amp;dcy;&amp;icy;&amp;acy;&amp;gcy;&amp;ncy;&amp;ocy;&amp;scy;&amp;tcy;&amp;icy;&amp;kcy;&amp;acy; &amp;scy;&amp;pcy;&amp;ocy;&amp;ncy;&amp;tcy;&amp;acy;&amp;ncy;&amp;ncy;&amp;ocy;&amp;jcy; &amp;lcy;&amp;icy;&amp;kcy;&amp;vcy;&amp;ocy;&amp;rcy;&amp;iecy;&amp;icy;, &amp;Kcy;&amp;Tcy;, &amp;Mcy;&amp;Rcy;&amp;Tcy;, &amp;tcy;&amp;ocy;&amp;mcy;&amp;ocy;&amp;gcy;&amp;rcy;&amp;acy;&amp;fcy;&amp;icy;&amp;yacy;, &amp;tscy;&amp;icy;&amp;scy;&amp;tcy;&amp;iecy;&amp;rcy;&amp;ncy;&amp;ocy;&amp;gcy;&amp;rcy;&amp;acy;&amp;fcy;&amp;icy;&amp;yacy;, &amp;lcy;&amp;iecy;&amp;chcy;&amp;iecy;&amp;ncy;&amp;icy;&amp;iecy; &amp;scy;&amp;pcy;&amp;ocy;&amp;ncy;&amp;tcy;&amp;acy;&amp;ncy;&amp;ncy;&amp;ocy;&amp;jcy; &amp;lcy;&amp;icy;&amp;kcy;&amp;vcy;&amp;ocy;&amp;rcy;&amp;iecy;&amp;icy;, &amp;icy;&amp;scy;&amp;khcy;&amp;ocy;&amp;dcy;&amp;ycy; &amp;icy; &amp;pcy;&amp;ocy;&amp;scy;&amp;lcy;&amp;iecy;&amp;dcy;&amp;scy;&amp;tcy;&amp;vcy;&amp;icy;&amp;yacy; &amp;ocy;&amp;pcy;&amp;iecy;&amp;rcy;&amp;acy;&amp;tcy;&amp;icy;&amp;vcy;&amp;ncy;&amp;ocy;&amp;gcy;&amp;ocy; &amp;lcy;&amp;iecy;&amp;chcy;&amp;iecy;&amp;ncy;&amp;icy;&amp;yacy; &amp;scy;&amp;pcy;&amp;ocy;&amp;ncy;&amp;tcy;&amp;acy;&amp;ncy;&amp;ncy;&amp;ocy;&amp;jcy; &amp;lcy;&amp;icy;&amp;kcy;&amp;vcy;&amp;ocy;&amp;rcy;&amp;iecy;&amp;icy;, &amp;mcy;&amp;acy;&amp;lcy;&amp;ocy;&amp;icy;&amp;ncy;&amp;vcy;&amp;acy;&amp;zcy;&amp;icy;&amp;vcy;&amp;ncy;&amp;ycy;&amp;iecy; &amp;ncy;&amp;iecy;&amp;jcy;&amp;rcy;&amp;ocy;&amp;khcy;&amp;icy;&amp;rcy;&amp;ucy;&amp;rcy;&amp;gcy;&amp;icy;&amp;chcy;&amp;iecy;&amp;scy;&amp;kcy;&amp;icy;&amp;iecy; &amp;ocy;&amp;pcy;&amp;iecy;&amp;rcy;&amp;acy;&amp;tscy;&amp;icy;&amp;icy; &amp;vcy; &amp;scy;&amp;tcy;&amp;acy;&amp;tscy;&amp;icy;&amp;ocy;&amp;ncy;&amp;acy;&amp;rcy;&amp;iecy; &amp;vcy; &amp;Mcy;&amp;ocy;&amp;scy;&amp;kcy;&amp;vcy;&amp;iecy;, &amp;kcy;&amp;ocy;&amp;ncy;&amp;scy;&amp;ucy;&amp;lcy;&amp;softcy;&amp;tcy;&amp;acy;&amp;tscy;&amp;icy;&amp;yacy; &amp;ncy;&amp;iecy;&amp;jcy;&amp;rcy;&amp;ocy;&amp;khcy;&amp;icy;&amp;rcy;&amp;ucy;&amp;rcy;&amp;gcy;&amp;acy; &amp;vcy; &amp;kcy;&amp;lcy;&amp;icy;&amp;ncy;&amp;icy;&amp;kcy;&amp;iecy;, &amp;vcy;&amp;ycy;&amp;zcy;&amp;ocy;&amp;vcy; &amp;vcy;&amp;rcy;&amp;acy;&amp;chcy;&amp;acy; &amp;ncy;&amp;acy; &amp;dcy;&amp;ocy;&amp;mcy;."/>
          <p:cNvPicPr>
            <a:picLocks noChangeAspect="1" noChangeArrowheads="1"/>
          </p:cNvPicPr>
          <p:nvPr/>
        </p:nvPicPr>
        <p:blipFill>
          <a:blip r:embed="rId7"/>
          <a:srcRect/>
          <a:stretch>
            <a:fillRect/>
          </a:stretch>
        </p:blipFill>
        <p:spPr bwMode="auto">
          <a:xfrm>
            <a:off x="4267200" y="0"/>
            <a:ext cx="4876800" cy="3290888"/>
          </a:xfrm>
          <a:prstGeom prst="rect">
            <a:avLst/>
          </a:prstGeom>
          <a:noFill/>
        </p:spPr>
      </p:pic>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6066" name="Picture 2" descr="P3155093"/>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16067" name="Rectangle 3"/>
          <p:cNvSpPr>
            <a:spLocks noGrp="1" noChangeArrowheads="1"/>
          </p:cNvSpPr>
          <p:nvPr>
            <p:ph type="title"/>
          </p:nvPr>
        </p:nvSpPr>
        <p:spPr>
          <a:xfrm>
            <a:off x="0" y="76200"/>
            <a:ext cx="9144000" cy="457200"/>
          </a:xfrm>
          <a:noFill/>
          <a:ln/>
        </p:spPr>
        <p:txBody>
          <a:bodyPr/>
          <a:lstStyle/>
          <a:p>
            <a:r>
              <a:rPr lang="ru-RU" sz="2600" b="1" i="1" dirty="0" err="1">
                <a:solidFill>
                  <a:srgbClr val="FF0000"/>
                </a:solidFill>
                <a:effectLst>
                  <a:outerShdw blurRad="38100" dist="38100" dir="2700000" algn="tl">
                    <a:srgbClr val="000000"/>
                  </a:outerShdw>
                </a:effectLst>
              </a:rPr>
              <a:t>Хворий</a:t>
            </a:r>
            <a:r>
              <a:rPr lang="ru-RU" sz="2600" b="1" i="1" dirty="0">
                <a:solidFill>
                  <a:srgbClr val="FF0000"/>
                </a:solidFill>
                <a:effectLst>
                  <a:outerShdw blurRad="38100" dist="38100" dir="2700000" algn="tl">
                    <a:srgbClr val="000000"/>
                  </a:outerShdw>
                </a:effectLst>
              </a:rPr>
              <a:t> з </a:t>
            </a:r>
            <a:r>
              <a:rPr lang="ru-RU" sz="2600" b="1" i="1" dirty="0" err="1">
                <a:solidFill>
                  <a:srgbClr val="FF0000"/>
                </a:solidFill>
                <a:effectLst>
                  <a:outerShdw blurRad="38100" dist="38100" dir="2700000" algn="tl">
                    <a:srgbClr val="000000"/>
                  </a:outerShdw>
                </a:effectLst>
              </a:rPr>
              <a:t>післяопераційним</a:t>
            </a:r>
            <a:r>
              <a:rPr lang="ru-RU" sz="2600" b="1" i="1" dirty="0">
                <a:solidFill>
                  <a:srgbClr val="FF0000"/>
                </a:solidFill>
                <a:effectLst>
                  <a:outerShdw blurRad="38100" dist="38100" dir="2700000" algn="tl">
                    <a:srgbClr val="000000"/>
                  </a:outerShdw>
                </a:effectLst>
              </a:rPr>
              <a:t> </a:t>
            </a:r>
            <a:r>
              <a:rPr lang="ru-RU" sz="2600" b="1" i="1" dirty="0" err="1">
                <a:solidFill>
                  <a:srgbClr val="FF0000"/>
                </a:solidFill>
                <a:effectLst>
                  <a:outerShdw blurRad="38100" dist="38100" dir="2700000" algn="tl">
                    <a:srgbClr val="000000"/>
                  </a:outerShdw>
                </a:effectLst>
              </a:rPr>
              <a:t>кістковим</a:t>
            </a:r>
            <a:r>
              <a:rPr lang="ru-RU" sz="2600" b="1" i="1" dirty="0">
                <a:solidFill>
                  <a:srgbClr val="FF0000"/>
                </a:solidFill>
                <a:effectLst>
                  <a:outerShdw blurRad="38100" dist="38100" dir="2700000" algn="tl">
                    <a:srgbClr val="000000"/>
                  </a:outerShdw>
                </a:effectLst>
              </a:rPr>
              <a:t> дефектом</a:t>
            </a:r>
            <a:endParaRPr lang="cs-CZ" sz="2600" b="1" i="1" dirty="0">
              <a:solidFill>
                <a:srgbClr val="FF0000"/>
              </a:solidFill>
              <a:effectLst>
                <a:outerShdw blurRad="38100" dist="38100" dir="2700000" algn="tl">
                  <a:srgbClr val="000000"/>
                </a:outerShdw>
              </a:effectLst>
            </a:endParaRPr>
          </a:p>
        </p:txBody>
      </p:sp>
      <p:sp>
        <p:nvSpPr>
          <p:cNvPr id="216068" name="Rectangle 4"/>
          <p:cNvSpPr>
            <a:spLocks noChangeArrowheads="1"/>
          </p:cNvSpPr>
          <p:nvPr/>
        </p:nvSpPr>
        <p:spPr bwMode="auto">
          <a:xfrm>
            <a:off x="0" y="1371600"/>
            <a:ext cx="3352800" cy="2492990"/>
          </a:xfrm>
          <a:prstGeom prst="rect">
            <a:avLst/>
          </a:prstGeom>
          <a:noFill/>
          <a:ln w="9525">
            <a:noFill/>
            <a:miter lim="800000"/>
            <a:headEnd/>
            <a:tailEnd/>
          </a:ln>
          <a:effectLst/>
        </p:spPr>
        <p:txBody>
          <a:bodyPr>
            <a:spAutoFit/>
          </a:bodyPr>
          <a:lstStyle/>
          <a:p>
            <a:r>
              <a:rPr lang="ru-RU" sz="2600" b="1" i="1" dirty="0">
                <a:solidFill>
                  <a:schemeClr val="bg1"/>
                </a:solidFill>
                <a:effectLst>
                  <a:outerShdw blurRad="38100" dist="38100" dir="2700000" algn="tl">
                    <a:srgbClr val="000000"/>
                  </a:outerShdw>
                </a:effectLst>
              </a:rPr>
              <a:t>Стан </a:t>
            </a:r>
            <a:r>
              <a:rPr lang="ru-RU" sz="2600" b="1" i="1" dirty="0" err="1">
                <a:solidFill>
                  <a:schemeClr val="bg1"/>
                </a:solidFill>
                <a:effectLst>
                  <a:outerShdw blurRad="38100" dist="38100" dir="2700000" algn="tl">
                    <a:srgbClr val="000000"/>
                  </a:outerShdw>
                </a:effectLst>
              </a:rPr>
              <a:t>після</a:t>
            </a:r>
            <a:r>
              <a:rPr lang="ru-RU" sz="2600" b="1" i="1" dirty="0">
                <a:solidFill>
                  <a:schemeClr val="bg1"/>
                </a:solidFill>
                <a:effectLst>
                  <a:outerShdw blurRad="38100" dist="38100" dir="2700000" algn="tl">
                    <a:srgbClr val="000000"/>
                  </a:outerShdw>
                </a:effectLst>
              </a:rPr>
              <a:t> </a:t>
            </a:r>
            <a:r>
              <a:rPr lang="ru-RU" sz="2600" b="1" i="1" dirty="0" err="1">
                <a:solidFill>
                  <a:schemeClr val="bg1"/>
                </a:solidFill>
                <a:effectLst>
                  <a:outerShdw blurRad="38100" dist="38100" dir="2700000" algn="tl">
                    <a:srgbClr val="000000"/>
                  </a:outerShdw>
                </a:effectLst>
              </a:rPr>
              <a:t>операції</a:t>
            </a:r>
            <a:r>
              <a:rPr lang="ru-RU" sz="2600" b="1" i="1" dirty="0">
                <a:solidFill>
                  <a:schemeClr val="bg1"/>
                </a:solidFill>
                <a:effectLst>
                  <a:outerShdw blurRad="38100" dist="38100" dir="2700000" algn="tl">
                    <a:srgbClr val="000000"/>
                  </a:outerShdw>
                </a:effectLst>
              </a:rPr>
              <a:t> </a:t>
            </a:r>
            <a:r>
              <a:rPr lang="ru-RU" sz="2600" b="1" i="1" dirty="0" err="1">
                <a:solidFill>
                  <a:schemeClr val="bg1"/>
                </a:solidFill>
                <a:effectLst>
                  <a:outerShdw blurRad="38100" dist="38100" dir="2700000" algn="tl">
                    <a:srgbClr val="000000"/>
                  </a:outerShdw>
                </a:effectLst>
              </a:rPr>
              <a:t>резекції</a:t>
            </a:r>
            <a:r>
              <a:rPr lang="ru-RU" sz="2600" b="1" i="1" dirty="0">
                <a:solidFill>
                  <a:schemeClr val="bg1"/>
                </a:solidFill>
                <a:effectLst>
                  <a:outerShdw blurRad="38100" dist="38100" dir="2700000" algn="tl">
                    <a:srgbClr val="000000"/>
                  </a:outerShdw>
                </a:effectLst>
              </a:rPr>
              <a:t> </a:t>
            </a:r>
            <a:r>
              <a:rPr lang="ru-RU" sz="2600" b="1" i="1" dirty="0" err="1">
                <a:solidFill>
                  <a:schemeClr val="bg1"/>
                </a:solidFill>
                <a:effectLst>
                  <a:outerShdw blurRad="38100" dist="38100" dir="2700000" algn="tl">
                    <a:srgbClr val="000000"/>
                  </a:outerShdw>
                </a:effectLst>
              </a:rPr>
              <a:t>відламків</a:t>
            </a:r>
            <a:r>
              <a:rPr lang="ru-RU" sz="2600" b="1" i="1" dirty="0">
                <a:solidFill>
                  <a:schemeClr val="bg1"/>
                </a:solidFill>
                <a:effectLst>
                  <a:outerShdw blurRad="38100" dist="38100" dir="2700000" algn="tl">
                    <a:srgbClr val="000000"/>
                  </a:outerShdw>
                </a:effectLst>
              </a:rPr>
              <a:t> </a:t>
            </a:r>
            <a:r>
              <a:rPr lang="ru-RU" sz="2600" b="1" i="1" dirty="0" err="1">
                <a:solidFill>
                  <a:schemeClr val="bg1"/>
                </a:solidFill>
                <a:effectLst>
                  <a:outerShdw blurRad="38100" dist="38100" dir="2700000" algn="tl">
                    <a:srgbClr val="000000"/>
                  </a:outerShdw>
                </a:effectLst>
              </a:rPr>
              <a:t>вдавленого</a:t>
            </a:r>
            <a:r>
              <a:rPr lang="ru-RU" sz="2600" b="1" i="1" dirty="0">
                <a:solidFill>
                  <a:schemeClr val="bg1"/>
                </a:solidFill>
                <a:effectLst>
                  <a:outerShdw blurRad="38100" dist="38100" dir="2700000" algn="tl">
                    <a:srgbClr val="000000"/>
                  </a:outerShdw>
                </a:effectLst>
              </a:rPr>
              <a:t> перелому </a:t>
            </a:r>
            <a:r>
              <a:rPr lang="ru-RU" sz="2600" b="1" i="1" dirty="0" err="1">
                <a:solidFill>
                  <a:schemeClr val="bg1"/>
                </a:solidFill>
                <a:effectLst>
                  <a:outerShdw blurRad="38100" dist="38100" dir="2700000" algn="tl">
                    <a:srgbClr val="000000"/>
                  </a:outerShdw>
                </a:effectLst>
              </a:rPr>
              <a:t>лобної</a:t>
            </a:r>
            <a:r>
              <a:rPr lang="ru-RU" sz="2600" b="1" i="1" dirty="0">
                <a:solidFill>
                  <a:schemeClr val="bg1"/>
                </a:solidFill>
                <a:effectLst>
                  <a:outerShdw blurRad="38100" dist="38100" dir="2700000" algn="tl">
                    <a:srgbClr val="000000"/>
                  </a:outerShdw>
                </a:effectLst>
              </a:rPr>
              <a:t> і </a:t>
            </a:r>
            <a:r>
              <a:rPr lang="ru-RU" sz="2600" b="1" i="1" dirty="0" err="1">
                <a:solidFill>
                  <a:schemeClr val="bg1"/>
                </a:solidFill>
                <a:effectLst>
                  <a:outerShdw blurRad="38100" dist="38100" dir="2700000" algn="tl">
                    <a:srgbClr val="000000"/>
                  </a:outerShdw>
                </a:effectLst>
              </a:rPr>
              <a:t>скроневої</a:t>
            </a:r>
            <a:r>
              <a:rPr lang="ru-RU" sz="2600" b="1" i="1" dirty="0">
                <a:solidFill>
                  <a:schemeClr val="bg1"/>
                </a:solidFill>
                <a:effectLst>
                  <a:outerShdw blurRad="38100" dist="38100" dir="2700000" algn="tl">
                    <a:srgbClr val="000000"/>
                  </a:outerShdw>
                </a:effectLst>
              </a:rPr>
              <a:t> </a:t>
            </a:r>
            <a:r>
              <a:rPr lang="ru-RU" sz="2600" b="1" i="1" dirty="0" err="1">
                <a:solidFill>
                  <a:schemeClr val="bg1"/>
                </a:solidFill>
                <a:effectLst>
                  <a:outerShdw blurRad="38100" dist="38100" dir="2700000" algn="tl">
                    <a:srgbClr val="000000"/>
                  </a:outerShdw>
                </a:effectLst>
              </a:rPr>
              <a:t>кісток</a:t>
            </a:r>
            <a:endParaRPr lang="ru-RU" sz="2600" b="1" i="1" dirty="0">
              <a:solidFill>
                <a:schemeClr val="bg1"/>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8114" name="Picture 2" descr="P3155100"/>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18115" name="Rectangle 3"/>
          <p:cNvSpPr>
            <a:spLocks noGrp="1" noChangeArrowheads="1"/>
          </p:cNvSpPr>
          <p:nvPr>
            <p:ph type="title"/>
          </p:nvPr>
        </p:nvSpPr>
        <p:spPr>
          <a:xfrm>
            <a:off x="0" y="76200"/>
            <a:ext cx="9144000" cy="457200"/>
          </a:xfrm>
          <a:noFill/>
          <a:ln/>
        </p:spPr>
        <p:txBody>
          <a:bodyPr/>
          <a:lstStyle/>
          <a:p>
            <a:endParaRPr lang="cs-CZ" sz="2400" b="1" i="1" dirty="0">
              <a:solidFill>
                <a:srgbClr val="FF0000"/>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9013" name="Picture 5"/>
          <p:cNvPicPr>
            <a:picLocks noChangeAspect="1" noChangeArrowheads="1"/>
          </p:cNvPicPr>
          <p:nvPr/>
        </p:nvPicPr>
        <p:blipFill>
          <a:blip r:embed="rId2"/>
          <a:srcRect/>
          <a:stretch>
            <a:fillRect/>
          </a:stretch>
        </p:blipFill>
        <p:spPr bwMode="auto">
          <a:xfrm>
            <a:off x="1223963" y="0"/>
            <a:ext cx="6772275" cy="6858000"/>
          </a:xfrm>
          <a:prstGeom prst="rect">
            <a:avLst/>
          </a:prstGeom>
          <a:noFill/>
          <a:ln w="9525">
            <a:noFill/>
            <a:miter lim="800000"/>
            <a:headEnd/>
            <a:tailEnd/>
          </a:ln>
          <a:effectLst/>
        </p:spPr>
      </p:pic>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4018" name="Picture 2" descr="P3155106"/>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14019" name="Rectangle 3"/>
          <p:cNvSpPr>
            <a:spLocks noGrp="1" noChangeArrowheads="1"/>
          </p:cNvSpPr>
          <p:nvPr>
            <p:ph type="title"/>
          </p:nvPr>
        </p:nvSpPr>
        <p:spPr>
          <a:xfrm>
            <a:off x="0" y="76200"/>
            <a:ext cx="9144000" cy="457200"/>
          </a:xfrm>
          <a:noFill/>
          <a:ln/>
        </p:spPr>
        <p:txBody>
          <a:bodyPr/>
          <a:lstStyle/>
          <a:p>
            <a:r>
              <a:rPr lang="ru-RU" sz="2800" b="1" i="1" dirty="0" err="1">
                <a:solidFill>
                  <a:srgbClr val="FF0000"/>
                </a:solidFill>
                <a:effectLst>
                  <a:outerShdw blurRad="38100" dist="38100" dir="2700000" algn="tl">
                    <a:srgbClr val="000000"/>
                  </a:outerShdw>
                </a:effectLst>
              </a:rPr>
              <a:t>Операція</a:t>
            </a:r>
            <a:r>
              <a:rPr lang="ru-RU" sz="2800" b="1" i="1" dirty="0">
                <a:solidFill>
                  <a:srgbClr val="FF0000"/>
                </a:solidFill>
                <a:effectLst>
                  <a:outerShdw blurRad="38100" dist="38100" dir="2700000" algn="tl">
                    <a:srgbClr val="000000"/>
                  </a:outerShdw>
                </a:effectLst>
              </a:rPr>
              <a:t> </a:t>
            </a:r>
            <a:r>
              <a:rPr lang="ru-RU" sz="2800" b="1" i="1" dirty="0" err="1">
                <a:solidFill>
                  <a:srgbClr val="FF0000"/>
                </a:solidFill>
                <a:effectLst>
                  <a:outerShdw blurRad="38100" dist="38100" dir="2700000" algn="tl">
                    <a:srgbClr val="000000"/>
                  </a:outerShdw>
                </a:effectLst>
              </a:rPr>
              <a:t>краніопластики</a:t>
            </a:r>
            <a:r>
              <a:rPr lang="ru-RU" sz="2800" b="1" i="1" dirty="0">
                <a:solidFill>
                  <a:srgbClr val="FF0000"/>
                </a:solidFill>
                <a:effectLst>
                  <a:outerShdw blurRad="38100" dist="38100" dir="2700000" algn="tl">
                    <a:srgbClr val="000000"/>
                  </a:outerShdw>
                </a:effectLst>
              </a:rPr>
              <a:t> </a:t>
            </a:r>
            <a:r>
              <a:rPr lang="ru-RU" sz="2800" b="1" i="1" dirty="0" err="1">
                <a:solidFill>
                  <a:srgbClr val="FF0000"/>
                </a:solidFill>
                <a:effectLst>
                  <a:outerShdw blurRad="38100" dist="38100" dir="2700000" algn="tl">
                    <a:srgbClr val="000000"/>
                  </a:outerShdw>
                </a:effectLst>
              </a:rPr>
              <a:t>кісткового</a:t>
            </a:r>
            <a:r>
              <a:rPr lang="ru-RU" sz="2800" b="1" i="1" dirty="0">
                <a:solidFill>
                  <a:srgbClr val="FF0000"/>
                </a:solidFill>
                <a:effectLst>
                  <a:outerShdw blurRad="38100" dist="38100" dir="2700000" algn="tl">
                    <a:srgbClr val="000000"/>
                  </a:outerShdw>
                </a:effectLst>
              </a:rPr>
              <a:t> дефекту</a:t>
            </a:r>
            <a:endParaRPr lang="cs-CZ" sz="2800" b="1" i="1" dirty="0">
              <a:solidFill>
                <a:srgbClr val="FF0000"/>
              </a:solidFill>
              <a:effectLst>
                <a:outerShdw blurRad="38100" dist="38100" dir="2700000" algn="tl">
                  <a:srgbClr val="000000"/>
                </a:outerShdw>
              </a:effectLst>
            </a:endParaRPr>
          </a:p>
        </p:txBody>
      </p:sp>
      <p:sp>
        <p:nvSpPr>
          <p:cNvPr id="214020" name="Rectangle 4"/>
          <p:cNvSpPr>
            <a:spLocks noChangeArrowheads="1"/>
          </p:cNvSpPr>
          <p:nvPr/>
        </p:nvSpPr>
        <p:spPr bwMode="auto">
          <a:xfrm>
            <a:off x="6324600" y="4191000"/>
            <a:ext cx="2819400" cy="1292662"/>
          </a:xfrm>
          <a:prstGeom prst="rect">
            <a:avLst/>
          </a:prstGeom>
          <a:noFill/>
          <a:ln w="9525">
            <a:noFill/>
            <a:miter lim="800000"/>
            <a:headEnd/>
            <a:tailEnd/>
          </a:ln>
          <a:effectLst/>
        </p:spPr>
        <p:txBody>
          <a:bodyPr>
            <a:spAutoFit/>
          </a:bodyPr>
          <a:lstStyle/>
          <a:p>
            <a:pPr algn="ctr"/>
            <a:r>
              <a:rPr lang="ru-RU" sz="2600" b="1" i="1" dirty="0" err="1">
                <a:solidFill>
                  <a:schemeClr val="bg1"/>
                </a:solidFill>
                <a:effectLst>
                  <a:outerShdw blurRad="38100" dist="38100" dir="2700000" algn="tl">
                    <a:srgbClr val="000000"/>
                  </a:outerShdw>
                </a:effectLst>
              </a:rPr>
              <a:t>Після</a:t>
            </a:r>
            <a:r>
              <a:rPr lang="ru-RU" sz="2600" b="1" i="1" dirty="0">
                <a:solidFill>
                  <a:schemeClr val="bg1"/>
                </a:solidFill>
                <a:effectLst>
                  <a:outerShdw blurRad="38100" dist="38100" dir="2700000" algn="tl">
                    <a:srgbClr val="000000"/>
                  </a:outerShdw>
                </a:effectLst>
              </a:rPr>
              <a:t> </a:t>
            </a:r>
            <a:r>
              <a:rPr lang="ru-RU" sz="2600" b="1" i="1" dirty="0" err="1">
                <a:solidFill>
                  <a:schemeClr val="bg1"/>
                </a:solidFill>
                <a:effectLst>
                  <a:outerShdw blurRad="38100" dist="38100" dir="2700000" algn="tl">
                    <a:srgbClr val="000000"/>
                  </a:outerShdw>
                </a:effectLst>
              </a:rPr>
              <a:t>обробки</a:t>
            </a:r>
            <a:r>
              <a:rPr lang="ru-RU" sz="2600" b="1" i="1" dirty="0">
                <a:solidFill>
                  <a:schemeClr val="bg1"/>
                </a:solidFill>
                <a:effectLst>
                  <a:outerShdw blurRad="38100" dist="38100" dir="2700000" algn="tl">
                    <a:srgbClr val="000000"/>
                  </a:outerShdw>
                </a:effectLst>
              </a:rPr>
              <a:t> </a:t>
            </a:r>
            <a:r>
              <a:rPr lang="ru-RU" sz="2600" b="1" i="1" dirty="0" err="1">
                <a:solidFill>
                  <a:schemeClr val="bg1"/>
                </a:solidFill>
                <a:effectLst>
                  <a:outerShdw blurRad="38100" dist="38100" dir="2700000" algn="tl">
                    <a:srgbClr val="000000"/>
                  </a:outerShdw>
                </a:effectLst>
              </a:rPr>
              <a:t>операційного</a:t>
            </a:r>
            <a:r>
              <a:rPr lang="ru-RU" sz="2600" b="1" i="1" dirty="0">
                <a:solidFill>
                  <a:schemeClr val="bg1"/>
                </a:solidFill>
                <a:effectLst>
                  <a:outerShdw blurRad="38100" dist="38100" dir="2700000" algn="tl">
                    <a:srgbClr val="000000"/>
                  </a:outerShdw>
                </a:effectLst>
              </a:rPr>
              <a:t> поля</a:t>
            </a: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42" name="Picture 2" descr="P3155122"/>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15044" name="Rectangle 4"/>
          <p:cNvSpPr>
            <a:spLocks noChangeArrowheads="1"/>
          </p:cNvSpPr>
          <p:nvPr/>
        </p:nvSpPr>
        <p:spPr bwMode="auto">
          <a:xfrm>
            <a:off x="0" y="4343400"/>
            <a:ext cx="2819400" cy="1282700"/>
          </a:xfrm>
          <a:prstGeom prst="rect">
            <a:avLst/>
          </a:prstGeom>
          <a:noFill/>
          <a:ln w="9525">
            <a:noFill/>
            <a:miter lim="800000"/>
            <a:headEnd/>
            <a:tailEnd/>
          </a:ln>
          <a:effectLst/>
        </p:spPr>
        <p:txBody>
          <a:bodyPr>
            <a:spAutoFit/>
          </a:bodyPr>
          <a:lstStyle/>
          <a:p>
            <a:pPr algn="ctr"/>
            <a:r>
              <a:rPr lang="ru-RU" sz="2600" b="1" i="1" dirty="0" err="1">
                <a:effectLst>
                  <a:outerShdw blurRad="38100" dist="38100" dir="2700000" algn="tl">
                    <a:srgbClr val="FFFFFF"/>
                  </a:outerShdw>
                </a:effectLst>
              </a:rPr>
              <a:t>Оновлені</a:t>
            </a:r>
            <a:r>
              <a:rPr lang="ru-RU" sz="2600" b="1" i="1" dirty="0">
                <a:effectLst>
                  <a:outerShdw blurRad="38100" dist="38100" dir="2700000" algn="tl">
                    <a:srgbClr val="FFFFFF"/>
                  </a:outerShdw>
                </a:effectLst>
              </a:rPr>
              <a:t> </a:t>
            </a:r>
            <a:r>
              <a:rPr lang="ru-RU" sz="2600" b="1" i="1" dirty="0" err="1" smtClean="0">
                <a:effectLst>
                  <a:outerShdw blurRad="38100" dist="38100" dir="2700000" algn="tl">
                    <a:srgbClr val="FFFFFF"/>
                  </a:outerShdw>
                </a:effectLst>
              </a:rPr>
              <a:t>краї</a:t>
            </a:r>
            <a:r>
              <a:rPr lang="ru-RU" sz="2600" b="1" i="1" dirty="0" smtClean="0">
                <a:effectLst>
                  <a:outerShdw blurRad="38100" dist="38100" dir="2700000" algn="tl">
                    <a:srgbClr val="FFFFFF"/>
                  </a:outerShdw>
                </a:effectLst>
              </a:rPr>
              <a:t> </a:t>
            </a:r>
            <a:r>
              <a:rPr lang="ru-RU" sz="2600" b="1" i="1" dirty="0">
                <a:effectLst>
                  <a:outerShdw blurRad="38100" dist="38100" dir="2700000" algn="tl">
                    <a:srgbClr val="FFFFFF"/>
                  </a:outerShdw>
                </a:effectLst>
              </a:rPr>
              <a:t>дефекту </a:t>
            </a:r>
            <a:r>
              <a:rPr lang="ru-RU" sz="2600" b="1" i="1" dirty="0" err="1">
                <a:effectLst>
                  <a:outerShdw blurRad="38100" dist="38100" dir="2700000" algn="tl">
                    <a:srgbClr val="FFFFFF"/>
                  </a:outerShdw>
                </a:effectLst>
              </a:rPr>
              <a:t>кістки</a:t>
            </a:r>
            <a:endParaRPr lang="ru-RU" sz="2600" b="1" i="1" dirty="0">
              <a:effectLst>
                <a:outerShdw blurRad="38100" dist="38100" dir="2700000" algn="tl">
                  <a:srgbClr val="FFFFFF"/>
                </a:outerShdw>
              </a:effectLs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7410" name="Picture 5" descr="07321842ac08ace39404b378e4ae"/>
          <p:cNvPicPr>
            <a:picLocks noChangeAspect="1" noChangeArrowheads="1"/>
          </p:cNvPicPr>
          <p:nvPr/>
        </p:nvPicPr>
        <p:blipFill>
          <a:blip r:embed="rId2"/>
          <a:srcRect/>
          <a:stretch>
            <a:fillRect/>
          </a:stretch>
        </p:blipFill>
        <p:spPr bwMode="auto">
          <a:xfrm>
            <a:off x="0" y="0"/>
            <a:ext cx="4051300" cy="5029200"/>
          </a:xfrm>
          <a:prstGeom prst="rect">
            <a:avLst/>
          </a:prstGeom>
          <a:noFill/>
          <a:ln w="9525">
            <a:noFill/>
            <a:miter lim="800000"/>
            <a:headEnd/>
            <a:tailEnd/>
          </a:ln>
        </p:spPr>
      </p:pic>
      <p:sp>
        <p:nvSpPr>
          <p:cNvPr id="110598" name="Rectangle 6"/>
          <p:cNvSpPr>
            <a:spLocks noChangeArrowheads="1"/>
          </p:cNvSpPr>
          <p:nvPr/>
        </p:nvSpPr>
        <p:spPr bwMode="auto">
          <a:xfrm>
            <a:off x="4343400" y="288925"/>
            <a:ext cx="4191000" cy="1373188"/>
          </a:xfrm>
          <a:prstGeom prst="rect">
            <a:avLst/>
          </a:prstGeom>
          <a:noFill/>
          <a:ln w="9525">
            <a:noFill/>
            <a:miter lim="800000"/>
            <a:headEnd/>
            <a:tailEnd/>
          </a:ln>
          <a:effectLst/>
        </p:spPr>
        <p:txBody>
          <a:bodyPr anchor="ctr">
            <a:spAutoFit/>
          </a:bodyPr>
          <a:lstStyle/>
          <a:p>
            <a:pPr eaLnBrk="0" hangingPunct="0">
              <a:defRPr/>
            </a:pPr>
            <a:r>
              <a:rPr lang="ru-RU" sz="2800" b="1" dirty="0" err="1" smtClean="0">
                <a:solidFill>
                  <a:schemeClr val="bg1"/>
                </a:solidFill>
                <a:effectLst>
                  <a:outerShdw blurRad="38100" dist="38100" dir="2700000" algn="tl">
                    <a:srgbClr val="000000"/>
                  </a:outerShdw>
                </a:effectLst>
              </a:rPr>
              <a:t>Набір</a:t>
            </a:r>
            <a:r>
              <a:rPr lang="ru-RU" sz="2800" b="1" dirty="0" smtClean="0">
                <a:solidFill>
                  <a:schemeClr val="bg1"/>
                </a:solidFill>
                <a:effectLst>
                  <a:outerShdw blurRad="38100" dist="38100" dir="2700000" algn="tl">
                    <a:srgbClr val="000000"/>
                  </a:outerShdw>
                </a:effectLst>
              </a:rPr>
              <a:t> </a:t>
            </a:r>
            <a:r>
              <a:rPr lang="ru-RU" sz="2800" b="1" dirty="0" err="1" smtClean="0">
                <a:solidFill>
                  <a:schemeClr val="bg1"/>
                </a:solidFill>
                <a:effectLst>
                  <a:outerShdw blurRad="38100" dist="38100" dir="2700000" algn="tl">
                    <a:srgbClr val="000000"/>
                  </a:outerShdw>
                </a:effectLst>
              </a:rPr>
              <a:t>інструментів</a:t>
            </a:r>
            <a:r>
              <a:rPr lang="ru-RU" sz="2800" b="1" dirty="0" smtClean="0">
                <a:solidFill>
                  <a:schemeClr val="bg1"/>
                </a:solidFill>
                <a:effectLst>
                  <a:outerShdw blurRad="38100" dist="38100" dir="2700000" algn="tl">
                    <a:srgbClr val="000000"/>
                  </a:outerShdw>
                </a:effectLst>
              </a:rPr>
              <a:t> </a:t>
            </a:r>
            <a:r>
              <a:rPr lang="ru-RU" sz="2800" b="1" dirty="0">
                <a:solidFill>
                  <a:schemeClr val="bg1"/>
                </a:solidFill>
                <a:effectLst>
                  <a:outerShdw blurRad="38100" dist="38100" dir="2700000" algn="tl">
                    <a:srgbClr val="000000"/>
                  </a:outerShdw>
                </a:effectLst>
              </a:rPr>
              <a:t>для </a:t>
            </a:r>
            <a:r>
              <a:rPr lang="ru-RU" sz="2800" b="1" dirty="0" err="1" smtClean="0">
                <a:solidFill>
                  <a:schemeClr val="bg1"/>
                </a:solidFill>
                <a:effectLst>
                  <a:outerShdw blurRad="38100" dist="38100" dir="2700000" algn="tl">
                    <a:srgbClr val="000000"/>
                  </a:outerShdw>
                </a:effectLst>
              </a:rPr>
              <a:t>трепанацїї</a:t>
            </a:r>
            <a:r>
              <a:rPr lang="ru-RU" sz="2800" b="1" dirty="0" smtClean="0">
                <a:solidFill>
                  <a:schemeClr val="bg1"/>
                </a:solidFill>
                <a:effectLst>
                  <a:outerShdw blurRad="38100" dist="38100" dir="2700000" algn="tl">
                    <a:srgbClr val="000000"/>
                  </a:outerShdw>
                </a:effectLst>
              </a:rPr>
              <a:t> </a:t>
            </a:r>
            <a:r>
              <a:rPr lang="ru-RU" sz="2800" b="1" dirty="0">
                <a:solidFill>
                  <a:schemeClr val="bg1"/>
                </a:solidFill>
                <a:effectLst>
                  <a:outerShdw blurRad="38100" dist="38100" dir="2700000" algn="tl">
                    <a:srgbClr val="000000"/>
                  </a:outerShdw>
                </a:effectLst>
              </a:rPr>
              <a:t>черепа (</a:t>
            </a:r>
            <a:r>
              <a:rPr lang="ru-RU" sz="2800" b="1" dirty="0" smtClean="0">
                <a:solidFill>
                  <a:schemeClr val="bg1"/>
                </a:solidFill>
                <a:effectLst>
                  <a:outerShdw blurRad="38100" dist="38100" dir="2700000" algn="tl">
                    <a:srgbClr val="000000"/>
                  </a:outerShdw>
                </a:effectLst>
              </a:rPr>
              <a:t>1806 </a:t>
            </a:r>
            <a:r>
              <a:rPr lang="ru-RU" sz="2800" b="1" dirty="0" err="1" smtClean="0">
                <a:solidFill>
                  <a:schemeClr val="bg1"/>
                </a:solidFill>
                <a:effectLst>
                  <a:outerShdw blurRad="38100" dist="38100" dir="2700000" algn="tl">
                    <a:srgbClr val="000000"/>
                  </a:outerShdw>
                </a:effectLst>
              </a:rPr>
              <a:t>рік</a:t>
            </a:r>
            <a:r>
              <a:rPr lang="ru-RU" sz="2800" b="1" dirty="0" smtClean="0">
                <a:solidFill>
                  <a:schemeClr val="bg1"/>
                </a:solidFill>
                <a:effectLst>
                  <a:outerShdw blurRad="38100" dist="38100" dir="2700000" algn="tl">
                    <a:srgbClr val="000000"/>
                  </a:outerShdw>
                </a:effectLst>
              </a:rPr>
              <a:t>) </a:t>
            </a:r>
            <a:endParaRPr lang="ru-RU" sz="2800" b="1" dirty="0">
              <a:solidFill>
                <a:schemeClr val="bg1"/>
              </a:solidFill>
              <a:effectLst>
                <a:outerShdw blurRad="38100" dist="38100" dir="2700000" algn="tl">
                  <a:srgbClr val="000000"/>
                </a:outerShdw>
              </a:effectLst>
            </a:endParaRPr>
          </a:p>
        </p:txBody>
      </p:sp>
      <p:pic>
        <p:nvPicPr>
          <p:cNvPr id="17412" name="Picture 8" descr="6ab3705e6ca1">
            <a:hlinkClick r:id="rId3"/>
          </p:cNvPr>
          <p:cNvPicPr>
            <a:picLocks noChangeAspect="1" noChangeArrowheads="1"/>
          </p:cNvPicPr>
          <p:nvPr/>
        </p:nvPicPr>
        <p:blipFill>
          <a:blip r:embed="rId4"/>
          <a:srcRect/>
          <a:stretch>
            <a:fillRect/>
          </a:stretch>
        </p:blipFill>
        <p:spPr bwMode="auto">
          <a:xfrm>
            <a:off x="3657600" y="1928813"/>
            <a:ext cx="5486400" cy="49291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994" name="Picture 2" descr="P3155127"/>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12996" name="Rectangle 4"/>
          <p:cNvSpPr>
            <a:spLocks noChangeArrowheads="1"/>
          </p:cNvSpPr>
          <p:nvPr/>
        </p:nvSpPr>
        <p:spPr bwMode="auto">
          <a:xfrm>
            <a:off x="0" y="762000"/>
            <a:ext cx="2819400" cy="1679575"/>
          </a:xfrm>
          <a:prstGeom prst="rect">
            <a:avLst/>
          </a:prstGeom>
          <a:noFill/>
          <a:ln w="9525">
            <a:noFill/>
            <a:miter lim="800000"/>
            <a:headEnd/>
            <a:tailEnd/>
          </a:ln>
          <a:effectLst/>
        </p:spPr>
        <p:txBody>
          <a:bodyPr>
            <a:spAutoFit/>
          </a:bodyPr>
          <a:lstStyle/>
          <a:p>
            <a:pPr algn="ctr"/>
            <a:r>
              <a:rPr lang="ru-RU" sz="2600" b="1" i="1" dirty="0" err="1">
                <a:solidFill>
                  <a:schemeClr val="bg1"/>
                </a:solidFill>
                <a:effectLst>
                  <a:outerShdw blurRad="38100" dist="38100" dir="2700000" algn="tl">
                    <a:srgbClr val="000000"/>
                  </a:outerShdw>
                </a:effectLst>
              </a:rPr>
              <a:t>Фіксація</a:t>
            </a:r>
            <a:r>
              <a:rPr lang="ru-RU" sz="2600" b="1" i="1" dirty="0">
                <a:solidFill>
                  <a:schemeClr val="bg1"/>
                </a:solidFill>
                <a:effectLst>
                  <a:outerShdw blurRad="38100" dist="38100" dir="2700000" algn="tl">
                    <a:srgbClr val="000000"/>
                  </a:outerShdw>
                </a:effectLst>
              </a:rPr>
              <a:t> </a:t>
            </a:r>
            <a:r>
              <a:rPr lang="ru-RU" sz="2600" b="1" i="1" dirty="0" err="1">
                <a:solidFill>
                  <a:schemeClr val="bg1"/>
                </a:solidFill>
                <a:effectLst>
                  <a:outerShdw blurRad="38100" dist="38100" dir="2700000" algn="tl">
                    <a:srgbClr val="000000"/>
                  </a:outerShdw>
                </a:effectLst>
              </a:rPr>
              <a:t>титанової</a:t>
            </a:r>
            <a:r>
              <a:rPr lang="ru-RU" sz="2600" b="1" i="1" dirty="0">
                <a:solidFill>
                  <a:schemeClr val="bg1"/>
                </a:solidFill>
                <a:effectLst>
                  <a:outerShdw blurRad="38100" dist="38100" dir="2700000" algn="tl">
                    <a:srgbClr val="000000"/>
                  </a:outerShdw>
                </a:effectLst>
              </a:rPr>
              <a:t> </a:t>
            </a:r>
            <a:r>
              <a:rPr lang="ru-RU" sz="2600" b="1" i="1" dirty="0" err="1">
                <a:solidFill>
                  <a:schemeClr val="bg1"/>
                </a:solidFill>
                <a:effectLst>
                  <a:outerShdw blurRad="38100" dist="38100" dir="2700000" algn="tl">
                    <a:srgbClr val="000000"/>
                  </a:outerShdw>
                </a:effectLst>
              </a:rPr>
              <a:t>пластини</a:t>
            </a:r>
            <a:r>
              <a:rPr lang="ru-RU" sz="2600" b="1" i="1" dirty="0">
                <a:solidFill>
                  <a:schemeClr val="bg1"/>
                </a:solidFill>
                <a:effectLst>
                  <a:outerShdw blurRad="38100" dist="38100" dir="2700000" algn="tl">
                    <a:srgbClr val="000000"/>
                  </a:outerShdw>
                </a:effectLst>
              </a:rPr>
              <a:t> </a:t>
            </a:r>
            <a:r>
              <a:rPr lang="ru-RU" sz="2600" b="1" i="1" dirty="0" err="1">
                <a:solidFill>
                  <a:schemeClr val="bg1"/>
                </a:solidFill>
                <a:effectLst>
                  <a:outerShdw blurRad="38100" dist="38100" dir="2700000" algn="tl">
                    <a:srgbClr val="000000"/>
                  </a:outerShdw>
                </a:effectLst>
              </a:rPr>
              <a:t>гвинтами</a:t>
            </a:r>
            <a:endParaRPr lang="ru-RU" sz="2600" b="1" i="1" dirty="0">
              <a:solidFill>
                <a:schemeClr val="bg1"/>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7090" name="Picture 2" descr="P3165134"/>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17092" name="Rectangle 4"/>
          <p:cNvSpPr>
            <a:spLocks noChangeArrowheads="1"/>
          </p:cNvSpPr>
          <p:nvPr/>
        </p:nvSpPr>
        <p:spPr bwMode="auto">
          <a:xfrm>
            <a:off x="0" y="5029200"/>
            <a:ext cx="3429000" cy="1631216"/>
          </a:xfrm>
          <a:prstGeom prst="rect">
            <a:avLst/>
          </a:prstGeom>
          <a:noFill/>
          <a:ln w="9525">
            <a:noFill/>
            <a:miter lim="800000"/>
            <a:headEnd/>
            <a:tailEnd/>
          </a:ln>
          <a:effectLst/>
        </p:spPr>
        <p:txBody>
          <a:bodyPr>
            <a:spAutoFit/>
          </a:bodyPr>
          <a:lstStyle/>
          <a:p>
            <a:pPr algn="ctr"/>
            <a:r>
              <a:rPr lang="ru-RU" sz="2500" b="1" i="1" dirty="0" err="1">
                <a:solidFill>
                  <a:schemeClr val="bg1"/>
                </a:solidFill>
                <a:effectLst>
                  <a:outerShdw blurRad="38100" dist="38100" dir="2700000" algn="tl">
                    <a:srgbClr val="000000"/>
                  </a:outerShdw>
                </a:effectLst>
              </a:rPr>
              <a:t>Післяопераційна</a:t>
            </a:r>
            <a:r>
              <a:rPr lang="ru-RU" sz="2500" b="1" i="1" dirty="0">
                <a:solidFill>
                  <a:schemeClr val="bg1"/>
                </a:solidFill>
                <a:effectLst>
                  <a:outerShdw blurRad="38100" dist="38100" dir="2700000" algn="tl">
                    <a:srgbClr val="000000"/>
                  </a:outerShdw>
                </a:effectLst>
              </a:rPr>
              <a:t> рана ушита до </a:t>
            </a:r>
            <a:r>
              <a:rPr lang="ru-RU" sz="2500" b="1" i="1" dirty="0" err="1">
                <a:solidFill>
                  <a:schemeClr val="bg1"/>
                </a:solidFill>
                <a:effectLst>
                  <a:outerShdw blurRad="38100" dist="38100" dir="2700000" algn="tl">
                    <a:srgbClr val="000000"/>
                  </a:outerShdw>
                </a:effectLst>
              </a:rPr>
              <a:t>двох</a:t>
            </a:r>
            <a:r>
              <a:rPr lang="ru-RU" sz="2500" b="1" i="1" dirty="0">
                <a:solidFill>
                  <a:schemeClr val="bg1"/>
                </a:solidFill>
                <a:effectLst>
                  <a:outerShdw blurRad="38100" dist="38100" dir="2700000" algn="tl">
                    <a:srgbClr val="000000"/>
                  </a:outerShdw>
                </a:effectLst>
              </a:rPr>
              <a:t> </a:t>
            </a:r>
            <a:r>
              <a:rPr lang="ru-RU" sz="2500" b="1" i="1" dirty="0" err="1" smtClean="0">
                <a:solidFill>
                  <a:schemeClr val="bg1"/>
                </a:solidFill>
                <a:effectLst>
                  <a:outerShdw blurRad="38100" dist="38100" dir="2700000" algn="tl">
                    <a:srgbClr val="000000"/>
                  </a:outerShdw>
                </a:effectLst>
              </a:rPr>
              <a:t>дренажів</a:t>
            </a:r>
            <a:r>
              <a:rPr lang="ru-RU" sz="2500" b="1" i="1" dirty="0" smtClean="0">
                <a:solidFill>
                  <a:schemeClr val="bg1"/>
                </a:solidFill>
                <a:effectLst>
                  <a:outerShdw blurRad="38100" dist="38100" dir="2700000" algn="tl">
                    <a:srgbClr val="000000"/>
                  </a:outerShdw>
                </a:effectLst>
              </a:rPr>
              <a:t> з </a:t>
            </a:r>
            <a:r>
              <a:rPr lang="ru-RU" sz="2500" b="1" i="1" dirty="0" err="1" smtClean="0">
                <a:solidFill>
                  <a:schemeClr val="bg1"/>
                </a:solidFill>
                <a:effectLst>
                  <a:outerShdw blurRad="38100" dist="38100" dir="2700000" algn="tl">
                    <a:srgbClr val="000000"/>
                  </a:outerShdw>
                </a:effectLst>
              </a:rPr>
              <a:t>рукавичок</a:t>
            </a:r>
            <a:endParaRPr lang="ru-RU" sz="2500" b="1" i="1" dirty="0">
              <a:solidFill>
                <a:schemeClr val="bg1"/>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1186" name="Picture 2" descr="P3165140"/>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21187" name="Rectangle 3"/>
          <p:cNvSpPr>
            <a:spLocks noChangeArrowheads="1"/>
          </p:cNvSpPr>
          <p:nvPr/>
        </p:nvSpPr>
        <p:spPr bwMode="auto">
          <a:xfrm>
            <a:off x="134938" y="28575"/>
            <a:ext cx="5088252" cy="523220"/>
          </a:xfrm>
          <a:prstGeom prst="rect">
            <a:avLst/>
          </a:prstGeom>
          <a:noFill/>
          <a:ln w="9525">
            <a:noFill/>
            <a:miter lim="800000"/>
            <a:headEnd/>
            <a:tailEnd/>
          </a:ln>
          <a:effectLst/>
        </p:spPr>
        <p:txBody>
          <a:bodyPr wrap="none">
            <a:spAutoFit/>
          </a:bodyPr>
          <a:lstStyle/>
          <a:p>
            <a:r>
              <a:rPr lang="ru-RU" sz="2800" b="1" i="1" dirty="0" smtClean="0">
                <a:solidFill>
                  <a:srgbClr val="FF0000"/>
                </a:solidFill>
                <a:effectLst>
                  <a:outerShdw blurRad="38100" dist="38100" dir="2700000" algn="tl">
                    <a:srgbClr val="000000"/>
                  </a:outerShdw>
                </a:effectLst>
              </a:rPr>
              <a:t>Перша </a:t>
            </a:r>
            <a:r>
              <a:rPr lang="ru-RU" sz="2800" b="1" i="1" dirty="0" err="1" smtClean="0">
                <a:solidFill>
                  <a:srgbClr val="FF0000"/>
                </a:solidFill>
                <a:effectLst>
                  <a:outerShdw blurRad="38100" dist="38100" dir="2700000" algn="tl">
                    <a:srgbClr val="000000"/>
                  </a:outerShdw>
                </a:effectLst>
              </a:rPr>
              <a:t>доба</a:t>
            </a:r>
            <a:r>
              <a:rPr lang="ru-RU" sz="2800" b="1" i="1" dirty="0" smtClean="0">
                <a:solidFill>
                  <a:srgbClr val="FF0000"/>
                </a:solidFill>
                <a:effectLst>
                  <a:outerShdw blurRad="38100" dist="38100" dir="2700000" algn="tl">
                    <a:srgbClr val="000000"/>
                  </a:outerShdw>
                </a:effectLst>
              </a:rPr>
              <a:t> </a:t>
            </a:r>
            <a:r>
              <a:rPr lang="ru-RU" sz="2800" b="1" i="1" dirty="0" err="1" smtClean="0">
                <a:solidFill>
                  <a:srgbClr val="FF0000"/>
                </a:solidFill>
                <a:effectLst>
                  <a:outerShdw blurRad="38100" dist="38100" dir="2700000" algn="tl">
                    <a:srgbClr val="000000"/>
                  </a:outerShdw>
                </a:effectLst>
              </a:rPr>
              <a:t>після</a:t>
            </a:r>
            <a:r>
              <a:rPr lang="ru-RU" sz="2800" b="1" i="1" dirty="0" smtClean="0">
                <a:solidFill>
                  <a:srgbClr val="FF0000"/>
                </a:solidFill>
                <a:effectLst>
                  <a:outerShdw blurRad="38100" dist="38100" dir="2700000" algn="tl">
                    <a:srgbClr val="000000"/>
                  </a:outerShdw>
                </a:effectLst>
              </a:rPr>
              <a:t> </a:t>
            </a:r>
            <a:r>
              <a:rPr lang="ru-RU" sz="2800" b="1" i="1" dirty="0" err="1" smtClean="0">
                <a:solidFill>
                  <a:srgbClr val="FF0000"/>
                </a:solidFill>
                <a:effectLst>
                  <a:outerShdw blurRad="38100" dist="38100" dir="2700000" algn="tl">
                    <a:srgbClr val="000000"/>
                  </a:outerShdw>
                </a:effectLst>
              </a:rPr>
              <a:t>операції</a:t>
            </a:r>
            <a:r>
              <a:rPr lang="ru-RU" sz="2800" b="1" i="1" dirty="0" smtClean="0">
                <a:solidFill>
                  <a:srgbClr val="FF0000"/>
                </a:solidFill>
                <a:effectLst>
                  <a:outerShdw blurRad="38100" dist="38100" dir="2700000" algn="tl">
                    <a:srgbClr val="000000"/>
                  </a:outerShdw>
                </a:effectLst>
              </a:rPr>
              <a:t> </a:t>
            </a:r>
            <a:endParaRPr lang="ru-RU" sz="2800" b="1" i="1" dirty="0">
              <a:solidFill>
                <a:srgbClr val="FF0000"/>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2210" name="Picture 2" descr="P3225163"/>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22212" name="Rectangle 4"/>
          <p:cNvSpPr>
            <a:spLocks noChangeArrowheads="1"/>
          </p:cNvSpPr>
          <p:nvPr/>
        </p:nvSpPr>
        <p:spPr bwMode="auto">
          <a:xfrm>
            <a:off x="76200" y="28575"/>
            <a:ext cx="7016664" cy="523220"/>
          </a:xfrm>
          <a:prstGeom prst="rect">
            <a:avLst/>
          </a:prstGeom>
          <a:noFill/>
          <a:ln w="9525">
            <a:noFill/>
            <a:miter lim="800000"/>
            <a:headEnd/>
            <a:tailEnd/>
          </a:ln>
          <a:effectLst/>
        </p:spPr>
        <p:txBody>
          <a:bodyPr wrap="none">
            <a:spAutoFit/>
          </a:bodyPr>
          <a:lstStyle/>
          <a:p>
            <a:r>
              <a:rPr lang="uk-UA" sz="2800" b="1" i="1" dirty="0" smtClean="0">
                <a:solidFill>
                  <a:srgbClr val="FF0000"/>
                </a:solidFill>
                <a:effectLst>
                  <a:outerShdw blurRad="38100" dist="38100" dir="2700000" algn="tl">
                    <a:srgbClr val="000000"/>
                  </a:outerShdw>
                </a:effectLst>
              </a:rPr>
              <a:t>7 доба після операції </a:t>
            </a:r>
            <a:r>
              <a:rPr lang="uk-UA" sz="2800" b="1" i="1" dirty="0" err="1" smtClean="0">
                <a:solidFill>
                  <a:srgbClr val="FF0000"/>
                </a:solidFill>
                <a:effectLst>
                  <a:outerShdw blurRad="38100" dist="38100" dir="2700000" algn="tl">
                    <a:srgbClr val="000000"/>
                  </a:outerShdw>
                </a:effectLst>
              </a:rPr>
              <a:t>краніопластики</a:t>
            </a:r>
            <a:endParaRPr lang="ru-RU" sz="2800" b="1" i="1" dirty="0">
              <a:solidFill>
                <a:srgbClr val="FF0000"/>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7876" name="Picture 4" descr="7"/>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7" name="Content Placeholder 3" descr="open dura pus coming from brain.jpg"/>
          <p:cNvPicPr>
            <a:picLocks noGrp="1" noChangeAspect="1"/>
          </p:cNvPicPr>
          <p:nvPr>
            <p:ph idx="4294967295"/>
          </p:nvPr>
        </p:nvPicPr>
        <p:blipFill>
          <a:blip r:embed="rId2"/>
          <a:srcRect/>
          <a:stretch>
            <a:fillRect/>
          </a:stretch>
        </p:blipFill>
        <p:spPr>
          <a:xfrm>
            <a:off x="0" y="0"/>
            <a:ext cx="9144000" cy="6858000"/>
          </a:xfrm>
        </p:spPr>
      </p:pic>
      <p:sp>
        <p:nvSpPr>
          <p:cNvPr id="144386" name="Title 1"/>
          <p:cNvSpPr>
            <a:spLocks noGrp="1"/>
          </p:cNvSpPr>
          <p:nvPr>
            <p:ph type="title" idx="4294967295"/>
          </p:nvPr>
        </p:nvSpPr>
        <p:spPr>
          <a:xfrm>
            <a:off x="4572000" y="0"/>
            <a:ext cx="4572000" cy="762000"/>
          </a:xfrm>
        </p:spPr>
        <p:txBody>
          <a:bodyPr anchor="b"/>
          <a:lstStyle/>
          <a:p>
            <a:r>
              <a:rPr lang="ru-RU" b="1" i="1" dirty="0" err="1" smtClean="0">
                <a:solidFill>
                  <a:srgbClr val="FF0000"/>
                </a:solidFill>
                <a:effectLst>
                  <a:outerShdw blurRad="38100" dist="38100" dir="2700000" algn="tl">
                    <a:srgbClr val="000000"/>
                  </a:outerShdw>
                </a:effectLst>
              </a:rPr>
              <a:t>Абсцес</a:t>
            </a:r>
            <a:r>
              <a:rPr lang="ru-RU" b="1" i="1" dirty="0" smtClean="0">
                <a:solidFill>
                  <a:srgbClr val="FF0000"/>
                </a:solidFill>
                <a:effectLst>
                  <a:outerShdw blurRad="38100" dist="38100" dir="2700000" algn="tl">
                    <a:srgbClr val="000000"/>
                  </a:outerShdw>
                </a:effectLst>
              </a:rPr>
              <a:t> </a:t>
            </a:r>
            <a:r>
              <a:rPr lang="ru-RU" b="1" i="1" dirty="0" err="1" smtClean="0">
                <a:solidFill>
                  <a:srgbClr val="FF0000"/>
                </a:solidFill>
                <a:effectLst>
                  <a:outerShdw blurRad="38100" dist="38100" dir="2700000" algn="tl">
                    <a:srgbClr val="000000"/>
                  </a:outerShdw>
                </a:effectLst>
              </a:rPr>
              <a:t>мозку</a:t>
            </a:r>
            <a:endParaRPr lang="en-US" b="1" i="1" dirty="0">
              <a:solidFill>
                <a:srgbClr val="FF0000"/>
              </a:solidFill>
              <a:effectLst>
                <a:outerShdw blurRad="38100" dist="38100" dir="2700000" algn="tl">
                  <a:srgbClr val="000000"/>
                </a:outerShdw>
              </a:effectLst>
            </a:endParaRPr>
          </a:p>
        </p:txBody>
      </p:sp>
    </p:spTree>
  </p:cSld>
  <p:clrMapOvr>
    <a:masterClrMapping/>
  </p:clrMapOvr>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8301" name="Picture 13" descr="F2"/>
          <p:cNvPicPr>
            <a:picLocks noChangeAspect="1" noChangeArrowheads="1"/>
          </p:cNvPicPr>
          <p:nvPr/>
        </p:nvPicPr>
        <p:blipFill>
          <a:blip r:embed="rId2"/>
          <a:srcRect/>
          <a:stretch>
            <a:fillRect/>
          </a:stretch>
        </p:blipFill>
        <p:spPr bwMode="auto">
          <a:xfrm>
            <a:off x="-1295400" y="1909763"/>
            <a:ext cx="6553200" cy="4948237"/>
          </a:xfrm>
          <a:prstGeom prst="rect">
            <a:avLst/>
          </a:prstGeom>
          <a:noFill/>
        </p:spPr>
      </p:pic>
      <p:pic>
        <p:nvPicPr>
          <p:cNvPr id="268297" name="Picture 9" descr="Spinal-Cord-Injury"/>
          <p:cNvPicPr>
            <a:picLocks noChangeAspect="1" noChangeArrowheads="1"/>
          </p:cNvPicPr>
          <p:nvPr/>
        </p:nvPicPr>
        <p:blipFill>
          <a:blip r:embed="rId3"/>
          <a:srcRect/>
          <a:stretch>
            <a:fillRect/>
          </a:stretch>
        </p:blipFill>
        <p:spPr bwMode="auto">
          <a:xfrm>
            <a:off x="4000500" y="0"/>
            <a:ext cx="5143500" cy="6858000"/>
          </a:xfrm>
          <a:prstGeom prst="rect">
            <a:avLst/>
          </a:prstGeom>
          <a:noFill/>
        </p:spPr>
      </p:pic>
      <p:sp>
        <p:nvSpPr>
          <p:cNvPr id="268300" name="Rectangle 12"/>
          <p:cNvSpPr>
            <a:spLocks noChangeArrowheads="1"/>
          </p:cNvSpPr>
          <p:nvPr/>
        </p:nvSpPr>
        <p:spPr bwMode="auto">
          <a:xfrm>
            <a:off x="685800" y="228600"/>
            <a:ext cx="5029200" cy="1739900"/>
          </a:xfrm>
          <a:prstGeom prst="rect">
            <a:avLst/>
          </a:prstGeom>
          <a:noFill/>
          <a:ln w="9525">
            <a:noFill/>
            <a:miter lim="800000"/>
            <a:headEnd/>
            <a:tailEnd/>
          </a:ln>
          <a:effectLst/>
        </p:spPr>
        <p:txBody>
          <a:bodyPr>
            <a:spAutoFit/>
          </a:bodyPr>
          <a:lstStyle/>
          <a:p>
            <a:r>
              <a:rPr lang="ru-RU" sz="3600" b="1" i="1" dirty="0" smtClean="0">
                <a:solidFill>
                  <a:srgbClr val="FF0000"/>
                </a:solidFill>
                <a:effectLst>
                  <a:outerShdw blurRad="38100" dist="38100" dir="2700000" algn="tl">
                    <a:srgbClr val="000000"/>
                  </a:outerShdw>
                </a:effectLst>
              </a:rPr>
              <a:t>ХРЕБЕТНО-СПИННОМОЗКОВА </a:t>
            </a:r>
            <a:r>
              <a:rPr lang="ru-RU" sz="3600" b="1" i="1" dirty="0">
                <a:solidFill>
                  <a:srgbClr val="FF0000"/>
                </a:solidFill>
                <a:effectLst>
                  <a:outerShdw blurRad="38100" dist="38100" dir="2700000" algn="tl">
                    <a:srgbClr val="000000"/>
                  </a:outerShdw>
                </a:effectLst>
              </a:rPr>
              <a:t>ТРАВМА</a:t>
            </a:r>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1366" name="Picture 6" descr="8310_dtp_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71364" name="Rectangle 4"/>
          <p:cNvSpPr>
            <a:spLocks noChangeArrowheads="1"/>
          </p:cNvSpPr>
          <p:nvPr/>
        </p:nvSpPr>
        <p:spPr bwMode="auto">
          <a:xfrm>
            <a:off x="0" y="2819400"/>
            <a:ext cx="8839200" cy="2800767"/>
          </a:xfrm>
          <a:prstGeom prst="rect">
            <a:avLst/>
          </a:prstGeom>
          <a:noFill/>
          <a:ln w="9525">
            <a:noFill/>
            <a:miter lim="800000"/>
            <a:headEnd/>
            <a:tailEnd/>
          </a:ln>
          <a:effectLst/>
        </p:spPr>
        <p:txBody>
          <a:bodyPr>
            <a:spAutoFit/>
          </a:bodyPr>
          <a:lstStyle/>
          <a:p>
            <a:pPr marL="176213" indent="-176213">
              <a:buFontTx/>
              <a:buChar char="•"/>
            </a:pPr>
            <a:r>
              <a:rPr lang="ru-RU" sz="2400" b="1" dirty="0">
                <a:solidFill>
                  <a:srgbClr val="FFF907"/>
                </a:solidFill>
                <a:effectLst>
                  <a:outerShdw blurRad="38100" dist="38100" dir="2700000" algn="tl">
                    <a:srgbClr val="000000"/>
                  </a:outerShdw>
                </a:effectLst>
              </a:rPr>
              <a:t>В США </a:t>
            </a:r>
            <a:r>
              <a:rPr lang="ru-RU" sz="2400" b="1" dirty="0" err="1" smtClean="0">
                <a:solidFill>
                  <a:srgbClr val="FFF907"/>
                </a:solidFill>
                <a:effectLst>
                  <a:outerShdw blurRad="38100" dist="38100" dir="2700000" algn="tl">
                    <a:srgbClr val="000000"/>
                  </a:outerShdw>
                </a:effectLst>
              </a:rPr>
              <a:t>щорічно</a:t>
            </a:r>
            <a:r>
              <a:rPr lang="ru-RU" sz="2400" b="1" dirty="0" smtClean="0">
                <a:solidFill>
                  <a:srgbClr val="FFF907"/>
                </a:solidFill>
                <a:effectLst>
                  <a:outerShdw blurRad="38100" dist="38100" dir="2700000" algn="tl">
                    <a:srgbClr val="000000"/>
                  </a:outerShdw>
                </a:effectLst>
              </a:rPr>
              <a:t> </a:t>
            </a:r>
            <a:r>
              <a:rPr lang="ru-RU" sz="2400" b="1" dirty="0" err="1" smtClean="0">
                <a:solidFill>
                  <a:srgbClr val="FFF907"/>
                </a:solidFill>
                <a:effectLst>
                  <a:outerShdw blurRad="38100" dist="38100" dir="2700000" algn="tl">
                    <a:srgbClr val="000000"/>
                  </a:outerShdw>
                </a:effectLst>
              </a:rPr>
              <a:t>реєструється</a:t>
            </a:r>
            <a:r>
              <a:rPr lang="ru-RU" sz="2400" b="1" dirty="0" smtClean="0">
                <a:solidFill>
                  <a:srgbClr val="FFF907"/>
                </a:solidFill>
                <a:effectLst>
                  <a:outerShdw blurRad="38100" dist="38100" dir="2700000" algn="tl">
                    <a:srgbClr val="000000"/>
                  </a:outerShdw>
                </a:effectLst>
              </a:rPr>
              <a:t> </a:t>
            </a:r>
            <a:r>
              <a:rPr lang="ru-RU" sz="3200" b="1" i="1" dirty="0" smtClean="0">
                <a:solidFill>
                  <a:srgbClr val="FF0000"/>
                </a:solidFill>
                <a:effectLst>
                  <a:outerShdw blurRad="38100" dist="38100" dir="2700000" algn="tl">
                    <a:srgbClr val="000000"/>
                  </a:outerShdw>
                </a:effectLst>
              </a:rPr>
              <a:t>8000-10000 </a:t>
            </a:r>
            <a:r>
              <a:rPr lang="ru-RU" sz="3200" b="1" i="1" dirty="0" err="1" smtClean="0">
                <a:solidFill>
                  <a:srgbClr val="FFFF00"/>
                </a:solidFill>
                <a:effectLst>
                  <a:outerShdw blurRad="38100" dist="38100" dir="2700000" algn="tl">
                    <a:srgbClr val="000000"/>
                  </a:outerShdw>
                </a:effectLst>
              </a:rPr>
              <a:t>нових</a:t>
            </a:r>
            <a:r>
              <a:rPr lang="ru-RU" sz="3200" b="1" i="1" dirty="0" smtClean="0">
                <a:solidFill>
                  <a:srgbClr val="FFFF00"/>
                </a:solidFill>
                <a:effectLst>
                  <a:outerShdw blurRad="38100" dist="38100" dir="2700000" algn="tl">
                    <a:srgbClr val="000000"/>
                  </a:outerShdw>
                </a:effectLst>
              </a:rPr>
              <a:t> </a:t>
            </a:r>
            <a:r>
              <a:rPr lang="ru-RU" sz="3200" b="1" i="1" dirty="0" err="1" smtClean="0">
                <a:solidFill>
                  <a:srgbClr val="FFFF00"/>
                </a:solidFill>
                <a:effectLst>
                  <a:outerShdw blurRad="38100" dist="38100" dir="2700000" algn="tl">
                    <a:srgbClr val="000000"/>
                  </a:outerShdw>
                </a:effectLst>
              </a:rPr>
              <a:t>випадків</a:t>
            </a:r>
            <a:r>
              <a:rPr lang="ru-RU" sz="3200" b="1" i="1" dirty="0" smtClean="0">
                <a:solidFill>
                  <a:srgbClr val="FFFF00"/>
                </a:solidFill>
                <a:effectLst>
                  <a:outerShdw blurRad="38100" dist="38100" dir="2700000" algn="tl">
                    <a:srgbClr val="000000"/>
                  </a:outerShdw>
                </a:effectLst>
              </a:rPr>
              <a:t> </a:t>
            </a:r>
            <a:r>
              <a:rPr lang="ru-RU" sz="3200" b="1" i="1" dirty="0" err="1" smtClean="0">
                <a:solidFill>
                  <a:srgbClr val="FFFF00"/>
                </a:solidFill>
                <a:effectLst>
                  <a:outerShdw blurRad="38100" dist="38100" dir="2700000" algn="tl">
                    <a:srgbClr val="000000"/>
                  </a:outerShdw>
                </a:effectLst>
              </a:rPr>
              <a:t>ускладненої</a:t>
            </a:r>
            <a:r>
              <a:rPr lang="ru-RU" sz="3200" b="1" i="1" dirty="0" smtClean="0">
                <a:solidFill>
                  <a:srgbClr val="FFFF00"/>
                </a:solidFill>
                <a:effectLst>
                  <a:outerShdw blurRad="38100" dist="38100" dir="2700000" algn="tl">
                    <a:srgbClr val="000000"/>
                  </a:outerShdw>
                </a:effectLst>
              </a:rPr>
              <a:t> </a:t>
            </a:r>
            <a:r>
              <a:rPr lang="ru-RU" sz="3200" b="1" i="1" dirty="0" err="1" smtClean="0">
                <a:solidFill>
                  <a:srgbClr val="FFFF00"/>
                </a:solidFill>
                <a:effectLst>
                  <a:outerShdw blurRad="38100" dist="38100" dir="2700000" algn="tl">
                    <a:srgbClr val="000000"/>
                  </a:outerShdw>
                </a:effectLst>
              </a:rPr>
              <a:t>хребетно-спинномозкової</a:t>
            </a:r>
            <a:r>
              <a:rPr lang="ru-RU" sz="3200" b="1" i="1" dirty="0" smtClean="0">
                <a:solidFill>
                  <a:srgbClr val="FFFF00"/>
                </a:solidFill>
                <a:effectLst>
                  <a:outerShdw blurRad="38100" dist="38100" dir="2700000" algn="tl">
                    <a:srgbClr val="000000"/>
                  </a:outerShdw>
                </a:effectLst>
              </a:rPr>
              <a:t> </a:t>
            </a:r>
            <a:r>
              <a:rPr lang="ru-RU" sz="3200" b="1" i="1" dirty="0" err="1" smtClean="0">
                <a:solidFill>
                  <a:srgbClr val="FFFF00"/>
                </a:solidFill>
                <a:effectLst>
                  <a:outerShdw blurRad="38100" dist="38100" dir="2700000" algn="tl">
                    <a:srgbClr val="000000"/>
                  </a:outerShdw>
                </a:effectLst>
              </a:rPr>
              <a:t>травми</a:t>
            </a:r>
            <a:endParaRPr lang="ru-RU" sz="2400" b="1" dirty="0">
              <a:solidFill>
                <a:srgbClr val="FFFF00"/>
              </a:solidFill>
              <a:effectLst>
                <a:outerShdw blurRad="38100" dist="38100" dir="2700000" algn="tl">
                  <a:srgbClr val="000000"/>
                </a:outerShdw>
              </a:effectLst>
            </a:endParaRPr>
          </a:p>
          <a:p>
            <a:pPr marL="176213" indent="-176213">
              <a:buFontTx/>
              <a:buChar char="•"/>
            </a:pPr>
            <a:r>
              <a:rPr lang="ru-RU" sz="2400" b="1" dirty="0">
                <a:solidFill>
                  <a:srgbClr val="FFF907"/>
                </a:solidFill>
                <a:effectLst>
                  <a:outerShdw blurRad="38100" dist="38100" dir="2700000" algn="tl">
                    <a:srgbClr val="000000"/>
                  </a:outerShdw>
                </a:effectLst>
              </a:rPr>
              <a:t>В </a:t>
            </a:r>
            <a:r>
              <a:rPr lang="ru-RU" sz="2400" b="1" dirty="0" err="1" smtClean="0">
                <a:solidFill>
                  <a:srgbClr val="FFF907"/>
                </a:solidFill>
                <a:effectLst>
                  <a:outerShdw blurRad="38100" dist="38100" dir="2700000" algn="tl">
                    <a:srgbClr val="000000"/>
                  </a:outerShdw>
                </a:effectLst>
              </a:rPr>
              <a:t>Україні</a:t>
            </a:r>
            <a:r>
              <a:rPr lang="ru-RU" sz="2400" b="1" dirty="0" smtClean="0">
                <a:solidFill>
                  <a:srgbClr val="FFF907"/>
                </a:solidFill>
                <a:effectLst>
                  <a:outerShdw blurRad="38100" dist="38100" dir="2700000" algn="tl">
                    <a:srgbClr val="000000"/>
                  </a:outerShdw>
                </a:effectLst>
              </a:rPr>
              <a:t> </a:t>
            </a:r>
            <a:r>
              <a:rPr lang="ru-RU" sz="2400" b="1" dirty="0" err="1" smtClean="0">
                <a:solidFill>
                  <a:srgbClr val="FFF907"/>
                </a:solidFill>
                <a:effectLst>
                  <a:outerShdw blurRad="38100" dist="38100" dir="2700000" algn="tl">
                    <a:srgbClr val="000000"/>
                  </a:outerShdw>
                </a:effectLst>
              </a:rPr>
              <a:t>реєструється</a:t>
            </a:r>
            <a:r>
              <a:rPr lang="ru-RU" sz="2400" b="1" dirty="0" smtClean="0">
                <a:solidFill>
                  <a:srgbClr val="FFF907"/>
                </a:solidFill>
                <a:effectLst>
                  <a:outerShdw blurRad="38100" dist="38100" dir="2700000" algn="tl">
                    <a:srgbClr val="000000"/>
                  </a:outerShdw>
                </a:effectLst>
              </a:rPr>
              <a:t> </a:t>
            </a:r>
            <a:r>
              <a:rPr lang="ru-RU" sz="2400" b="1" dirty="0" err="1" smtClean="0">
                <a:solidFill>
                  <a:srgbClr val="FFF907"/>
                </a:solidFill>
                <a:effectLst>
                  <a:outerShdw blurRad="38100" dist="38100" dir="2700000" algn="tl">
                    <a:srgbClr val="000000"/>
                  </a:outerShdw>
                </a:effectLst>
              </a:rPr>
              <a:t>щорічно</a:t>
            </a:r>
            <a:r>
              <a:rPr lang="ru-RU" sz="2400" b="1" dirty="0" smtClean="0">
                <a:solidFill>
                  <a:srgbClr val="FFF907"/>
                </a:solidFill>
                <a:effectLst>
                  <a:outerShdw blurRad="38100" dist="38100" dir="2700000" algn="tl">
                    <a:srgbClr val="000000"/>
                  </a:outerShdw>
                </a:effectLst>
              </a:rPr>
              <a:t> </a:t>
            </a:r>
            <a:r>
              <a:rPr lang="ru-RU" sz="2400" b="1" dirty="0" err="1" smtClean="0">
                <a:solidFill>
                  <a:srgbClr val="FFF907"/>
                </a:solidFill>
                <a:effectLst>
                  <a:outerShdw blurRad="38100" dist="38100" dir="2700000" algn="tl">
                    <a:srgbClr val="000000"/>
                  </a:outerShdw>
                </a:effectLst>
              </a:rPr>
              <a:t>від</a:t>
            </a:r>
            <a:r>
              <a:rPr lang="ru-RU" sz="2400" b="1" dirty="0" smtClean="0">
                <a:solidFill>
                  <a:srgbClr val="FFF907"/>
                </a:solidFill>
                <a:effectLst>
                  <a:outerShdw blurRad="38100" dist="38100" dir="2700000" algn="tl">
                    <a:srgbClr val="000000"/>
                  </a:outerShdw>
                </a:effectLst>
              </a:rPr>
              <a:t> </a:t>
            </a:r>
            <a:r>
              <a:rPr lang="ru-RU" sz="3200" b="1" i="1" dirty="0">
                <a:solidFill>
                  <a:srgbClr val="FF0000"/>
                </a:solidFill>
                <a:effectLst>
                  <a:outerShdw blurRad="38100" dist="38100" dir="2700000" algn="tl">
                    <a:srgbClr val="000000"/>
                  </a:outerShdw>
                </a:effectLst>
              </a:rPr>
              <a:t>2000 до 3000</a:t>
            </a:r>
            <a:r>
              <a:rPr lang="ru-RU" sz="2400" b="1" dirty="0">
                <a:solidFill>
                  <a:srgbClr val="FFF907"/>
                </a:solidFill>
                <a:effectLst>
                  <a:outerShdw blurRad="38100" dist="38100" dir="2700000" algn="tl">
                    <a:srgbClr val="000000"/>
                  </a:outerShdw>
                </a:effectLst>
              </a:rPr>
              <a:t> </a:t>
            </a:r>
            <a:r>
              <a:rPr lang="ru-RU" sz="2400" b="1" dirty="0" err="1" smtClean="0">
                <a:solidFill>
                  <a:srgbClr val="FFF907"/>
                </a:solidFill>
                <a:effectLst>
                  <a:outerShdw blurRad="38100" dist="38100" dir="2700000" algn="tl">
                    <a:srgbClr val="000000"/>
                  </a:outerShdw>
                </a:effectLst>
              </a:rPr>
              <a:t>випадків</a:t>
            </a:r>
            <a:r>
              <a:rPr lang="ru-RU" sz="2400" b="1" dirty="0" smtClean="0">
                <a:solidFill>
                  <a:srgbClr val="FFF907"/>
                </a:solidFill>
                <a:effectLst>
                  <a:outerShdw blurRad="38100" dist="38100" dir="2700000" algn="tl">
                    <a:srgbClr val="000000"/>
                  </a:outerShdw>
                </a:effectLst>
              </a:rPr>
              <a:t> </a:t>
            </a:r>
            <a:r>
              <a:rPr lang="ru-RU" sz="2400" b="1" dirty="0" err="1" smtClean="0">
                <a:solidFill>
                  <a:srgbClr val="FFF907"/>
                </a:solidFill>
                <a:effectLst>
                  <a:outerShdw blurRad="38100" dist="38100" dir="2700000" algn="tl">
                    <a:srgbClr val="000000"/>
                  </a:outerShdw>
                </a:effectLst>
              </a:rPr>
              <a:t>пошкодження</a:t>
            </a:r>
            <a:r>
              <a:rPr lang="ru-RU" sz="2400" b="1" dirty="0" smtClean="0">
                <a:solidFill>
                  <a:srgbClr val="FFF907"/>
                </a:solidFill>
                <a:effectLst>
                  <a:outerShdw blurRad="38100" dist="38100" dir="2700000" algn="tl">
                    <a:srgbClr val="000000"/>
                  </a:outerShdw>
                </a:effectLst>
              </a:rPr>
              <a:t> </a:t>
            </a:r>
            <a:r>
              <a:rPr lang="ru-RU" sz="2400" b="1" dirty="0">
                <a:solidFill>
                  <a:srgbClr val="FFF907"/>
                </a:solidFill>
                <a:effectLst>
                  <a:outerShdw blurRad="38100" dist="38100" dir="2700000" algn="tl">
                    <a:srgbClr val="000000"/>
                  </a:outerShdw>
                </a:effectLst>
              </a:rPr>
              <a:t>спинного </a:t>
            </a:r>
            <a:r>
              <a:rPr lang="ru-RU" sz="2400" b="1" dirty="0" err="1" smtClean="0">
                <a:solidFill>
                  <a:srgbClr val="FFF907"/>
                </a:solidFill>
                <a:effectLst>
                  <a:outerShdw blurRad="38100" dist="38100" dir="2700000" algn="tl">
                    <a:srgbClr val="000000"/>
                  </a:outerShdw>
                </a:effectLst>
              </a:rPr>
              <a:t>мозку</a:t>
            </a:r>
            <a:r>
              <a:rPr lang="ru-RU" sz="2000" b="1" dirty="0" smtClean="0">
                <a:solidFill>
                  <a:srgbClr val="FFF907"/>
                </a:solidFill>
                <a:effectLst>
                  <a:outerShdw blurRad="38100" dist="38100" dir="2700000" algn="tl">
                    <a:srgbClr val="000000"/>
                  </a:outerShdw>
                </a:effectLst>
              </a:rPr>
              <a:t> </a:t>
            </a:r>
            <a:endParaRPr lang="ru-RU" sz="2000" b="1" dirty="0">
              <a:solidFill>
                <a:srgbClr val="FFF907"/>
              </a:solidFill>
              <a:effectLst>
                <a:outerShdw blurRad="38100" dist="38100" dir="2700000" algn="tl">
                  <a:srgbClr val="000000"/>
                </a:outerShdw>
              </a:effectLst>
            </a:endParaRPr>
          </a:p>
          <a:p>
            <a:pPr marL="176213" indent="-176213">
              <a:buFontTx/>
              <a:buChar char="•"/>
            </a:pPr>
            <a:endParaRPr lang="ru-RU" sz="2400" b="1" dirty="0">
              <a:solidFill>
                <a:srgbClr val="FFF907"/>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986" name="Picture 2" descr="ws_890a"/>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297987" name="Text Box 3"/>
          <p:cNvSpPr txBox="1">
            <a:spLocks noChangeArrowheads="1"/>
          </p:cNvSpPr>
          <p:nvPr/>
        </p:nvSpPr>
        <p:spPr bwMode="auto">
          <a:xfrm>
            <a:off x="1828800" y="2209800"/>
            <a:ext cx="1519238" cy="876300"/>
          </a:xfrm>
          <a:prstGeom prst="rect">
            <a:avLst/>
          </a:prstGeom>
          <a:noFill/>
          <a:ln w="9525">
            <a:noFill/>
            <a:miter lim="800000"/>
            <a:headEnd/>
            <a:tailEnd/>
          </a:ln>
          <a:effectLst/>
        </p:spPr>
        <p:txBody>
          <a:bodyPr wrap="none" lIns="0" tIns="0" rIns="0" bIns="0">
            <a:spAutoFit/>
          </a:bodyPr>
          <a:lstStyle/>
          <a:p>
            <a:pPr defTabSz="820738">
              <a:lnSpc>
                <a:spcPts val="3450"/>
              </a:lnSpc>
              <a:tabLst>
                <a:tab pos="296863" algn="l"/>
              </a:tabLst>
            </a:pPr>
            <a:r>
              <a:rPr lang="ru-RU" sz="1600"/>
              <a:t>	</a:t>
            </a:r>
            <a:r>
              <a:rPr lang="ru-RU" sz="2900" b="1">
                <a:solidFill>
                  <a:srgbClr val="000000"/>
                </a:solidFill>
                <a:latin typeface="Tahoma" pitchFamily="34" charset="0"/>
              </a:rPr>
              <a:t>80%</a:t>
            </a:r>
          </a:p>
          <a:p>
            <a:pPr defTabSz="820738">
              <a:lnSpc>
                <a:spcPts val="3450"/>
              </a:lnSpc>
              <a:tabLst>
                <a:tab pos="296863" algn="l"/>
              </a:tabLst>
            </a:pPr>
            <a:r>
              <a:rPr lang="ru-RU" sz="2900" b="1">
                <a:solidFill>
                  <a:srgbClr val="000000"/>
                </a:solidFill>
                <a:latin typeface="Tahoma" pitchFamily="34" charset="0"/>
              </a:rPr>
              <a:t>Anterior</a:t>
            </a:r>
          </a:p>
        </p:txBody>
      </p:sp>
      <p:sp>
        <p:nvSpPr>
          <p:cNvPr id="297988" name="Text Box 4"/>
          <p:cNvSpPr txBox="1">
            <a:spLocks noChangeArrowheads="1"/>
          </p:cNvSpPr>
          <p:nvPr/>
        </p:nvSpPr>
        <p:spPr bwMode="auto">
          <a:xfrm>
            <a:off x="7010400" y="2209800"/>
            <a:ext cx="1687513" cy="876300"/>
          </a:xfrm>
          <a:prstGeom prst="rect">
            <a:avLst/>
          </a:prstGeom>
          <a:noFill/>
          <a:ln w="9525">
            <a:noFill/>
            <a:miter lim="800000"/>
            <a:headEnd/>
            <a:tailEnd/>
          </a:ln>
          <a:effectLst/>
        </p:spPr>
        <p:txBody>
          <a:bodyPr wrap="none" lIns="0" tIns="0" rIns="0" bIns="0">
            <a:spAutoFit/>
          </a:bodyPr>
          <a:lstStyle/>
          <a:p>
            <a:pPr defTabSz="820738">
              <a:lnSpc>
                <a:spcPts val="3450"/>
              </a:lnSpc>
              <a:tabLst>
                <a:tab pos="387350" algn="l"/>
              </a:tabLst>
            </a:pPr>
            <a:r>
              <a:rPr lang="ru-RU" sz="1600"/>
              <a:t>	</a:t>
            </a:r>
            <a:r>
              <a:rPr lang="ru-RU" sz="2900" b="1">
                <a:solidFill>
                  <a:srgbClr val="000000"/>
                </a:solidFill>
                <a:latin typeface="Tahoma" pitchFamily="34" charset="0"/>
              </a:rPr>
              <a:t>20%</a:t>
            </a:r>
          </a:p>
          <a:p>
            <a:pPr defTabSz="820738">
              <a:lnSpc>
                <a:spcPts val="3450"/>
              </a:lnSpc>
              <a:tabLst>
                <a:tab pos="387350" algn="l"/>
              </a:tabLst>
            </a:pPr>
            <a:r>
              <a:rPr lang="ru-RU" sz="2900" b="1">
                <a:solidFill>
                  <a:srgbClr val="000000"/>
                </a:solidFill>
                <a:latin typeface="Tahoma" pitchFamily="34" charset="0"/>
              </a:rPr>
              <a:t>Posterior</a:t>
            </a:r>
          </a:p>
        </p:txBody>
      </p:sp>
      <p:sp>
        <p:nvSpPr>
          <p:cNvPr id="297989" name="Text Box 5"/>
          <p:cNvSpPr txBox="1">
            <a:spLocks noChangeArrowheads="1"/>
          </p:cNvSpPr>
          <p:nvPr/>
        </p:nvSpPr>
        <p:spPr bwMode="auto">
          <a:xfrm>
            <a:off x="2362200" y="5791200"/>
            <a:ext cx="5073505" cy="333425"/>
          </a:xfrm>
          <a:prstGeom prst="rect">
            <a:avLst/>
          </a:prstGeom>
          <a:noFill/>
          <a:ln w="9525">
            <a:noFill/>
            <a:miter lim="800000"/>
            <a:headEnd/>
            <a:tailEnd/>
          </a:ln>
          <a:effectLst/>
        </p:spPr>
        <p:txBody>
          <a:bodyPr wrap="none" lIns="0" tIns="0" rIns="0" bIns="0">
            <a:spAutoFit/>
          </a:bodyPr>
          <a:lstStyle/>
          <a:p>
            <a:pPr defTabSz="820738">
              <a:lnSpc>
                <a:spcPts val="2600"/>
              </a:lnSpc>
            </a:pPr>
            <a:r>
              <a:rPr lang="ru-RU" sz="2200" b="1" dirty="0" err="1" smtClean="0">
                <a:solidFill>
                  <a:srgbClr val="000000"/>
                </a:solidFill>
                <a:latin typeface="Tahoma" pitchFamily="34" charset="0"/>
              </a:rPr>
              <a:t>Розподіл</a:t>
            </a:r>
            <a:r>
              <a:rPr lang="ru-RU" sz="2200" b="1" dirty="0" smtClean="0">
                <a:solidFill>
                  <a:srgbClr val="000000"/>
                </a:solidFill>
                <a:latin typeface="Tahoma" pitchFamily="34" charset="0"/>
              </a:rPr>
              <a:t> </a:t>
            </a:r>
            <a:r>
              <a:rPr lang="ru-RU" sz="2200" b="1" dirty="0" err="1" smtClean="0">
                <a:solidFill>
                  <a:srgbClr val="000000"/>
                </a:solidFill>
                <a:latin typeface="Tahoma" pitchFamily="34" charset="0"/>
              </a:rPr>
              <a:t>навантаження</a:t>
            </a:r>
            <a:r>
              <a:rPr lang="ru-RU" sz="2200" b="1" dirty="0" smtClean="0">
                <a:solidFill>
                  <a:srgbClr val="000000"/>
                </a:solidFill>
                <a:latin typeface="Tahoma" pitchFamily="34" charset="0"/>
              </a:rPr>
              <a:t> на хребет</a:t>
            </a:r>
            <a:endParaRPr lang="ru-RU" sz="2200" b="1" dirty="0">
              <a:solidFill>
                <a:srgbClr val="000000"/>
              </a:solidFill>
              <a:latin typeface="Tahoma" pitchFamily="34" charset="0"/>
            </a:endParaRPr>
          </a:p>
        </p:txBody>
      </p:sp>
      <p:sp>
        <p:nvSpPr>
          <p:cNvPr id="297990" name="Text Box 6"/>
          <p:cNvSpPr txBox="1">
            <a:spLocks noChangeArrowheads="1"/>
          </p:cNvSpPr>
          <p:nvPr/>
        </p:nvSpPr>
        <p:spPr bwMode="auto">
          <a:xfrm>
            <a:off x="3581400" y="914400"/>
            <a:ext cx="3271986" cy="615553"/>
          </a:xfrm>
          <a:prstGeom prst="rect">
            <a:avLst/>
          </a:prstGeom>
          <a:noFill/>
          <a:ln w="9525">
            <a:noFill/>
            <a:miter lim="800000"/>
            <a:headEnd/>
            <a:tailEnd/>
          </a:ln>
          <a:effectLst/>
        </p:spPr>
        <p:txBody>
          <a:bodyPr wrap="none" lIns="0" tIns="0" rIns="0" bIns="0">
            <a:spAutoFit/>
          </a:bodyPr>
          <a:lstStyle/>
          <a:p>
            <a:pPr defTabSz="820738">
              <a:lnSpc>
                <a:spcPts val="4813"/>
              </a:lnSpc>
            </a:pPr>
            <a:r>
              <a:rPr lang="ru-RU" sz="4300" b="1" i="1" dirty="0" err="1" smtClean="0">
                <a:solidFill>
                  <a:srgbClr val="FF0000"/>
                </a:solidFill>
                <a:effectLst>
                  <a:outerShdw blurRad="38100" dist="38100" dir="2700000" algn="tl">
                    <a:srgbClr val="000000"/>
                  </a:outerShdw>
                </a:effectLst>
              </a:rPr>
              <a:t>Біомеханіка</a:t>
            </a:r>
            <a:endParaRPr lang="ru-RU" sz="4300" b="1" i="1" dirty="0">
              <a:solidFill>
                <a:srgbClr val="FF0000"/>
              </a:solidFill>
              <a:effectLst>
                <a:outerShdw blurRad="38100" dist="38100" dir="2700000" algn="tl">
                  <a:srgbClr val="000000"/>
                </a:outerShdw>
              </a:effectLst>
            </a:endParaRP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8" name="Rectangle 4"/>
          <p:cNvSpPr>
            <a:spLocks noChangeArrowheads="1"/>
          </p:cNvSpPr>
          <p:nvPr/>
        </p:nvSpPr>
        <p:spPr bwMode="auto">
          <a:xfrm>
            <a:off x="152400" y="609600"/>
            <a:ext cx="8763000" cy="1292662"/>
          </a:xfrm>
          <a:prstGeom prst="rect">
            <a:avLst/>
          </a:prstGeom>
          <a:noFill/>
          <a:ln w="9525">
            <a:noFill/>
            <a:miter lim="800000"/>
            <a:headEnd/>
            <a:tailEnd/>
          </a:ln>
          <a:effectLst/>
        </p:spPr>
        <p:txBody>
          <a:bodyPr>
            <a:spAutoFit/>
          </a:bodyPr>
          <a:lstStyle/>
          <a:p>
            <a:pPr marL="176213" indent="-176213">
              <a:lnSpc>
                <a:spcPct val="130000"/>
              </a:lnSpc>
              <a:buFontTx/>
              <a:buChar char="•"/>
            </a:pPr>
            <a:r>
              <a:rPr lang="ru-RU" sz="2000" b="1" dirty="0" err="1" smtClean="0">
                <a:effectLst>
                  <a:outerShdw blurRad="38100" dist="38100" dir="2700000" algn="tl">
                    <a:srgbClr val="C0C0C0"/>
                  </a:outerShdw>
                </a:effectLst>
              </a:rPr>
              <a:t>Пошкодження</a:t>
            </a:r>
            <a:r>
              <a:rPr lang="ru-RU" sz="2000" b="1" dirty="0" smtClean="0">
                <a:effectLst>
                  <a:outerShdw blurRad="38100" dist="38100" dir="2700000" algn="tl">
                    <a:srgbClr val="C0C0C0"/>
                  </a:outerShdw>
                </a:effectLst>
              </a:rPr>
              <a:t> хребта без </a:t>
            </a:r>
            <a:r>
              <a:rPr lang="ru-RU" sz="2000" b="1" dirty="0" err="1" smtClean="0">
                <a:effectLst>
                  <a:outerShdw blurRad="38100" dist="38100" dir="2700000" algn="tl">
                    <a:srgbClr val="C0C0C0"/>
                  </a:outerShdw>
                </a:effectLst>
              </a:rPr>
              <a:t>пошкодження</a:t>
            </a:r>
            <a:r>
              <a:rPr lang="ru-RU" sz="2000" b="1" dirty="0" smtClean="0">
                <a:effectLst>
                  <a:outerShdw blurRad="38100" dist="38100" dir="2700000" algn="tl">
                    <a:srgbClr val="C0C0C0"/>
                  </a:outerShdw>
                </a:effectLst>
              </a:rPr>
              <a:t>  </a:t>
            </a:r>
            <a:r>
              <a:rPr lang="ru-RU" sz="2000" b="1" dirty="0">
                <a:effectLst>
                  <a:outerShdw blurRad="38100" dist="38100" dir="2700000" algn="tl">
                    <a:srgbClr val="C0C0C0"/>
                  </a:outerShdw>
                </a:effectLst>
              </a:rPr>
              <a:t>спинного </a:t>
            </a:r>
            <a:r>
              <a:rPr lang="ru-RU" sz="2000" b="1" dirty="0" err="1" smtClean="0">
                <a:effectLst>
                  <a:outerShdw blurRad="38100" dist="38100" dir="2700000" algn="tl">
                    <a:srgbClr val="C0C0C0"/>
                  </a:outerShdw>
                </a:effectLst>
              </a:rPr>
              <a:t>мозку</a:t>
            </a:r>
            <a:endParaRPr lang="ru-RU" sz="2000" b="1" dirty="0">
              <a:effectLst>
                <a:outerShdw blurRad="38100" dist="38100" dir="2700000" algn="tl">
                  <a:srgbClr val="C0C0C0"/>
                </a:outerShdw>
              </a:effectLst>
            </a:endParaRPr>
          </a:p>
          <a:p>
            <a:pPr marL="176213" indent="-176213">
              <a:lnSpc>
                <a:spcPct val="130000"/>
              </a:lnSpc>
              <a:buFontTx/>
              <a:buChar char="•"/>
            </a:pPr>
            <a:r>
              <a:rPr lang="ru-RU" sz="2000" b="1" dirty="0" err="1">
                <a:effectLst>
                  <a:outerShdw blurRad="38100" dist="38100" dir="2700000" algn="tl">
                    <a:srgbClr val="C0C0C0"/>
                  </a:outerShdw>
                </a:effectLst>
              </a:rPr>
              <a:t>Пошкодження</a:t>
            </a:r>
            <a:r>
              <a:rPr lang="ru-RU" sz="2000" b="1" dirty="0">
                <a:effectLst>
                  <a:outerShdw blurRad="38100" dist="38100" dir="2700000" algn="tl">
                    <a:srgbClr val="C0C0C0"/>
                  </a:outerShdw>
                </a:effectLst>
              </a:rPr>
              <a:t> хребта </a:t>
            </a:r>
            <a:r>
              <a:rPr lang="ru-RU" sz="2000" b="1" dirty="0" err="1" smtClean="0">
                <a:effectLst>
                  <a:outerShdw blurRad="38100" dist="38100" dir="2700000" algn="tl">
                    <a:srgbClr val="C0C0C0"/>
                  </a:outerShdw>
                </a:effectLst>
              </a:rPr>
              <a:t>із</a:t>
            </a:r>
            <a:r>
              <a:rPr lang="ru-RU" sz="2000" b="1" dirty="0" smtClean="0">
                <a:effectLst>
                  <a:outerShdw blurRad="38100" dist="38100" dir="2700000" algn="tl">
                    <a:srgbClr val="C0C0C0"/>
                  </a:outerShdw>
                </a:effectLst>
              </a:rPr>
              <a:t> </a:t>
            </a:r>
            <a:r>
              <a:rPr lang="ru-RU" sz="2000" b="1" dirty="0" err="1" smtClean="0">
                <a:effectLst>
                  <a:outerShdw blurRad="38100" dist="38100" dir="2700000" algn="tl">
                    <a:srgbClr val="C0C0C0"/>
                  </a:outerShdw>
                </a:effectLst>
              </a:rPr>
              <a:t>пошкодженням</a:t>
            </a:r>
            <a:r>
              <a:rPr lang="ru-RU" sz="2000" b="1" dirty="0" smtClean="0">
                <a:effectLst>
                  <a:outerShdw blurRad="38100" dist="38100" dir="2700000" algn="tl">
                    <a:srgbClr val="C0C0C0"/>
                  </a:outerShdw>
                </a:effectLst>
              </a:rPr>
              <a:t>  </a:t>
            </a:r>
            <a:r>
              <a:rPr lang="ru-RU" sz="2000" b="1" dirty="0">
                <a:effectLst>
                  <a:outerShdw blurRad="38100" dist="38100" dir="2700000" algn="tl">
                    <a:srgbClr val="C0C0C0"/>
                  </a:outerShdw>
                </a:effectLst>
              </a:rPr>
              <a:t>спинного </a:t>
            </a:r>
            <a:r>
              <a:rPr lang="ru-RU" sz="2000" b="1" dirty="0" err="1">
                <a:effectLst>
                  <a:outerShdw blurRad="38100" dist="38100" dir="2700000" algn="tl">
                    <a:srgbClr val="C0C0C0"/>
                  </a:outerShdw>
                </a:effectLst>
              </a:rPr>
              <a:t>мозку</a:t>
            </a:r>
            <a:endParaRPr lang="ru-RU" sz="2000" b="1" dirty="0">
              <a:effectLst>
                <a:outerShdw blurRad="38100" dist="38100" dir="2700000" algn="tl">
                  <a:srgbClr val="C0C0C0"/>
                </a:outerShdw>
              </a:effectLst>
            </a:endParaRPr>
          </a:p>
          <a:p>
            <a:pPr marL="176213" indent="-176213">
              <a:lnSpc>
                <a:spcPct val="130000"/>
              </a:lnSpc>
              <a:buFontTx/>
              <a:buChar char="•"/>
            </a:pPr>
            <a:r>
              <a:rPr lang="ru-RU" sz="2000" b="1" dirty="0" err="1" smtClean="0">
                <a:effectLst>
                  <a:outerShdw blurRad="38100" dist="38100" dir="2700000" algn="tl">
                    <a:srgbClr val="C0C0C0"/>
                  </a:outerShdw>
                </a:effectLst>
              </a:rPr>
              <a:t>Пошкодження</a:t>
            </a:r>
            <a:r>
              <a:rPr lang="ru-RU" sz="2000" b="1" dirty="0" smtClean="0">
                <a:effectLst>
                  <a:outerShdw blurRad="38100" dist="38100" dir="2700000" algn="tl">
                    <a:srgbClr val="C0C0C0"/>
                  </a:outerShdw>
                </a:effectLst>
              </a:rPr>
              <a:t> </a:t>
            </a:r>
            <a:r>
              <a:rPr lang="ru-RU" sz="2000" b="1" dirty="0">
                <a:effectLst>
                  <a:outerShdw blurRad="38100" dist="38100" dir="2700000" algn="tl">
                    <a:srgbClr val="C0C0C0"/>
                  </a:outerShdw>
                </a:effectLst>
              </a:rPr>
              <a:t>спинного </a:t>
            </a:r>
            <a:r>
              <a:rPr lang="ru-RU" sz="2000" b="1" dirty="0" err="1" smtClean="0">
                <a:effectLst>
                  <a:outerShdw blurRad="38100" dist="38100" dir="2700000" algn="tl">
                    <a:srgbClr val="C0C0C0"/>
                  </a:outerShdw>
                </a:effectLst>
              </a:rPr>
              <a:t>мозку</a:t>
            </a:r>
            <a:r>
              <a:rPr lang="ru-RU" sz="2000" b="1" dirty="0" smtClean="0">
                <a:effectLst>
                  <a:outerShdw blurRad="38100" dist="38100" dir="2700000" algn="tl">
                    <a:srgbClr val="C0C0C0"/>
                  </a:outerShdw>
                </a:effectLst>
              </a:rPr>
              <a:t> </a:t>
            </a:r>
            <a:r>
              <a:rPr lang="ru-RU" sz="2000" b="1" dirty="0">
                <a:effectLst>
                  <a:outerShdw blurRad="38100" dist="38100" dir="2700000" algn="tl">
                    <a:srgbClr val="C0C0C0"/>
                  </a:outerShdw>
                </a:effectLst>
              </a:rPr>
              <a:t>без </a:t>
            </a:r>
            <a:r>
              <a:rPr lang="ru-RU" sz="2000" b="1" dirty="0" err="1" smtClean="0">
                <a:effectLst>
                  <a:outerShdw blurRad="38100" dist="38100" dir="2700000" algn="tl">
                    <a:srgbClr val="C0C0C0"/>
                  </a:outerShdw>
                </a:effectLst>
              </a:rPr>
              <a:t>пошкодження</a:t>
            </a:r>
            <a:r>
              <a:rPr lang="ru-RU" sz="2000" b="1" dirty="0" smtClean="0">
                <a:effectLst>
                  <a:outerShdw blurRad="38100" dist="38100" dir="2700000" algn="tl">
                    <a:srgbClr val="C0C0C0"/>
                  </a:outerShdw>
                </a:effectLst>
              </a:rPr>
              <a:t> хребта</a:t>
            </a:r>
            <a:r>
              <a:rPr lang="ru-RU" sz="2000" b="1" dirty="0" smtClean="0">
                <a:solidFill>
                  <a:srgbClr val="FFF907"/>
                </a:solidFill>
                <a:effectLst>
                  <a:outerShdw blurRad="38100" dist="38100" dir="2700000" algn="tl">
                    <a:srgbClr val="C0C0C0"/>
                  </a:outerShdw>
                </a:effectLst>
              </a:rPr>
              <a:t> </a:t>
            </a:r>
            <a:endParaRPr lang="ru-RU" sz="2000" b="1" dirty="0">
              <a:solidFill>
                <a:srgbClr val="FFF907"/>
              </a:solidFill>
              <a:effectLst>
                <a:outerShdw blurRad="38100" dist="38100" dir="2700000" algn="tl">
                  <a:srgbClr val="C0C0C0"/>
                </a:outerShdw>
              </a:effectLst>
            </a:endParaRPr>
          </a:p>
        </p:txBody>
      </p:sp>
      <p:sp>
        <p:nvSpPr>
          <p:cNvPr id="272389" name="Rectangle 5"/>
          <p:cNvSpPr>
            <a:spLocks noChangeArrowheads="1"/>
          </p:cNvSpPr>
          <p:nvPr/>
        </p:nvSpPr>
        <p:spPr bwMode="auto">
          <a:xfrm>
            <a:off x="228600" y="152400"/>
            <a:ext cx="1104790" cy="523220"/>
          </a:xfrm>
          <a:prstGeom prst="rect">
            <a:avLst/>
          </a:prstGeom>
          <a:noFill/>
          <a:ln w="9525">
            <a:noFill/>
            <a:miter lim="800000"/>
            <a:headEnd/>
            <a:tailEnd/>
          </a:ln>
          <a:effectLst/>
        </p:spPr>
        <p:txBody>
          <a:bodyPr wrap="none">
            <a:spAutoFit/>
          </a:bodyPr>
          <a:lstStyle/>
          <a:p>
            <a:r>
              <a:rPr lang="ru-RU" sz="2800" b="1" i="1" dirty="0" err="1" smtClean="0">
                <a:solidFill>
                  <a:srgbClr val="FF0000"/>
                </a:solidFill>
                <a:effectLst>
                  <a:outerShdw blurRad="38100" dist="38100" dir="2700000" algn="tl">
                    <a:srgbClr val="C0C0C0"/>
                  </a:outerShdw>
                </a:effectLst>
              </a:rPr>
              <a:t>Види</a:t>
            </a:r>
            <a:endParaRPr lang="ru-RU" sz="2800" b="1" i="1" dirty="0">
              <a:solidFill>
                <a:srgbClr val="FF0000"/>
              </a:solidFill>
              <a:effectLst>
                <a:outerShdw blurRad="38100" dist="38100" dir="2700000" algn="tl">
                  <a:srgbClr val="C0C0C0"/>
                </a:outerShdw>
              </a:effectLst>
            </a:endParaRPr>
          </a:p>
        </p:txBody>
      </p:sp>
      <p:pic>
        <p:nvPicPr>
          <p:cNvPr id="272390" name="Picture 6" descr="lumbar_spondylolisthesis_grades"/>
          <p:cNvPicPr>
            <a:picLocks noChangeAspect="1" noChangeArrowheads="1"/>
          </p:cNvPicPr>
          <p:nvPr/>
        </p:nvPicPr>
        <p:blipFill>
          <a:blip r:embed="rId2"/>
          <a:srcRect/>
          <a:stretch>
            <a:fillRect/>
          </a:stretch>
        </p:blipFill>
        <p:spPr bwMode="auto">
          <a:xfrm>
            <a:off x="0" y="1981200"/>
            <a:ext cx="4876800" cy="4876800"/>
          </a:xfrm>
          <a:prstGeom prst="rect">
            <a:avLst/>
          </a:prstGeom>
          <a:noFill/>
        </p:spPr>
      </p:pic>
      <p:pic>
        <p:nvPicPr>
          <p:cNvPr id="272392" name="Picture 8" descr="Spinal Cord Injuries"/>
          <p:cNvPicPr>
            <a:picLocks noChangeAspect="1" noChangeArrowheads="1"/>
          </p:cNvPicPr>
          <p:nvPr/>
        </p:nvPicPr>
        <p:blipFill>
          <a:blip r:embed="rId3"/>
          <a:srcRect/>
          <a:stretch>
            <a:fillRect/>
          </a:stretch>
        </p:blipFill>
        <p:spPr bwMode="auto">
          <a:xfrm>
            <a:off x="4648200" y="2514600"/>
            <a:ext cx="4495800" cy="3597275"/>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434" name="Picture 5" descr="7807e3f30beb">
            <a:hlinkClick r:id="rId2"/>
          </p:cNvPr>
          <p:cNvPicPr>
            <a:picLocks noChangeAspect="1" noChangeArrowheads="1"/>
          </p:cNvPicPr>
          <p:nvPr/>
        </p:nvPicPr>
        <p:blipFill>
          <a:blip r:embed="rId3"/>
          <a:srcRect/>
          <a:stretch>
            <a:fillRect/>
          </a:stretch>
        </p:blipFill>
        <p:spPr bwMode="auto">
          <a:xfrm>
            <a:off x="4495800" y="0"/>
            <a:ext cx="4648200" cy="3486150"/>
          </a:xfrm>
          <a:prstGeom prst="rect">
            <a:avLst/>
          </a:prstGeom>
          <a:noFill/>
          <a:ln w="9525">
            <a:noFill/>
            <a:miter lim="800000"/>
            <a:headEnd/>
            <a:tailEnd/>
          </a:ln>
        </p:spPr>
      </p:pic>
      <p:pic>
        <p:nvPicPr>
          <p:cNvPr id="18435" name="Picture 9" descr="0913127136c17c93a656c771ab055a5d"/>
          <p:cNvPicPr>
            <a:picLocks noChangeAspect="1" noChangeArrowheads="1"/>
          </p:cNvPicPr>
          <p:nvPr/>
        </p:nvPicPr>
        <p:blipFill>
          <a:blip r:embed="rId4"/>
          <a:srcRect/>
          <a:stretch>
            <a:fillRect/>
          </a:stretch>
        </p:blipFill>
        <p:spPr bwMode="auto">
          <a:xfrm>
            <a:off x="304800" y="838200"/>
            <a:ext cx="3446463" cy="4343400"/>
          </a:xfrm>
          <a:prstGeom prst="rect">
            <a:avLst/>
          </a:prstGeom>
          <a:noFill/>
          <a:ln w="9525">
            <a:noFill/>
            <a:miter lim="800000"/>
            <a:headEnd/>
            <a:tailEnd/>
          </a:ln>
        </p:spPr>
      </p:pic>
      <p:pic>
        <p:nvPicPr>
          <p:cNvPr id="18436" name="Picture 11" descr="38677385_Klovorot_s_naborom_frez"/>
          <p:cNvPicPr>
            <a:picLocks noChangeAspect="1" noChangeArrowheads="1"/>
          </p:cNvPicPr>
          <p:nvPr/>
        </p:nvPicPr>
        <p:blipFill>
          <a:blip r:embed="rId5"/>
          <a:srcRect/>
          <a:stretch>
            <a:fillRect/>
          </a:stretch>
        </p:blipFill>
        <p:spPr bwMode="auto">
          <a:xfrm>
            <a:off x="3886200" y="3414713"/>
            <a:ext cx="5257800" cy="34432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0585" name="Picture 9" descr="Spinnoymozg"/>
          <p:cNvPicPr>
            <a:picLocks noChangeAspect="1" noChangeArrowheads="1"/>
          </p:cNvPicPr>
          <p:nvPr/>
        </p:nvPicPr>
        <p:blipFill>
          <a:blip r:embed="rId2"/>
          <a:srcRect/>
          <a:stretch>
            <a:fillRect/>
          </a:stretch>
        </p:blipFill>
        <p:spPr bwMode="auto">
          <a:xfrm>
            <a:off x="5181600" y="3813175"/>
            <a:ext cx="3962400" cy="3044825"/>
          </a:xfrm>
          <a:prstGeom prst="rect">
            <a:avLst/>
          </a:prstGeom>
          <a:noFill/>
        </p:spPr>
      </p:pic>
      <p:pic>
        <p:nvPicPr>
          <p:cNvPr id="280578" name="Picture 11"/>
          <p:cNvPicPr>
            <a:picLocks noChangeAspect="1" noChangeArrowheads="1"/>
          </p:cNvPicPr>
          <p:nvPr/>
        </p:nvPicPr>
        <p:blipFill>
          <a:blip r:embed="rId3"/>
          <a:srcRect/>
          <a:stretch>
            <a:fillRect/>
          </a:stretch>
        </p:blipFill>
        <p:spPr bwMode="auto">
          <a:xfrm>
            <a:off x="3335338" y="0"/>
            <a:ext cx="2028825" cy="3962400"/>
          </a:xfrm>
          <a:prstGeom prst="rect">
            <a:avLst/>
          </a:prstGeom>
          <a:noFill/>
          <a:ln w="9525">
            <a:noFill/>
            <a:miter lim="800000"/>
            <a:headEnd/>
            <a:tailEnd/>
          </a:ln>
        </p:spPr>
      </p:pic>
      <p:sp>
        <p:nvSpPr>
          <p:cNvPr id="2" name="1 Başlık"/>
          <p:cNvSpPr>
            <a:spLocks noGrp="1"/>
          </p:cNvSpPr>
          <p:nvPr>
            <p:ph type="title" idx="4294967295"/>
          </p:nvPr>
        </p:nvSpPr>
        <p:spPr/>
        <p:txBody>
          <a:bodyPr anchor="t">
            <a:noAutofit/>
          </a:bodyPr>
          <a:lstStyle/>
          <a:p>
            <a:pPr algn="l"/>
            <a:r>
              <a:rPr lang="ru-RU" sz="2400" b="1" dirty="0" err="1" smtClean="0">
                <a:solidFill>
                  <a:srgbClr val="FF0000"/>
                </a:solidFill>
                <a:effectLst>
                  <a:outerShdw blurRad="38100" dist="38100" dir="2700000" algn="tl">
                    <a:srgbClr val="C0C0C0"/>
                  </a:outerShdw>
                </a:effectLst>
                <a:cs typeface="Arial" charset="0"/>
              </a:rPr>
              <a:t>Механізми</a:t>
            </a:r>
            <a:r>
              <a:rPr lang="ru-RU" sz="2400" b="1" dirty="0" smtClean="0">
                <a:solidFill>
                  <a:srgbClr val="FF0000"/>
                </a:solidFill>
                <a:effectLst>
                  <a:outerShdw blurRad="38100" dist="38100" dir="2700000" algn="tl">
                    <a:srgbClr val="C0C0C0"/>
                  </a:outerShdw>
                </a:effectLst>
                <a:cs typeface="Arial" charset="0"/>
              </a:rPr>
              <a:t> та </a:t>
            </a:r>
            <a:r>
              <a:rPr lang="ru-RU" sz="2400" b="1" dirty="0" err="1" smtClean="0">
                <a:solidFill>
                  <a:srgbClr val="FF0000"/>
                </a:solidFill>
                <a:effectLst>
                  <a:outerShdw blurRad="38100" dist="38100" dir="2700000" algn="tl">
                    <a:srgbClr val="C0C0C0"/>
                  </a:outerShdw>
                </a:effectLst>
                <a:cs typeface="Arial" charset="0"/>
              </a:rPr>
              <a:t>типи</a:t>
            </a:r>
            <a:endParaRPr lang="tr-TR" sz="2400" b="1" dirty="0">
              <a:solidFill>
                <a:srgbClr val="FF0000"/>
              </a:solidFill>
              <a:effectLst>
                <a:outerShdw blurRad="38100" dist="38100" dir="2700000" algn="tl">
                  <a:srgbClr val="C0C0C0"/>
                </a:outerShdw>
              </a:effectLst>
            </a:endParaRPr>
          </a:p>
        </p:txBody>
      </p:sp>
      <p:sp>
        <p:nvSpPr>
          <p:cNvPr id="280580" name="2 İçerik Yer Tutucusu"/>
          <p:cNvSpPr>
            <a:spLocks noGrp="1"/>
          </p:cNvSpPr>
          <p:nvPr>
            <p:ph idx="4294967295"/>
          </p:nvPr>
        </p:nvSpPr>
        <p:spPr>
          <a:xfrm>
            <a:off x="0" y="1295400"/>
            <a:ext cx="4038600" cy="2819400"/>
          </a:xfrm>
        </p:spPr>
        <p:txBody>
          <a:bodyPr/>
          <a:lstStyle/>
          <a:p>
            <a:pPr marL="180975" indent="-180975">
              <a:lnSpc>
                <a:spcPct val="90000"/>
              </a:lnSpc>
              <a:buFontTx/>
              <a:buAutoNum type="romanUcPeriod"/>
            </a:pPr>
            <a:r>
              <a:rPr lang="ru-RU" sz="2000" b="1" dirty="0">
                <a:solidFill>
                  <a:srgbClr val="C00000"/>
                </a:solidFill>
              </a:rPr>
              <a:t> </a:t>
            </a:r>
            <a:r>
              <a:rPr lang="ru-RU" sz="2000" b="1" dirty="0" err="1" smtClean="0">
                <a:solidFill>
                  <a:srgbClr val="C00000"/>
                </a:solidFill>
              </a:rPr>
              <a:t>Флексійні</a:t>
            </a:r>
            <a:endParaRPr lang="ru-RU" sz="2000" b="1" dirty="0">
              <a:solidFill>
                <a:srgbClr val="C00000"/>
              </a:solidFill>
            </a:endParaRPr>
          </a:p>
          <a:p>
            <a:pPr marL="180975" indent="-180975">
              <a:lnSpc>
                <a:spcPct val="90000"/>
              </a:lnSpc>
              <a:buFontTx/>
              <a:buAutoNum type="romanUcPeriod"/>
            </a:pPr>
            <a:r>
              <a:rPr lang="ru-RU" sz="2000" b="1" dirty="0">
                <a:solidFill>
                  <a:srgbClr val="C00000"/>
                </a:solidFill>
              </a:rPr>
              <a:t> </a:t>
            </a:r>
            <a:r>
              <a:rPr lang="ru-RU" sz="2000" b="1" dirty="0" err="1" smtClean="0">
                <a:solidFill>
                  <a:srgbClr val="C00000"/>
                </a:solidFill>
              </a:rPr>
              <a:t>Флексійно-ротаційні</a:t>
            </a:r>
            <a:endParaRPr lang="ru-RU" sz="2000" b="1" dirty="0">
              <a:solidFill>
                <a:srgbClr val="C00000"/>
              </a:solidFill>
            </a:endParaRPr>
          </a:p>
          <a:p>
            <a:pPr marL="180975" indent="-180975">
              <a:lnSpc>
                <a:spcPct val="90000"/>
              </a:lnSpc>
              <a:buFontTx/>
              <a:buAutoNum type="romanUcPeriod"/>
            </a:pPr>
            <a:r>
              <a:rPr lang="ru-RU" sz="2000" b="1" dirty="0">
                <a:solidFill>
                  <a:srgbClr val="C00000"/>
                </a:solidFill>
              </a:rPr>
              <a:t> </a:t>
            </a:r>
            <a:r>
              <a:rPr lang="ru-RU" sz="2000" b="1" dirty="0" err="1" smtClean="0">
                <a:solidFill>
                  <a:srgbClr val="C00000"/>
                </a:solidFill>
              </a:rPr>
              <a:t>Гіперекстензійно-ротаційні</a:t>
            </a:r>
            <a:endParaRPr lang="ru-RU" sz="2000" b="1" dirty="0">
              <a:solidFill>
                <a:srgbClr val="C00000"/>
              </a:solidFill>
            </a:endParaRPr>
          </a:p>
          <a:p>
            <a:pPr marL="180975" indent="-180975">
              <a:lnSpc>
                <a:spcPct val="90000"/>
              </a:lnSpc>
              <a:buFontTx/>
              <a:buAutoNum type="romanUcPeriod"/>
            </a:pPr>
            <a:r>
              <a:rPr lang="ru-RU" sz="2000" b="1" dirty="0">
                <a:solidFill>
                  <a:srgbClr val="C00000"/>
                </a:solidFill>
              </a:rPr>
              <a:t> </a:t>
            </a:r>
            <a:r>
              <a:rPr lang="ru-RU" sz="2000" b="1" dirty="0" err="1" smtClean="0">
                <a:solidFill>
                  <a:srgbClr val="C00000"/>
                </a:solidFill>
              </a:rPr>
              <a:t>Вертикальні</a:t>
            </a:r>
            <a:r>
              <a:rPr lang="ru-RU" sz="2000" b="1" dirty="0">
                <a:solidFill>
                  <a:srgbClr val="C00000"/>
                </a:solidFill>
              </a:rPr>
              <a:t> </a:t>
            </a:r>
            <a:r>
              <a:rPr lang="ru-RU" sz="2000" b="1" dirty="0" err="1" smtClean="0">
                <a:solidFill>
                  <a:srgbClr val="C00000"/>
                </a:solidFill>
              </a:rPr>
              <a:t>компресійні</a:t>
            </a:r>
            <a:endParaRPr lang="ru-RU" sz="2000" b="1" dirty="0">
              <a:solidFill>
                <a:srgbClr val="C00000"/>
              </a:solidFill>
            </a:endParaRPr>
          </a:p>
          <a:p>
            <a:pPr marL="180975" indent="-180975">
              <a:lnSpc>
                <a:spcPct val="90000"/>
              </a:lnSpc>
              <a:buFontTx/>
              <a:buAutoNum type="romanUcPeriod"/>
            </a:pPr>
            <a:r>
              <a:rPr lang="ru-RU" sz="2000" b="1" dirty="0">
                <a:solidFill>
                  <a:srgbClr val="C00000"/>
                </a:solidFill>
              </a:rPr>
              <a:t> </a:t>
            </a:r>
            <a:r>
              <a:rPr lang="ru-RU" sz="2000" b="1" dirty="0" err="1" smtClean="0">
                <a:solidFill>
                  <a:srgbClr val="C00000"/>
                </a:solidFill>
              </a:rPr>
              <a:t>Гіперекстензійні</a:t>
            </a:r>
            <a:endParaRPr lang="ru-RU" sz="2000" b="1" dirty="0">
              <a:solidFill>
                <a:srgbClr val="C00000"/>
              </a:solidFill>
            </a:endParaRPr>
          </a:p>
          <a:p>
            <a:pPr marL="180975" indent="-180975">
              <a:lnSpc>
                <a:spcPct val="90000"/>
              </a:lnSpc>
              <a:buFontTx/>
              <a:buAutoNum type="romanUcPeriod"/>
            </a:pPr>
            <a:r>
              <a:rPr lang="ru-RU" sz="2000" b="1" dirty="0">
                <a:solidFill>
                  <a:srgbClr val="C00000"/>
                </a:solidFill>
              </a:rPr>
              <a:t> </a:t>
            </a:r>
            <a:r>
              <a:rPr lang="ru-RU" sz="2000" b="1" dirty="0" err="1" smtClean="0">
                <a:solidFill>
                  <a:srgbClr val="C00000"/>
                </a:solidFill>
              </a:rPr>
              <a:t>Пошкодження</a:t>
            </a:r>
            <a:r>
              <a:rPr lang="ru-RU" sz="2000" b="1" dirty="0" smtClean="0">
                <a:solidFill>
                  <a:srgbClr val="C00000"/>
                </a:solidFill>
              </a:rPr>
              <a:t> </a:t>
            </a:r>
            <a:r>
              <a:rPr lang="ru-RU" sz="2000" b="1" dirty="0" err="1" smtClean="0">
                <a:solidFill>
                  <a:srgbClr val="C00000"/>
                </a:solidFill>
              </a:rPr>
              <a:t>внаслідок</a:t>
            </a:r>
            <a:r>
              <a:rPr lang="ru-RU" sz="2000" b="1" dirty="0" smtClean="0">
                <a:solidFill>
                  <a:srgbClr val="C00000"/>
                </a:solidFill>
              </a:rPr>
              <a:t> бокового </a:t>
            </a:r>
            <a:r>
              <a:rPr lang="ru-RU" sz="2000" b="1" dirty="0" err="1" smtClean="0">
                <a:solidFill>
                  <a:srgbClr val="C00000"/>
                </a:solidFill>
              </a:rPr>
              <a:t>згинання</a:t>
            </a:r>
            <a:endParaRPr lang="tr-TR" sz="2000" b="1" dirty="0">
              <a:solidFill>
                <a:srgbClr val="C00000"/>
              </a:solidFill>
            </a:endParaRPr>
          </a:p>
        </p:txBody>
      </p:sp>
      <p:pic>
        <p:nvPicPr>
          <p:cNvPr id="280581" name="Picture 12"/>
          <p:cNvPicPr>
            <a:picLocks noChangeAspect="1" noChangeArrowheads="1"/>
          </p:cNvPicPr>
          <p:nvPr/>
        </p:nvPicPr>
        <p:blipFill>
          <a:blip r:embed="rId4"/>
          <a:srcRect/>
          <a:stretch>
            <a:fillRect/>
          </a:stretch>
        </p:blipFill>
        <p:spPr bwMode="auto">
          <a:xfrm>
            <a:off x="5334000" y="0"/>
            <a:ext cx="2008188" cy="4038600"/>
          </a:xfrm>
          <a:prstGeom prst="rect">
            <a:avLst/>
          </a:prstGeom>
          <a:noFill/>
          <a:ln w="9525">
            <a:noFill/>
            <a:miter lim="800000"/>
            <a:headEnd/>
            <a:tailEnd/>
          </a:ln>
        </p:spPr>
      </p:pic>
      <p:pic>
        <p:nvPicPr>
          <p:cNvPr id="280582" name="Picture 3"/>
          <p:cNvPicPr>
            <a:picLocks noChangeAspect="1" noChangeArrowheads="1"/>
          </p:cNvPicPr>
          <p:nvPr/>
        </p:nvPicPr>
        <p:blipFill>
          <a:blip r:embed="rId5"/>
          <a:srcRect/>
          <a:stretch>
            <a:fillRect/>
          </a:stretch>
        </p:blipFill>
        <p:spPr bwMode="auto">
          <a:xfrm>
            <a:off x="7172325" y="0"/>
            <a:ext cx="1971675" cy="4038600"/>
          </a:xfrm>
          <a:prstGeom prst="rect">
            <a:avLst/>
          </a:prstGeom>
          <a:noFill/>
          <a:ln w="9525">
            <a:noFill/>
            <a:miter lim="800000"/>
            <a:headEnd/>
            <a:tailEnd/>
          </a:ln>
        </p:spPr>
      </p:pic>
      <p:sp>
        <p:nvSpPr>
          <p:cNvPr id="280583" name="Rectangle 7"/>
          <p:cNvSpPr>
            <a:spLocks noChangeArrowheads="1"/>
          </p:cNvSpPr>
          <p:nvPr/>
        </p:nvSpPr>
        <p:spPr bwMode="auto">
          <a:xfrm>
            <a:off x="0" y="990600"/>
            <a:ext cx="2706895" cy="400110"/>
          </a:xfrm>
          <a:prstGeom prst="rect">
            <a:avLst/>
          </a:prstGeom>
          <a:noFill/>
          <a:ln w="9525">
            <a:noFill/>
            <a:miter lim="800000"/>
            <a:headEnd/>
            <a:tailEnd/>
          </a:ln>
          <a:effectLst/>
        </p:spPr>
        <p:txBody>
          <a:bodyPr wrap="none">
            <a:spAutoFit/>
          </a:bodyPr>
          <a:lstStyle/>
          <a:p>
            <a:r>
              <a:rPr lang="ru-RU" sz="2000" b="1" u="sng" dirty="0" err="1" smtClean="0">
                <a:solidFill>
                  <a:srgbClr val="FF0000"/>
                </a:solidFill>
                <a:effectLst>
                  <a:outerShdw blurRad="38100" dist="38100" dir="2700000" algn="tl">
                    <a:srgbClr val="C0C0C0"/>
                  </a:outerShdw>
                </a:effectLst>
              </a:rPr>
              <a:t>Ушкодження</a:t>
            </a:r>
            <a:r>
              <a:rPr lang="ru-RU" sz="2000" b="1" u="sng" dirty="0" smtClean="0">
                <a:solidFill>
                  <a:srgbClr val="FF0000"/>
                </a:solidFill>
                <a:effectLst>
                  <a:outerShdw blurRad="38100" dist="38100" dir="2700000" algn="tl">
                    <a:srgbClr val="C0C0C0"/>
                  </a:outerShdw>
                </a:effectLst>
              </a:rPr>
              <a:t> хребта</a:t>
            </a:r>
            <a:endParaRPr lang="ru-RU" sz="2000" b="1" u="sng" dirty="0">
              <a:solidFill>
                <a:srgbClr val="FF0000"/>
              </a:solidFill>
              <a:effectLst>
                <a:outerShdw blurRad="38100" dist="38100" dir="2700000" algn="tl">
                  <a:srgbClr val="C0C0C0"/>
                </a:outerShdw>
              </a:effectLst>
            </a:endParaRPr>
          </a:p>
        </p:txBody>
      </p:sp>
      <p:pic>
        <p:nvPicPr>
          <p:cNvPr id="280586" name="Picture 10" descr="ANd9GcSFwTzaPERWTLLA732pnzScrf3in-SbAdnmtHxA7sCkI2mS6igrbQOxr2gDhQ"/>
          <p:cNvPicPr>
            <a:picLocks noChangeAspect="1" noChangeArrowheads="1"/>
          </p:cNvPicPr>
          <p:nvPr/>
        </p:nvPicPr>
        <p:blipFill>
          <a:blip r:embed="rId6"/>
          <a:srcRect/>
          <a:stretch>
            <a:fillRect/>
          </a:stretch>
        </p:blipFill>
        <p:spPr bwMode="auto">
          <a:xfrm>
            <a:off x="0" y="4100513"/>
            <a:ext cx="2819400" cy="2757487"/>
          </a:xfrm>
          <a:prstGeom prst="rect">
            <a:avLst/>
          </a:prstGeom>
          <a:noFill/>
        </p:spPr>
      </p:pic>
      <p:pic>
        <p:nvPicPr>
          <p:cNvPr id="280587" name="Picture 11" descr="c1c2fracdisl"/>
          <p:cNvPicPr>
            <a:picLocks noChangeAspect="1" noChangeArrowheads="1"/>
          </p:cNvPicPr>
          <p:nvPr/>
        </p:nvPicPr>
        <p:blipFill>
          <a:blip r:embed="rId7"/>
          <a:srcRect/>
          <a:stretch>
            <a:fillRect/>
          </a:stretch>
        </p:blipFill>
        <p:spPr bwMode="auto">
          <a:xfrm>
            <a:off x="2819400" y="3886200"/>
            <a:ext cx="2435225" cy="2971800"/>
          </a:xfrm>
          <a:prstGeom prst="rect">
            <a:avLst/>
          </a:prstGeom>
          <a:noFill/>
        </p:spPr>
      </p:pic>
    </p:spTree>
  </p:cSld>
  <p:clrMapOvr>
    <a:masterClrMapping/>
  </p:clrMapOvr>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7275" name="Picture 11" descr="spinal_cord_and_vertebral_column"/>
          <p:cNvPicPr>
            <a:picLocks noChangeAspect="1" noChangeArrowheads="1"/>
          </p:cNvPicPr>
          <p:nvPr/>
        </p:nvPicPr>
        <p:blipFill>
          <a:blip r:embed="rId2"/>
          <a:srcRect/>
          <a:stretch>
            <a:fillRect/>
          </a:stretch>
        </p:blipFill>
        <p:spPr bwMode="auto">
          <a:xfrm>
            <a:off x="6281738" y="1524000"/>
            <a:ext cx="2862262" cy="3352800"/>
          </a:xfrm>
          <a:prstGeom prst="rect">
            <a:avLst/>
          </a:prstGeom>
          <a:noFill/>
        </p:spPr>
      </p:pic>
      <p:sp>
        <p:nvSpPr>
          <p:cNvPr id="267268" name="Rectangle 4"/>
          <p:cNvSpPr>
            <a:spLocks noChangeArrowheads="1"/>
          </p:cNvSpPr>
          <p:nvPr/>
        </p:nvSpPr>
        <p:spPr bwMode="auto">
          <a:xfrm>
            <a:off x="0" y="-28575"/>
            <a:ext cx="9144000" cy="1800225"/>
          </a:xfrm>
          <a:prstGeom prst="rect">
            <a:avLst/>
          </a:prstGeom>
          <a:noFill/>
          <a:ln w="9525">
            <a:noFill/>
            <a:miter lim="800000"/>
            <a:headEnd/>
            <a:tailEnd/>
          </a:ln>
          <a:effectLst/>
        </p:spPr>
        <p:txBody>
          <a:bodyPr anchor="ctr">
            <a:spAutoFit/>
          </a:bodyPr>
          <a:lstStyle/>
          <a:p>
            <a:r>
              <a:rPr lang="ru-RU" b="1" i="1" dirty="0" err="1">
                <a:solidFill>
                  <a:srgbClr val="FF0000"/>
                </a:solidFill>
                <a:effectLst>
                  <a:outerShdw blurRad="38100" dist="38100" dir="2700000" algn="tl">
                    <a:srgbClr val="C0C0C0"/>
                  </a:outerShdw>
                </a:effectLst>
              </a:rPr>
              <a:t>Ускладнена</a:t>
            </a:r>
            <a:r>
              <a:rPr lang="ru-RU" b="1" i="1" dirty="0">
                <a:solidFill>
                  <a:srgbClr val="FF0000"/>
                </a:solidFill>
                <a:effectLst>
                  <a:outerShdw blurRad="38100" dist="38100" dir="2700000" algn="tl">
                    <a:srgbClr val="C0C0C0"/>
                  </a:outerShdw>
                </a:effectLst>
              </a:rPr>
              <a:t> травма хребта - </a:t>
            </a:r>
            <a:r>
              <a:rPr lang="ru-RU" b="1" i="1" dirty="0" err="1">
                <a:effectLst>
                  <a:outerShdw blurRad="38100" dist="38100" dir="2700000" algn="tl">
                    <a:srgbClr val="C0C0C0"/>
                  </a:outerShdw>
                </a:effectLst>
              </a:rPr>
              <a:t>це</a:t>
            </a:r>
            <a:r>
              <a:rPr lang="ru-RU" b="1" i="1" dirty="0">
                <a:effectLst>
                  <a:outerShdw blurRad="38100" dist="38100" dir="2700000" algn="tl">
                    <a:srgbClr val="C0C0C0"/>
                  </a:outerShdw>
                </a:effectLst>
              </a:rPr>
              <a:t> </a:t>
            </a:r>
            <a:r>
              <a:rPr lang="ru-RU" b="1" i="1" dirty="0" err="1">
                <a:effectLst>
                  <a:outerShdw blurRad="38100" dist="38100" dir="2700000" algn="tl">
                    <a:srgbClr val="C0C0C0"/>
                  </a:outerShdw>
                </a:effectLst>
              </a:rPr>
              <a:t>хребетно-спинномозкова</a:t>
            </a:r>
            <a:r>
              <a:rPr lang="ru-RU" b="1" i="1" dirty="0">
                <a:effectLst>
                  <a:outerShdw blurRad="38100" dist="38100" dir="2700000" algn="tl">
                    <a:srgbClr val="C0C0C0"/>
                  </a:outerShdw>
                </a:effectLst>
              </a:rPr>
              <a:t> травма, при </a:t>
            </a:r>
            <a:r>
              <a:rPr lang="ru-RU" b="1" i="1" dirty="0" err="1">
                <a:effectLst>
                  <a:outerShdw blurRad="38100" dist="38100" dir="2700000" algn="tl">
                    <a:srgbClr val="C0C0C0"/>
                  </a:outerShdw>
                </a:effectLst>
              </a:rPr>
              <a:t>якій</a:t>
            </a:r>
            <a:r>
              <a:rPr lang="ru-RU" b="1" i="1" dirty="0">
                <a:effectLst>
                  <a:outerShdw blurRad="38100" dist="38100" dir="2700000" algn="tl">
                    <a:srgbClr val="C0C0C0"/>
                  </a:outerShdw>
                </a:effectLst>
              </a:rPr>
              <a:t> </a:t>
            </a:r>
            <a:r>
              <a:rPr lang="ru-RU" b="1" i="1" dirty="0" err="1">
                <a:effectLst>
                  <a:outerShdw blurRad="38100" dist="38100" dir="2700000" algn="tl">
                    <a:srgbClr val="C0C0C0"/>
                  </a:outerShdw>
                </a:effectLst>
              </a:rPr>
              <a:t>пошкоджуються</a:t>
            </a:r>
            <a:r>
              <a:rPr lang="ru-RU" b="1" i="1" dirty="0">
                <a:effectLst>
                  <a:outerShdw blurRad="38100" dist="38100" dir="2700000" algn="tl">
                    <a:srgbClr val="C0C0C0"/>
                  </a:outerShdw>
                </a:effectLst>
              </a:rPr>
              <a:t> не </a:t>
            </a:r>
            <a:r>
              <a:rPr lang="ru-RU" b="1" i="1" dirty="0" err="1">
                <a:effectLst>
                  <a:outerShdw blurRad="38100" dist="38100" dir="2700000" algn="tl">
                    <a:srgbClr val="C0C0C0"/>
                  </a:outerShdw>
                </a:effectLst>
              </a:rPr>
              <a:t>тільки</a:t>
            </a:r>
            <a:r>
              <a:rPr lang="ru-RU" b="1" i="1" dirty="0">
                <a:effectLst>
                  <a:outerShdw blurRad="38100" dist="38100" dir="2700000" algn="tl">
                    <a:srgbClr val="C0C0C0"/>
                  </a:outerShdw>
                </a:effectLst>
              </a:rPr>
              <a:t> </a:t>
            </a:r>
            <a:r>
              <a:rPr lang="ru-RU" b="1" i="1" dirty="0" err="1">
                <a:effectLst>
                  <a:outerShdw blurRad="38100" dist="38100" dir="2700000" algn="tl">
                    <a:srgbClr val="C0C0C0"/>
                  </a:outerShdw>
                </a:effectLst>
              </a:rPr>
              <a:t>опорні</a:t>
            </a:r>
            <a:r>
              <a:rPr lang="ru-RU" b="1" i="1" dirty="0">
                <a:effectLst>
                  <a:outerShdw blurRad="38100" dist="38100" dir="2700000" algn="tl">
                    <a:srgbClr val="C0C0C0"/>
                  </a:outerShdw>
                </a:effectLst>
              </a:rPr>
              <a:t> </a:t>
            </a:r>
            <a:r>
              <a:rPr lang="ru-RU" b="1" i="1" dirty="0" err="1">
                <a:effectLst>
                  <a:outerShdw blurRad="38100" dist="38100" dir="2700000" algn="tl">
                    <a:srgbClr val="C0C0C0"/>
                  </a:outerShdw>
                </a:effectLst>
              </a:rPr>
              <a:t>структури</a:t>
            </a:r>
            <a:r>
              <a:rPr lang="ru-RU" b="1" i="1" dirty="0">
                <a:effectLst>
                  <a:outerShdw blurRad="38100" dist="38100" dir="2700000" algn="tl">
                    <a:srgbClr val="C0C0C0"/>
                  </a:outerShdw>
                </a:effectLst>
              </a:rPr>
              <a:t> </a:t>
            </a:r>
            <a:r>
              <a:rPr lang="ru-RU" b="1" i="1" dirty="0" err="1">
                <a:effectLst>
                  <a:outerShdw blurRad="38100" dist="38100" dir="2700000" algn="tl">
                    <a:srgbClr val="C0C0C0"/>
                  </a:outerShdw>
                </a:effectLst>
              </a:rPr>
              <a:t>хребця</a:t>
            </a:r>
            <a:r>
              <a:rPr lang="ru-RU" b="1" i="1" dirty="0">
                <a:effectLst>
                  <a:outerShdw blurRad="38100" dist="38100" dir="2700000" algn="tl">
                    <a:srgbClr val="C0C0C0"/>
                  </a:outerShdw>
                </a:effectLst>
              </a:rPr>
              <a:t>, а й </a:t>
            </a:r>
            <a:r>
              <a:rPr lang="ru-RU" b="1" i="1" dirty="0" err="1">
                <a:effectLst>
                  <a:outerShdw blurRad="38100" dist="38100" dir="2700000" algn="tl">
                    <a:srgbClr val="C0C0C0"/>
                  </a:outerShdw>
                </a:effectLst>
              </a:rPr>
              <a:t>спинний</a:t>
            </a:r>
            <a:r>
              <a:rPr lang="ru-RU" b="1" i="1" dirty="0">
                <a:effectLst>
                  <a:outerShdw blurRad="38100" dist="38100" dir="2700000" algn="tl">
                    <a:srgbClr val="C0C0C0"/>
                  </a:outerShdw>
                </a:effectLst>
              </a:rPr>
              <a:t> </a:t>
            </a:r>
            <a:r>
              <a:rPr lang="ru-RU" b="1" i="1" dirty="0" err="1">
                <a:effectLst>
                  <a:outerShdw blurRad="38100" dist="38100" dir="2700000" algn="tl">
                    <a:srgbClr val="C0C0C0"/>
                  </a:outerShdw>
                </a:effectLst>
              </a:rPr>
              <a:t>мозок</a:t>
            </a:r>
            <a:r>
              <a:rPr lang="ru-RU" b="1" i="1" dirty="0">
                <a:effectLst>
                  <a:outerShdw blurRad="38100" dist="38100" dir="2700000" algn="tl">
                    <a:srgbClr val="C0C0C0"/>
                  </a:outerShdw>
                </a:effectLst>
              </a:rPr>
              <a:t> і </a:t>
            </a:r>
            <a:r>
              <a:rPr lang="ru-RU" b="1" i="1" dirty="0" err="1">
                <a:effectLst>
                  <a:outerShdw blurRad="38100" dist="38100" dir="2700000" algn="tl">
                    <a:srgbClr val="C0C0C0"/>
                  </a:outerShdw>
                </a:effectLst>
              </a:rPr>
              <a:t>його</a:t>
            </a:r>
            <a:r>
              <a:rPr lang="ru-RU" b="1" i="1" dirty="0">
                <a:effectLst>
                  <a:outerShdw blurRad="38100" dist="38100" dir="2700000" algn="tl">
                    <a:srgbClr val="C0C0C0"/>
                  </a:outerShdw>
                </a:effectLst>
              </a:rPr>
              <a:t> </a:t>
            </a:r>
            <a:r>
              <a:rPr lang="ru-RU" b="1" i="1" dirty="0" err="1">
                <a:effectLst>
                  <a:outerShdw blurRad="38100" dist="38100" dir="2700000" algn="tl">
                    <a:srgbClr val="C0C0C0"/>
                  </a:outerShdw>
                </a:effectLst>
              </a:rPr>
              <a:t>корінці</a:t>
            </a:r>
            <a:r>
              <a:rPr lang="ru-RU" b="1" i="1" dirty="0">
                <a:effectLst>
                  <a:outerShdw blurRad="38100" dist="38100" dir="2700000" algn="tl">
                    <a:srgbClr val="C0C0C0"/>
                  </a:outerShdw>
                </a:effectLst>
              </a:rPr>
              <a:t>. </a:t>
            </a:r>
            <a:r>
              <a:rPr lang="ru-RU" b="1" i="1" dirty="0" err="1">
                <a:effectLst>
                  <a:outerShdw blurRad="38100" dist="38100" dir="2700000" algn="tl">
                    <a:srgbClr val="C0C0C0"/>
                  </a:outerShdw>
                </a:effectLst>
              </a:rPr>
              <a:t>Ускладнена</a:t>
            </a:r>
            <a:r>
              <a:rPr lang="ru-RU" b="1" i="1" dirty="0">
                <a:effectLst>
                  <a:outerShdw blurRad="38100" dist="38100" dir="2700000" algn="tl">
                    <a:srgbClr val="C0C0C0"/>
                  </a:outerShdw>
                </a:effectLst>
              </a:rPr>
              <a:t> травма хребта </a:t>
            </a:r>
            <a:r>
              <a:rPr lang="ru-RU" b="1" i="1" dirty="0" err="1">
                <a:effectLst>
                  <a:outerShdw blurRad="38100" dist="38100" dir="2700000" algn="tl">
                    <a:srgbClr val="C0C0C0"/>
                  </a:outerShdw>
                </a:effectLst>
              </a:rPr>
              <a:t>спостерігається</a:t>
            </a:r>
            <a:r>
              <a:rPr lang="ru-RU" b="1" i="1" dirty="0">
                <a:effectLst>
                  <a:outerShdw blurRad="38100" dist="38100" dir="2700000" algn="tl">
                    <a:srgbClr val="C0C0C0"/>
                  </a:outerShdw>
                </a:effectLst>
              </a:rPr>
              <a:t> у 3-6% </a:t>
            </a:r>
            <a:r>
              <a:rPr lang="ru-RU" b="1" i="1" dirty="0" err="1">
                <a:effectLst>
                  <a:outerShdw blurRad="38100" dist="38100" dir="2700000" algn="tl">
                    <a:srgbClr val="C0C0C0"/>
                  </a:outerShdw>
                </a:effectLst>
              </a:rPr>
              <a:t>випадків</a:t>
            </a:r>
            <a:r>
              <a:rPr lang="ru-RU" b="1" i="1" dirty="0">
                <a:effectLst>
                  <a:outerShdw blurRad="38100" dist="38100" dir="2700000" algn="tl">
                    <a:srgbClr val="C0C0C0"/>
                  </a:outerShdw>
                </a:effectLst>
              </a:rPr>
              <a:t> </a:t>
            </a:r>
            <a:r>
              <a:rPr lang="ru-RU" b="1" i="1" dirty="0" err="1">
                <a:effectLst>
                  <a:outerShdw blurRad="38100" dist="38100" dir="2700000" algn="tl">
                    <a:srgbClr val="C0C0C0"/>
                  </a:outerShdw>
                </a:effectLst>
              </a:rPr>
              <a:t>серед</a:t>
            </a:r>
            <a:r>
              <a:rPr lang="ru-RU" b="1" i="1" dirty="0">
                <a:effectLst>
                  <a:outerShdw blurRad="38100" dist="38100" dir="2700000" algn="tl">
                    <a:srgbClr val="C0C0C0"/>
                  </a:outerShdw>
                </a:effectLst>
              </a:rPr>
              <a:t> </a:t>
            </a:r>
            <a:r>
              <a:rPr lang="ru-RU" b="1" i="1" dirty="0" err="1">
                <a:effectLst>
                  <a:outerShdw blurRad="38100" dist="38100" dir="2700000" algn="tl">
                    <a:srgbClr val="C0C0C0"/>
                  </a:outerShdw>
                </a:effectLst>
              </a:rPr>
              <a:t>усіх</a:t>
            </a:r>
            <a:r>
              <a:rPr lang="ru-RU" b="1" i="1" dirty="0">
                <a:effectLst>
                  <a:outerShdw blurRad="38100" dist="38100" dir="2700000" algn="tl">
                    <a:srgbClr val="C0C0C0"/>
                  </a:outerShdw>
                </a:effectLst>
              </a:rPr>
              <a:t> </a:t>
            </a:r>
            <a:r>
              <a:rPr lang="ru-RU" b="1" i="1" dirty="0" err="1">
                <a:effectLst>
                  <a:outerShdw blurRad="38100" dist="38100" dir="2700000" algn="tl">
                    <a:srgbClr val="C0C0C0"/>
                  </a:outerShdw>
                </a:effectLst>
              </a:rPr>
              <a:t>хворих</a:t>
            </a:r>
            <a:r>
              <a:rPr lang="ru-RU" b="1" i="1" dirty="0">
                <a:effectLst>
                  <a:outerShdw blurRad="38100" dist="38100" dir="2700000" algn="tl">
                    <a:srgbClr val="C0C0C0"/>
                  </a:outerShdw>
                </a:effectLst>
              </a:rPr>
              <a:t> з травмою опорно-</a:t>
            </a:r>
            <a:r>
              <a:rPr lang="ru-RU" b="1" i="1" dirty="0" err="1">
                <a:effectLst>
                  <a:outerShdw blurRad="38100" dist="38100" dir="2700000" algn="tl">
                    <a:srgbClr val="C0C0C0"/>
                  </a:outerShdw>
                </a:effectLst>
              </a:rPr>
              <a:t>рухового</a:t>
            </a:r>
            <a:r>
              <a:rPr lang="ru-RU" b="1" i="1" dirty="0">
                <a:effectLst>
                  <a:outerShdw blurRad="38100" dist="38100" dir="2700000" algn="tl">
                    <a:srgbClr val="C0C0C0"/>
                  </a:outerShdw>
                </a:effectLst>
              </a:rPr>
              <a:t> </a:t>
            </a:r>
            <a:r>
              <a:rPr lang="ru-RU" b="1" i="1" dirty="0" err="1">
                <a:effectLst>
                  <a:outerShdw blurRad="38100" dist="38100" dir="2700000" algn="tl">
                    <a:srgbClr val="C0C0C0"/>
                  </a:outerShdw>
                </a:effectLst>
              </a:rPr>
              <a:t>апарату</a:t>
            </a:r>
            <a:r>
              <a:rPr lang="ru-RU" b="1" i="1" dirty="0">
                <a:effectLst>
                  <a:outerShdw blurRad="38100" dist="38100" dir="2700000" algn="tl">
                    <a:srgbClr val="C0C0C0"/>
                  </a:outerShdw>
                </a:effectLst>
              </a:rPr>
              <a:t>. </a:t>
            </a:r>
            <a:r>
              <a:rPr lang="ru-RU" b="1" i="1" dirty="0" err="1">
                <a:effectLst>
                  <a:outerShdw blurRad="38100" dist="38100" dir="2700000" algn="tl">
                    <a:srgbClr val="C0C0C0"/>
                  </a:outerShdw>
                </a:effectLst>
              </a:rPr>
              <a:t>Найбільш</a:t>
            </a:r>
            <a:r>
              <a:rPr lang="ru-RU" b="1" i="1" dirty="0">
                <a:effectLst>
                  <a:outerShdw blurRad="38100" dist="38100" dir="2700000" algn="tl">
                    <a:srgbClr val="C0C0C0"/>
                  </a:outerShdw>
                </a:effectLst>
              </a:rPr>
              <a:t> часто </a:t>
            </a:r>
            <a:r>
              <a:rPr lang="ru-RU" b="1" i="1" dirty="0" err="1">
                <a:effectLst>
                  <a:outerShdw blurRad="38100" dist="38100" dir="2700000" algn="tl">
                    <a:srgbClr val="C0C0C0"/>
                  </a:outerShdw>
                </a:effectLst>
              </a:rPr>
              <a:t>вражаються</a:t>
            </a:r>
            <a:r>
              <a:rPr lang="ru-RU" b="1" i="1" dirty="0">
                <a:effectLst>
                  <a:outerShdw blurRad="38100" dist="38100" dir="2700000" algn="tl">
                    <a:srgbClr val="C0C0C0"/>
                  </a:outerShdw>
                </a:effectLst>
              </a:rPr>
              <a:t> С5 і С6 </a:t>
            </a:r>
            <a:r>
              <a:rPr lang="ru-RU" b="1" i="1" dirty="0" err="1">
                <a:effectLst>
                  <a:outerShdw blurRad="38100" dist="38100" dir="2700000" algn="tl">
                    <a:srgbClr val="C0C0C0"/>
                  </a:outerShdw>
                </a:effectLst>
              </a:rPr>
              <a:t>хребці</a:t>
            </a:r>
            <a:r>
              <a:rPr lang="ru-RU" b="1" i="1" dirty="0">
                <a:effectLst>
                  <a:outerShdw blurRad="38100" dist="38100" dir="2700000" algn="tl">
                    <a:srgbClr val="C0C0C0"/>
                  </a:outerShdw>
                </a:effectLst>
              </a:rPr>
              <a:t>. У 90-95% </a:t>
            </a:r>
            <a:r>
              <a:rPr lang="ru-RU" b="1" i="1" dirty="0" err="1">
                <a:effectLst>
                  <a:outerShdw blurRad="38100" dist="38100" dir="2700000" algn="tl">
                    <a:srgbClr val="C0C0C0"/>
                  </a:outerShdw>
                </a:effectLst>
              </a:rPr>
              <a:t>випадків</a:t>
            </a:r>
            <a:r>
              <a:rPr lang="ru-RU" b="1" i="1" dirty="0">
                <a:effectLst>
                  <a:outerShdw blurRad="38100" dist="38100" dir="2700000" algn="tl">
                    <a:srgbClr val="C0C0C0"/>
                  </a:outerShdw>
                </a:effectLst>
              </a:rPr>
              <a:t> </a:t>
            </a:r>
            <a:r>
              <a:rPr lang="ru-RU" b="1" i="1" dirty="0" err="1">
                <a:effectLst>
                  <a:outerShdw blurRad="38100" dist="38100" dir="2700000" algn="tl">
                    <a:srgbClr val="C0C0C0"/>
                  </a:outerShdw>
                </a:effectLst>
              </a:rPr>
              <a:t>розвивається</a:t>
            </a:r>
            <a:r>
              <a:rPr lang="ru-RU" b="1" i="1" dirty="0">
                <a:effectLst>
                  <a:outerShdw blurRad="38100" dist="38100" dir="2700000" algn="tl">
                    <a:srgbClr val="C0C0C0"/>
                  </a:outerShdw>
                </a:effectLst>
              </a:rPr>
              <a:t> </a:t>
            </a:r>
            <a:r>
              <a:rPr lang="ru-RU" b="1" i="1" dirty="0" err="1">
                <a:effectLst>
                  <a:outerShdw blurRad="38100" dist="38100" dir="2700000" algn="tl">
                    <a:srgbClr val="C0C0C0"/>
                  </a:outerShdw>
                </a:effectLst>
              </a:rPr>
              <a:t>передня</a:t>
            </a:r>
            <a:r>
              <a:rPr lang="ru-RU" b="1" i="1" dirty="0">
                <a:effectLst>
                  <a:outerShdw blurRad="38100" dist="38100" dir="2700000" algn="tl">
                    <a:srgbClr val="C0C0C0"/>
                  </a:outerShdw>
                </a:effectLst>
              </a:rPr>
              <a:t> </a:t>
            </a:r>
            <a:r>
              <a:rPr lang="ru-RU" b="1" i="1" dirty="0" err="1">
                <a:effectLst>
                  <a:outerShdw blurRad="38100" dist="38100" dir="2700000" algn="tl">
                    <a:srgbClr val="C0C0C0"/>
                  </a:outerShdw>
                </a:effectLst>
              </a:rPr>
              <a:t>компресія</a:t>
            </a:r>
            <a:r>
              <a:rPr lang="ru-RU" b="1" i="1" dirty="0">
                <a:effectLst>
                  <a:outerShdw blurRad="38100" dist="38100" dir="2700000" algn="tl">
                    <a:srgbClr val="C0C0C0"/>
                  </a:outerShdw>
                </a:effectLst>
              </a:rPr>
              <a:t> спинного </a:t>
            </a:r>
            <a:r>
              <a:rPr lang="ru-RU" b="1" i="1" dirty="0" err="1">
                <a:effectLst>
                  <a:outerShdw blurRad="38100" dist="38100" dir="2700000" algn="tl">
                    <a:srgbClr val="C0C0C0"/>
                  </a:outerShdw>
                </a:effectLst>
              </a:rPr>
              <a:t>мозку</a:t>
            </a:r>
            <a:endParaRPr lang="ru-RU" dirty="0"/>
          </a:p>
        </p:txBody>
      </p:sp>
      <p:sp>
        <p:nvSpPr>
          <p:cNvPr id="267272" name="Rectangle 8"/>
          <p:cNvSpPr>
            <a:spLocks noChangeArrowheads="1"/>
          </p:cNvSpPr>
          <p:nvPr/>
        </p:nvSpPr>
        <p:spPr bwMode="auto">
          <a:xfrm>
            <a:off x="0" y="1676400"/>
            <a:ext cx="6400800" cy="677108"/>
          </a:xfrm>
          <a:prstGeom prst="rect">
            <a:avLst/>
          </a:prstGeom>
          <a:noFill/>
          <a:ln w="9525">
            <a:noFill/>
            <a:miter lim="800000"/>
            <a:headEnd/>
            <a:tailEnd/>
          </a:ln>
          <a:effectLst/>
        </p:spPr>
        <p:txBody>
          <a:bodyPr>
            <a:spAutoFit/>
          </a:bodyPr>
          <a:lstStyle/>
          <a:p>
            <a:r>
              <a:rPr lang="ru-RU" sz="1900" b="1" i="1" dirty="0" err="1">
                <a:solidFill>
                  <a:srgbClr val="FF0000"/>
                </a:solidFill>
                <a:effectLst>
                  <a:outerShdw blurRad="38100" dist="38100" dir="2700000" algn="tl">
                    <a:srgbClr val="C0C0C0"/>
                  </a:outerShdw>
                </a:effectLst>
              </a:rPr>
              <a:t>Клінічні</a:t>
            </a:r>
            <a:r>
              <a:rPr lang="ru-RU" sz="1900" b="1" i="1" dirty="0">
                <a:solidFill>
                  <a:srgbClr val="FF0000"/>
                </a:solidFill>
                <a:effectLst>
                  <a:outerShdw blurRad="38100" dist="38100" dir="2700000" algn="tl">
                    <a:srgbClr val="C0C0C0"/>
                  </a:outerShdw>
                </a:effectLst>
              </a:rPr>
              <a:t> </a:t>
            </a:r>
            <a:r>
              <a:rPr lang="ru-RU" sz="1900" b="1" i="1" dirty="0" err="1">
                <a:solidFill>
                  <a:srgbClr val="FF0000"/>
                </a:solidFill>
                <a:effectLst>
                  <a:outerShdw blurRad="38100" dist="38100" dir="2700000" algn="tl">
                    <a:srgbClr val="C0C0C0"/>
                  </a:outerShdw>
                </a:effectLst>
              </a:rPr>
              <a:t>форми</a:t>
            </a:r>
            <a:r>
              <a:rPr lang="ru-RU" sz="1900" b="1" i="1" dirty="0">
                <a:solidFill>
                  <a:srgbClr val="FF0000"/>
                </a:solidFill>
                <a:effectLst>
                  <a:outerShdw blurRad="38100" dist="38100" dir="2700000" algn="tl">
                    <a:srgbClr val="C0C0C0"/>
                  </a:outerShdw>
                </a:effectLst>
              </a:rPr>
              <a:t> </a:t>
            </a:r>
            <a:r>
              <a:rPr lang="ru-RU" sz="1900" b="1" i="1" dirty="0" err="1">
                <a:solidFill>
                  <a:srgbClr val="FF0000"/>
                </a:solidFill>
                <a:effectLst>
                  <a:outerShdw blurRad="38100" dist="38100" dir="2700000" algn="tl">
                    <a:srgbClr val="C0C0C0"/>
                  </a:outerShdw>
                </a:effectLst>
              </a:rPr>
              <a:t>травматичних</a:t>
            </a:r>
            <a:r>
              <a:rPr lang="ru-RU" sz="1900" b="1" i="1" dirty="0">
                <a:solidFill>
                  <a:srgbClr val="FF0000"/>
                </a:solidFill>
                <a:effectLst>
                  <a:outerShdw blurRad="38100" dist="38100" dir="2700000" algn="tl">
                    <a:srgbClr val="C0C0C0"/>
                  </a:outerShdw>
                </a:effectLst>
              </a:rPr>
              <a:t> </a:t>
            </a:r>
            <a:r>
              <a:rPr lang="ru-RU" sz="1900" b="1" i="1" dirty="0" err="1">
                <a:solidFill>
                  <a:srgbClr val="FF0000"/>
                </a:solidFill>
                <a:effectLst>
                  <a:outerShdw blurRad="38100" dist="38100" dir="2700000" algn="tl">
                    <a:srgbClr val="C0C0C0"/>
                  </a:outerShdw>
                </a:effectLst>
              </a:rPr>
              <a:t>уражень</a:t>
            </a:r>
            <a:r>
              <a:rPr lang="ru-RU" sz="1900" b="1" i="1" dirty="0">
                <a:solidFill>
                  <a:srgbClr val="FF0000"/>
                </a:solidFill>
                <a:effectLst>
                  <a:outerShdw blurRad="38100" dist="38100" dir="2700000" algn="tl">
                    <a:srgbClr val="C0C0C0"/>
                  </a:outerShdw>
                </a:effectLst>
              </a:rPr>
              <a:t>  спинного </a:t>
            </a:r>
            <a:r>
              <a:rPr lang="ru-RU" sz="1900" b="1" i="1" dirty="0" err="1">
                <a:solidFill>
                  <a:srgbClr val="FF0000"/>
                </a:solidFill>
                <a:effectLst>
                  <a:outerShdw blurRad="38100" dist="38100" dir="2700000" algn="tl">
                    <a:srgbClr val="C0C0C0"/>
                  </a:outerShdw>
                </a:effectLst>
              </a:rPr>
              <a:t>мозку</a:t>
            </a:r>
            <a:endParaRPr lang="ru-RU" sz="1900" b="1" i="1" dirty="0">
              <a:solidFill>
                <a:srgbClr val="FF0000"/>
              </a:solidFill>
              <a:effectLst>
                <a:outerShdw blurRad="38100" dist="38100" dir="2700000" algn="tl">
                  <a:srgbClr val="C0C0C0"/>
                </a:outerShdw>
              </a:effectLst>
            </a:endParaRPr>
          </a:p>
        </p:txBody>
      </p:sp>
      <p:sp>
        <p:nvSpPr>
          <p:cNvPr id="267273" name="2 İçerik Yer Tutucusu"/>
          <p:cNvSpPr>
            <a:spLocks/>
          </p:cNvSpPr>
          <p:nvPr/>
        </p:nvSpPr>
        <p:spPr bwMode="auto">
          <a:xfrm>
            <a:off x="0" y="2286000"/>
            <a:ext cx="7010400" cy="4572000"/>
          </a:xfrm>
          <a:prstGeom prst="rect">
            <a:avLst/>
          </a:prstGeom>
          <a:noFill/>
          <a:ln w="9525">
            <a:noFill/>
            <a:miter lim="800000"/>
            <a:headEnd/>
            <a:tailEnd/>
          </a:ln>
          <a:effectLst/>
        </p:spPr>
        <p:txBody>
          <a:bodyPr/>
          <a:lstStyle/>
          <a:p>
            <a:pPr marL="180975" indent="-180975">
              <a:spcBef>
                <a:spcPct val="20000"/>
              </a:spcBef>
              <a:buFontTx/>
              <a:buAutoNum type="romanUcPeriod"/>
            </a:pPr>
            <a:r>
              <a:rPr lang="ru-RU" sz="2000" b="1" dirty="0">
                <a:solidFill>
                  <a:srgbClr val="C00000"/>
                </a:solidFill>
              </a:rPr>
              <a:t> </a:t>
            </a:r>
            <a:r>
              <a:rPr lang="ru-RU" sz="2000" b="1" dirty="0" err="1">
                <a:solidFill>
                  <a:srgbClr val="C00000"/>
                </a:solidFill>
              </a:rPr>
              <a:t>Струс</a:t>
            </a:r>
            <a:r>
              <a:rPr lang="ru-RU" sz="2000" b="1" dirty="0">
                <a:solidFill>
                  <a:srgbClr val="C00000"/>
                </a:solidFill>
              </a:rPr>
              <a:t> спинного </a:t>
            </a:r>
            <a:r>
              <a:rPr lang="ru-RU" sz="2000" b="1" dirty="0" err="1">
                <a:solidFill>
                  <a:srgbClr val="C00000"/>
                </a:solidFill>
              </a:rPr>
              <a:t>мозку</a:t>
            </a:r>
            <a:r>
              <a:rPr lang="ru-RU" sz="2000" b="1" dirty="0" smtClean="0">
                <a:solidFill>
                  <a:srgbClr val="C00000"/>
                </a:solidFill>
              </a:rPr>
              <a:t>. </a:t>
            </a:r>
            <a:r>
              <a:rPr lang="ru-RU" sz="2000" dirty="0" err="1"/>
              <a:t>Оборотні</a:t>
            </a:r>
            <a:r>
              <a:rPr lang="ru-RU" sz="2000" dirty="0"/>
              <a:t> </a:t>
            </a:r>
            <a:r>
              <a:rPr lang="ru-RU" sz="2000" dirty="0" err="1"/>
              <a:t>функціональні</a:t>
            </a:r>
            <a:r>
              <a:rPr lang="ru-RU" sz="2000" dirty="0"/>
              <a:t> </a:t>
            </a:r>
            <a:r>
              <a:rPr lang="ru-RU" sz="2000" dirty="0" smtClean="0"/>
              <a:t/>
            </a:r>
            <a:br>
              <a:rPr lang="ru-RU" sz="2000" dirty="0" smtClean="0"/>
            </a:br>
            <a:r>
              <a:rPr lang="ru-RU" sz="2000" dirty="0" err="1" smtClean="0"/>
              <a:t>зміни</a:t>
            </a:r>
            <a:r>
              <a:rPr lang="ru-RU" sz="2000" dirty="0"/>
              <a:t>, </a:t>
            </a:r>
            <a:r>
              <a:rPr lang="ru-RU" sz="2000" dirty="0" err="1"/>
              <a:t>які</a:t>
            </a:r>
            <a:r>
              <a:rPr lang="ru-RU" sz="2000" dirty="0"/>
              <a:t> </a:t>
            </a:r>
            <a:r>
              <a:rPr lang="ru-RU" sz="2000" dirty="0" err="1"/>
              <a:t>регресують</a:t>
            </a:r>
            <a:r>
              <a:rPr lang="ru-RU" sz="2000" dirty="0"/>
              <a:t> </a:t>
            </a:r>
            <a:r>
              <a:rPr lang="ru-RU" sz="2000" dirty="0" err="1"/>
              <a:t>протягом</a:t>
            </a:r>
            <a:r>
              <a:rPr lang="ru-RU" sz="2000" dirty="0"/>
              <a:t> 1-7 </a:t>
            </a:r>
            <a:r>
              <a:rPr lang="ru-RU" sz="2000" dirty="0" err="1"/>
              <a:t>діб</a:t>
            </a:r>
            <a:r>
              <a:rPr lang="ru-RU" sz="2000" dirty="0"/>
              <a:t> </a:t>
            </a:r>
            <a:endParaRPr lang="ru-RU" sz="2000" dirty="0" smtClean="0"/>
          </a:p>
          <a:p>
            <a:pPr marL="180975" indent="-180975">
              <a:spcBef>
                <a:spcPct val="20000"/>
              </a:spcBef>
              <a:buFontTx/>
              <a:buAutoNum type="romanUcPeriod"/>
            </a:pPr>
            <a:r>
              <a:rPr lang="ru-RU" sz="2000" b="1" dirty="0" err="1" smtClean="0">
                <a:solidFill>
                  <a:srgbClr val="C00000"/>
                </a:solidFill>
              </a:rPr>
              <a:t>Забиття</a:t>
            </a:r>
            <a:r>
              <a:rPr lang="ru-RU" sz="2000" b="1" dirty="0" smtClean="0">
                <a:solidFill>
                  <a:srgbClr val="C00000"/>
                </a:solidFill>
              </a:rPr>
              <a:t> </a:t>
            </a:r>
            <a:r>
              <a:rPr lang="ru-RU" sz="2000" b="1" dirty="0">
                <a:solidFill>
                  <a:srgbClr val="C00000"/>
                </a:solidFill>
              </a:rPr>
              <a:t>спинного </a:t>
            </a:r>
            <a:r>
              <a:rPr lang="ru-RU" sz="2000" b="1" dirty="0" err="1">
                <a:solidFill>
                  <a:srgbClr val="C00000"/>
                </a:solidFill>
              </a:rPr>
              <a:t>мозку</a:t>
            </a:r>
            <a:r>
              <a:rPr lang="ru-RU" sz="2000" b="1" dirty="0">
                <a:solidFill>
                  <a:srgbClr val="C00000"/>
                </a:solidFill>
              </a:rPr>
              <a:t>. </a:t>
            </a:r>
            <a:r>
              <a:rPr lang="ru-RU" sz="2000" dirty="0" err="1"/>
              <a:t>Стійкі</a:t>
            </a:r>
            <a:r>
              <a:rPr lang="ru-RU" sz="2000" dirty="0"/>
              <a:t> </a:t>
            </a:r>
            <a:r>
              <a:rPr lang="ru-RU" sz="2000" dirty="0" err="1"/>
              <a:t>неврологічні</a:t>
            </a:r>
            <a:r>
              <a:rPr lang="ru-RU" sz="2000" dirty="0"/>
              <a:t> прояви, </a:t>
            </a:r>
            <a:r>
              <a:rPr lang="ru-RU" sz="2000" dirty="0" err="1"/>
              <a:t>що</a:t>
            </a:r>
            <a:r>
              <a:rPr lang="ru-RU" sz="2000" dirty="0"/>
              <a:t> не </a:t>
            </a:r>
            <a:r>
              <a:rPr lang="ru-RU" sz="2000" dirty="0" err="1"/>
              <a:t>регресують</a:t>
            </a:r>
            <a:r>
              <a:rPr lang="ru-RU" sz="2000" dirty="0"/>
              <a:t> </a:t>
            </a:r>
            <a:r>
              <a:rPr lang="ru-RU" sz="2000" dirty="0" err="1"/>
              <a:t>або</a:t>
            </a:r>
            <a:r>
              <a:rPr lang="ru-RU" sz="2000" dirty="0"/>
              <a:t> </a:t>
            </a:r>
            <a:r>
              <a:rPr lang="ru-RU" sz="2000" dirty="0" err="1"/>
              <a:t>регресують</a:t>
            </a:r>
            <a:r>
              <a:rPr lang="ru-RU" sz="2000" dirty="0"/>
              <a:t> </a:t>
            </a:r>
            <a:r>
              <a:rPr lang="ru-RU" sz="2000" dirty="0" err="1"/>
              <a:t>частково</a:t>
            </a:r>
            <a:r>
              <a:rPr lang="ru-RU" sz="2000" dirty="0"/>
              <a:t> </a:t>
            </a:r>
            <a:r>
              <a:rPr lang="ru-RU" sz="2000" dirty="0" err="1" smtClean="0"/>
              <a:t>Гематомієлія</a:t>
            </a:r>
            <a:endParaRPr lang="ru-RU" sz="2000" dirty="0"/>
          </a:p>
          <a:p>
            <a:pPr marL="180975" indent="-180975">
              <a:spcBef>
                <a:spcPct val="20000"/>
              </a:spcBef>
              <a:buFontTx/>
              <a:buAutoNum type="romanUcPeriod"/>
            </a:pPr>
            <a:r>
              <a:rPr lang="ru-RU" sz="2000" b="1" dirty="0">
                <a:solidFill>
                  <a:srgbClr val="C00000"/>
                </a:solidFill>
              </a:rPr>
              <a:t> </a:t>
            </a:r>
            <a:r>
              <a:rPr lang="ru-RU" sz="2000" b="1" dirty="0" err="1">
                <a:solidFill>
                  <a:srgbClr val="C00000"/>
                </a:solidFill>
              </a:rPr>
              <a:t>Анатомічне</a:t>
            </a:r>
            <a:r>
              <a:rPr lang="ru-RU" sz="2000" b="1" dirty="0">
                <a:solidFill>
                  <a:srgbClr val="C00000"/>
                </a:solidFill>
              </a:rPr>
              <a:t> </a:t>
            </a:r>
            <a:r>
              <a:rPr lang="ru-RU" sz="2000" b="1" dirty="0" err="1">
                <a:solidFill>
                  <a:srgbClr val="C00000"/>
                </a:solidFill>
              </a:rPr>
              <a:t>ушкодження</a:t>
            </a:r>
            <a:r>
              <a:rPr lang="ru-RU" sz="2000" b="1" dirty="0">
                <a:solidFill>
                  <a:srgbClr val="C00000"/>
                </a:solidFill>
              </a:rPr>
              <a:t> спинного </a:t>
            </a:r>
            <a:r>
              <a:rPr lang="ru-RU" sz="2000" b="1" dirty="0" err="1">
                <a:solidFill>
                  <a:srgbClr val="C00000"/>
                </a:solidFill>
              </a:rPr>
              <a:t>мозку</a:t>
            </a:r>
            <a:r>
              <a:rPr lang="ru-RU" sz="2000" b="1" dirty="0">
                <a:solidFill>
                  <a:srgbClr val="C00000"/>
                </a:solidFill>
              </a:rPr>
              <a:t> </a:t>
            </a:r>
            <a:r>
              <a:rPr lang="ru-RU" sz="2000" dirty="0"/>
              <a:t>(</a:t>
            </a:r>
            <a:r>
              <a:rPr lang="ru-RU" sz="2000" dirty="0" err="1"/>
              <a:t>надриви</a:t>
            </a:r>
            <a:r>
              <a:rPr lang="ru-RU" sz="2000" dirty="0"/>
              <a:t>, </a:t>
            </a:r>
            <a:r>
              <a:rPr lang="ru-RU" sz="2000" dirty="0" err="1"/>
              <a:t>розриви</a:t>
            </a:r>
            <a:r>
              <a:rPr lang="ru-RU" sz="2000" dirty="0"/>
              <a:t>, </a:t>
            </a:r>
            <a:r>
              <a:rPr lang="ru-RU" sz="2000" dirty="0" err="1"/>
              <a:t>розтрощення</a:t>
            </a:r>
            <a:r>
              <a:rPr lang="ru-RU" sz="2000" dirty="0" smtClean="0"/>
              <a:t>)</a:t>
            </a:r>
          </a:p>
          <a:p>
            <a:pPr marL="180975" indent="-180975">
              <a:spcBef>
                <a:spcPct val="20000"/>
              </a:spcBef>
              <a:buFontTx/>
              <a:buAutoNum type="romanUcPeriod"/>
            </a:pPr>
            <a:r>
              <a:rPr lang="ru-RU" sz="2000" b="1" dirty="0" smtClean="0">
                <a:solidFill>
                  <a:srgbClr val="C00000"/>
                </a:solidFill>
              </a:rPr>
              <a:t> </a:t>
            </a:r>
            <a:r>
              <a:rPr lang="ru-RU" sz="2000" b="1" dirty="0" err="1">
                <a:solidFill>
                  <a:srgbClr val="C00000"/>
                </a:solidFill>
              </a:rPr>
              <a:t>Здавлення</a:t>
            </a:r>
            <a:r>
              <a:rPr lang="ru-RU" sz="2000" b="1" dirty="0">
                <a:solidFill>
                  <a:srgbClr val="C00000"/>
                </a:solidFill>
              </a:rPr>
              <a:t> спинного </a:t>
            </a:r>
            <a:r>
              <a:rPr lang="ru-RU" sz="2000" b="1" dirty="0" err="1">
                <a:solidFill>
                  <a:srgbClr val="C00000"/>
                </a:solidFill>
              </a:rPr>
              <a:t>мозку</a:t>
            </a:r>
            <a:r>
              <a:rPr lang="ru-RU" sz="2000" b="1" dirty="0">
                <a:solidFill>
                  <a:srgbClr val="C00000"/>
                </a:solidFill>
              </a:rPr>
              <a:t> (</a:t>
            </a:r>
            <a:r>
              <a:rPr lang="ru-RU" sz="2000" b="1" dirty="0" err="1">
                <a:solidFill>
                  <a:srgbClr val="C00000"/>
                </a:solidFill>
              </a:rPr>
              <a:t>кістковими</a:t>
            </a:r>
            <a:r>
              <a:rPr lang="ru-RU" sz="2000" b="1" dirty="0">
                <a:solidFill>
                  <a:srgbClr val="C00000"/>
                </a:solidFill>
              </a:rPr>
              <a:t> структурами, </a:t>
            </a:r>
            <a:r>
              <a:rPr lang="ru-RU" sz="2000" b="1" dirty="0" err="1">
                <a:solidFill>
                  <a:srgbClr val="C00000"/>
                </a:solidFill>
              </a:rPr>
              <a:t>зв'язками</a:t>
            </a:r>
            <a:r>
              <a:rPr lang="ru-RU" sz="2000" b="1" dirty="0">
                <a:solidFill>
                  <a:srgbClr val="C00000"/>
                </a:solidFill>
              </a:rPr>
              <a:t> і дисками, гематомами, </a:t>
            </a:r>
            <a:r>
              <a:rPr lang="ru-RU" sz="2000" b="1" dirty="0" err="1">
                <a:solidFill>
                  <a:srgbClr val="C00000"/>
                </a:solidFill>
              </a:rPr>
              <a:t>чужорідними</a:t>
            </a:r>
            <a:r>
              <a:rPr lang="ru-RU" sz="2000" b="1" dirty="0">
                <a:solidFill>
                  <a:srgbClr val="C00000"/>
                </a:solidFill>
              </a:rPr>
              <a:t> </a:t>
            </a:r>
            <a:r>
              <a:rPr lang="ru-RU" sz="2000" b="1" dirty="0" err="1">
                <a:solidFill>
                  <a:srgbClr val="C00000"/>
                </a:solidFill>
              </a:rPr>
              <a:t>тілами</a:t>
            </a:r>
            <a:r>
              <a:rPr lang="ru-RU" sz="2000" b="1" dirty="0">
                <a:solidFill>
                  <a:srgbClr val="C00000"/>
                </a:solidFill>
              </a:rPr>
              <a:t>, </a:t>
            </a:r>
            <a:r>
              <a:rPr lang="ru-RU" sz="2000" b="1" dirty="0" err="1">
                <a:solidFill>
                  <a:srgbClr val="C00000"/>
                </a:solidFill>
              </a:rPr>
              <a:t>набряком-набуханням</a:t>
            </a:r>
            <a:r>
              <a:rPr lang="ru-RU" sz="2000" b="1" dirty="0">
                <a:solidFill>
                  <a:srgbClr val="C00000"/>
                </a:solidFill>
              </a:rPr>
              <a:t> спинного </a:t>
            </a:r>
            <a:r>
              <a:rPr lang="ru-RU" sz="2000" b="1" dirty="0" err="1">
                <a:solidFill>
                  <a:srgbClr val="C00000"/>
                </a:solidFill>
              </a:rPr>
              <a:t>мозку</a:t>
            </a:r>
            <a:r>
              <a:rPr lang="ru-RU" sz="2000" b="1" dirty="0" smtClean="0">
                <a:solidFill>
                  <a:srgbClr val="C00000"/>
                </a:solidFill>
              </a:rPr>
              <a:t>)</a:t>
            </a:r>
          </a:p>
          <a:p>
            <a:pPr marL="180975" indent="-180975">
              <a:spcBef>
                <a:spcPct val="20000"/>
              </a:spcBef>
              <a:buFontTx/>
              <a:buAutoNum type="romanUcPeriod"/>
            </a:pPr>
            <a:r>
              <a:rPr lang="ru-RU" sz="2000" b="1" dirty="0" smtClean="0">
                <a:solidFill>
                  <a:srgbClr val="C00000"/>
                </a:solidFill>
              </a:rPr>
              <a:t> </a:t>
            </a:r>
            <a:r>
              <a:rPr lang="ru-RU" sz="2000" b="1" dirty="0">
                <a:solidFill>
                  <a:srgbClr val="C00000"/>
                </a:solidFill>
              </a:rPr>
              <a:t>Натяг спинного </a:t>
            </a:r>
            <a:r>
              <a:rPr lang="ru-RU" sz="2000" b="1" dirty="0" err="1">
                <a:solidFill>
                  <a:srgbClr val="C00000"/>
                </a:solidFill>
              </a:rPr>
              <a:t>мозку</a:t>
            </a:r>
            <a:r>
              <a:rPr lang="ru-RU" sz="2000" b="1" dirty="0">
                <a:solidFill>
                  <a:srgbClr val="C00000"/>
                </a:solidFill>
              </a:rPr>
              <a:t> на </a:t>
            </a:r>
            <a:r>
              <a:rPr lang="ru-RU" sz="2000" b="1" dirty="0" err="1">
                <a:solidFill>
                  <a:srgbClr val="C00000"/>
                </a:solidFill>
              </a:rPr>
              <a:t>зміщених</a:t>
            </a:r>
            <a:r>
              <a:rPr lang="ru-RU" sz="2000" b="1" dirty="0">
                <a:solidFill>
                  <a:srgbClr val="C00000"/>
                </a:solidFill>
              </a:rPr>
              <a:t> </a:t>
            </a:r>
            <a:r>
              <a:rPr lang="ru-RU" sz="2000" b="1" dirty="0" err="1">
                <a:solidFill>
                  <a:srgbClr val="C00000"/>
                </a:solidFill>
              </a:rPr>
              <a:t>хребцях</a:t>
            </a:r>
            <a:endParaRPr lang="ru-RU" dirty="0"/>
          </a:p>
          <a:p>
            <a:pPr marL="180975" indent="-180975">
              <a:spcBef>
                <a:spcPct val="20000"/>
              </a:spcBef>
              <a:buFontTx/>
              <a:buAutoNum type="romanUcPeriod"/>
            </a:pPr>
            <a:r>
              <a:rPr lang="ru-RU" sz="2000" b="1" dirty="0">
                <a:solidFill>
                  <a:srgbClr val="C00000"/>
                </a:solidFill>
              </a:rPr>
              <a:t> </a:t>
            </a:r>
            <a:r>
              <a:rPr lang="ru-RU" sz="2000" b="1" dirty="0" err="1">
                <a:solidFill>
                  <a:srgbClr val="C00000"/>
                </a:solidFill>
              </a:rPr>
              <a:t>Пошкодження</a:t>
            </a:r>
            <a:r>
              <a:rPr lang="ru-RU" sz="2000" b="1" dirty="0">
                <a:solidFill>
                  <a:srgbClr val="C00000"/>
                </a:solidFill>
              </a:rPr>
              <a:t> </a:t>
            </a:r>
            <a:r>
              <a:rPr lang="ru-RU" sz="2000" b="1" dirty="0" err="1">
                <a:solidFill>
                  <a:srgbClr val="C00000"/>
                </a:solidFill>
              </a:rPr>
              <a:t>корінців</a:t>
            </a:r>
            <a:r>
              <a:rPr lang="ru-RU" sz="2000" b="1" dirty="0">
                <a:solidFill>
                  <a:srgbClr val="C00000"/>
                </a:solidFill>
              </a:rPr>
              <a:t> спинного </a:t>
            </a:r>
            <a:r>
              <a:rPr lang="ru-RU" sz="2000" b="1" dirty="0" err="1">
                <a:solidFill>
                  <a:srgbClr val="C00000"/>
                </a:solidFill>
              </a:rPr>
              <a:t>мозку</a:t>
            </a:r>
            <a:endParaRPr lang="tr-TR" sz="2000" b="1" dirty="0">
              <a:solidFill>
                <a:srgbClr val="C00000"/>
              </a:solidFill>
            </a:endParaRPr>
          </a:p>
        </p:txBody>
      </p:sp>
      <p:pic>
        <p:nvPicPr>
          <p:cNvPr id="267276" name="Picture 12" descr="1119402079607-08-04_188"/>
          <p:cNvPicPr>
            <a:picLocks noChangeAspect="1" noChangeArrowheads="1"/>
          </p:cNvPicPr>
          <p:nvPr/>
        </p:nvPicPr>
        <p:blipFill>
          <a:blip r:embed="rId3"/>
          <a:srcRect/>
          <a:stretch>
            <a:fillRect/>
          </a:stretch>
        </p:blipFill>
        <p:spPr bwMode="auto">
          <a:xfrm>
            <a:off x="6629400" y="4887913"/>
            <a:ext cx="2514600" cy="1970087"/>
          </a:xfrm>
          <a:prstGeom prst="rect">
            <a:avLst/>
          </a:prstGeom>
          <a:noFill/>
        </p:spPr>
      </p:pic>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3586"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23587" name="Rectangle 3"/>
          <p:cNvSpPr>
            <a:spLocks noChangeArrowheads="1"/>
          </p:cNvSpPr>
          <p:nvPr/>
        </p:nvSpPr>
        <p:spPr bwMode="auto">
          <a:xfrm>
            <a:off x="179388" y="-6439"/>
            <a:ext cx="8785225" cy="1200329"/>
          </a:xfrm>
          <a:prstGeom prst="rect">
            <a:avLst/>
          </a:prstGeom>
          <a:noFill/>
          <a:ln w="9525">
            <a:noFill/>
            <a:miter lim="800000"/>
            <a:headEnd/>
            <a:tailEnd/>
          </a:ln>
          <a:effectLst/>
        </p:spPr>
        <p:txBody>
          <a:bodyPr anchor="ctr">
            <a:spAutoFit/>
          </a:bodyPr>
          <a:lstStyle/>
          <a:p>
            <a:pPr eaLnBrk="0" hangingPunct="0"/>
            <a:r>
              <a:rPr lang="ru-RU" sz="2400" b="1" i="1" dirty="0" err="1">
                <a:solidFill>
                  <a:schemeClr val="bg1"/>
                </a:solidFill>
                <a:effectLst>
                  <a:outerShdw blurRad="38100" dist="38100" dir="2700000" algn="tl">
                    <a:srgbClr val="000000"/>
                  </a:outerShdw>
                </a:effectLst>
              </a:rPr>
              <a:t>Переломовивіх</a:t>
            </a:r>
            <a:r>
              <a:rPr lang="ru-RU" sz="2400" b="1" i="1" dirty="0">
                <a:solidFill>
                  <a:schemeClr val="bg1"/>
                </a:solidFill>
                <a:effectLst>
                  <a:outerShdw blurRad="38100" dist="38100" dir="2700000" algn="tl">
                    <a:srgbClr val="000000"/>
                  </a:outerShdw>
                </a:effectLst>
              </a:rPr>
              <a:t> в грудному </a:t>
            </a:r>
            <a:r>
              <a:rPr lang="ru-RU" sz="2400" b="1" i="1" dirty="0" err="1">
                <a:solidFill>
                  <a:schemeClr val="bg1"/>
                </a:solidFill>
                <a:effectLst>
                  <a:outerShdw blurRad="38100" dist="38100" dir="2700000" algn="tl">
                    <a:srgbClr val="000000"/>
                  </a:outerShdw>
                </a:effectLst>
              </a:rPr>
              <a:t>відділі</a:t>
            </a:r>
            <a:r>
              <a:rPr lang="ru-RU" sz="2400" b="1" i="1" dirty="0">
                <a:solidFill>
                  <a:schemeClr val="bg1"/>
                </a:solidFill>
                <a:effectLst>
                  <a:outerShdw blurRad="38100" dist="38100" dir="2700000" algn="tl">
                    <a:srgbClr val="000000"/>
                  </a:outerShdw>
                </a:effectLst>
              </a:rPr>
              <a:t> хребта з </a:t>
            </a:r>
            <a:r>
              <a:rPr lang="ru-RU" sz="2400" b="1" i="1" dirty="0" err="1">
                <a:solidFill>
                  <a:schemeClr val="bg1"/>
                </a:solidFill>
                <a:effectLst>
                  <a:outerShdw blurRad="38100" dist="38100" dir="2700000" algn="tl">
                    <a:srgbClr val="000000"/>
                  </a:outerShdw>
                </a:effectLst>
              </a:rPr>
              <a:t>контузією</a:t>
            </a:r>
            <a:r>
              <a:rPr lang="ru-RU" sz="2400" b="1" i="1" dirty="0">
                <a:solidFill>
                  <a:schemeClr val="bg1"/>
                </a:solidFill>
                <a:effectLst>
                  <a:outerShdw blurRad="38100" dist="38100" dir="2700000" algn="tl">
                    <a:srgbClr val="000000"/>
                  </a:outerShdw>
                </a:effectLst>
              </a:rPr>
              <a:t> спинного </a:t>
            </a:r>
            <a:r>
              <a:rPr lang="ru-RU" sz="2400" b="1" i="1" dirty="0" err="1">
                <a:solidFill>
                  <a:schemeClr val="bg1"/>
                </a:solidFill>
                <a:effectLst>
                  <a:outerShdw blurRad="38100" dist="38100" dir="2700000" algn="tl">
                    <a:srgbClr val="000000"/>
                  </a:outerShdw>
                </a:effectLst>
              </a:rPr>
              <a:t>мозку</a:t>
            </a:r>
            <a:r>
              <a:rPr lang="ru-RU" sz="2400" b="1" i="1" dirty="0">
                <a:solidFill>
                  <a:schemeClr val="bg1"/>
                </a:solidFill>
                <a:effectLst>
                  <a:outerShdw blurRad="38100" dist="38100" dir="2700000" algn="tl">
                    <a:srgbClr val="000000"/>
                  </a:outerShdw>
                </a:effectLst>
              </a:rPr>
              <a:t>, </a:t>
            </a:r>
            <a:r>
              <a:rPr lang="ru-RU" sz="2400" b="1" i="1" dirty="0" err="1">
                <a:solidFill>
                  <a:schemeClr val="bg1"/>
                </a:solidFill>
                <a:effectLst>
                  <a:outerShdw blurRad="38100" dist="38100" dir="2700000" algn="tl">
                    <a:srgbClr val="000000"/>
                  </a:outerShdw>
                </a:effectLst>
              </a:rPr>
              <a:t>гематомієлія</a:t>
            </a:r>
            <a:r>
              <a:rPr lang="ru-RU" sz="2400" b="1" i="1" dirty="0">
                <a:solidFill>
                  <a:schemeClr val="bg1"/>
                </a:solidFill>
                <a:effectLst>
                  <a:outerShdw blurRad="38100" dist="38100" dir="2700000" algn="tl">
                    <a:srgbClr val="000000"/>
                  </a:outerShdw>
                </a:effectLst>
              </a:rPr>
              <a:t>, стеноз хребетного каналу</a:t>
            </a:r>
          </a:p>
        </p:txBody>
      </p:sp>
    </p:spTree>
  </p:cSld>
  <p:clrMapOvr>
    <a:masterClrMapping/>
  </p:clrMapOvr>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4610"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24611" name="Rectangle 3"/>
          <p:cNvSpPr>
            <a:spLocks noChangeArrowheads="1"/>
          </p:cNvSpPr>
          <p:nvPr/>
        </p:nvSpPr>
        <p:spPr bwMode="auto">
          <a:xfrm>
            <a:off x="611188" y="5586919"/>
            <a:ext cx="7693196" cy="584775"/>
          </a:xfrm>
          <a:prstGeom prst="rect">
            <a:avLst/>
          </a:prstGeom>
          <a:noFill/>
          <a:ln w="9525">
            <a:noFill/>
            <a:miter lim="800000"/>
            <a:headEnd/>
            <a:tailEnd/>
          </a:ln>
          <a:effectLst/>
        </p:spPr>
        <p:txBody>
          <a:bodyPr wrap="none" anchor="ctr">
            <a:spAutoFit/>
          </a:bodyPr>
          <a:lstStyle/>
          <a:p>
            <a:pPr eaLnBrk="0" hangingPunct="0"/>
            <a:r>
              <a:rPr lang="ru-RU" sz="3200" b="1" i="1" dirty="0" err="1">
                <a:solidFill>
                  <a:schemeClr val="bg1"/>
                </a:solidFill>
                <a:effectLst>
                  <a:outerShdw blurRad="38100" dist="38100" dir="2700000" algn="tl">
                    <a:srgbClr val="000000"/>
                  </a:outerShdw>
                </a:effectLst>
              </a:rPr>
              <a:t>Переломовивіх</a:t>
            </a:r>
            <a:r>
              <a:rPr lang="ru-RU" sz="3200" b="1" i="1" dirty="0">
                <a:solidFill>
                  <a:schemeClr val="bg1"/>
                </a:solidFill>
                <a:effectLst>
                  <a:outerShdw blurRad="38100" dist="38100" dir="2700000" algn="tl">
                    <a:srgbClr val="000000"/>
                  </a:outerShdw>
                </a:effectLst>
              </a:rPr>
              <a:t> С5-С6, </a:t>
            </a:r>
            <a:r>
              <a:rPr lang="ru-RU" sz="3200" b="1" i="1" dirty="0" err="1">
                <a:solidFill>
                  <a:schemeClr val="bg1"/>
                </a:solidFill>
                <a:effectLst>
                  <a:outerShdw blurRad="38100" dist="38100" dir="2700000" algn="tl">
                    <a:srgbClr val="000000"/>
                  </a:outerShdw>
                </a:effectLst>
              </a:rPr>
              <a:t>гематомієлія</a:t>
            </a:r>
            <a:endParaRPr lang="ru-RU" sz="2400" b="1" i="1" dirty="0">
              <a:solidFill>
                <a:schemeClr val="bg1"/>
              </a:solidFill>
              <a:effectLst>
                <a:outerShdw blurRad="38100" dist="38100" dir="2700000" algn="tl">
                  <a:srgbClr val="000000"/>
                </a:outerShdw>
              </a:effectLst>
            </a:endParaRPr>
          </a:p>
        </p:txBody>
      </p:sp>
    </p:spTree>
  </p:cSld>
  <p:clrMapOvr>
    <a:masterClrMapping/>
  </p:clrMapOvr>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9" name="Rectangle 5"/>
          <p:cNvSpPr>
            <a:spLocks noChangeArrowheads="1"/>
          </p:cNvSpPr>
          <p:nvPr/>
        </p:nvSpPr>
        <p:spPr bwMode="auto">
          <a:xfrm>
            <a:off x="0" y="304800"/>
            <a:ext cx="5410200" cy="3139321"/>
          </a:xfrm>
          <a:prstGeom prst="rect">
            <a:avLst/>
          </a:prstGeom>
          <a:noFill/>
          <a:ln w="9525">
            <a:noFill/>
            <a:miter lim="800000"/>
            <a:headEnd/>
            <a:tailEnd/>
          </a:ln>
          <a:effectLst/>
        </p:spPr>
        <p:txBody>
          <a:bodyPr>
            <a:spAutoFit/>
          </a:bodyPr>
          <a:lstStyle/>
          <a:p>
            <a:pPr marL="176213" indent="-176213">
              <a:lnSpc>
                <a:spcPct val="110000"/>
              </a:lnSpc>
              <a:buFontTx/>
              <a:buChar char="•"/>
            </a:pPr>
            <a:r>
              <a:rPr lang="ru-RU" sz="2000" b="1" dirty="0" err="1">
                <a:effectLst>
                  <a:outerShdw blurRad="38100" dist="38100" dir="2700000" algn="tl">
                    <a:srgbClr val="C0C0C0"/>
                  </a:outerShdw>
                </a:effectLst>
              </a:rPr>
              <a:t>Спинальний</a:t>
            </a:r>
            <a:r>
              <a:rPr lang="ru-RU" sz="2000" b="1" dirty="0">
                <a:effectLst>
                  <a:outerShdw blurRad="38100" dist="38100" dir="2700000" algn="tl">
                    <a:srgbClr val="C0C0C0"/>
                  </a:outerShdw>
                </a:effectLst>
              </a:rPr>
              <a:t> шок</a:t>
            </a:r>
            <a:r>
              <a:rPr lang="ru-RU" sz="2000" b="1" dirty="0" smtClean="0">
                <a:effectLst>
                  <a:outerShdw blurRad="38100" dist="38100" dir="2700000" algn="tl">
                    <a:srgbClr val="C0C0C0"/>
                  </a:outerShdw>
                </a:effectLst>
              </a:rPr>
              <a:t>;</a:t>
            </a:r>
          </a:p>
          <a:p>
            <a:pPr marL="176213" indent="-176213">
              <a:lnSpc>
                <a:spcPct val="110000"/>
              </a:lnSpc>
              <a:buFontTx/>
              <a:buChar char="•"/>
            </a:pPr>
            <a:r>
              <a:rPr lang="ru-RU" sz="2000" b="1" dirty="0" smtClean="0">
                <a:effectLst>
                  <a:outerShdw blurRad="38100" dist="38100" dir="2700000" algn="tl">
                    <a:srgbClr val="C0C0C0"/>
                  </a:outerShdw>
                </a:effectLst>
              </a:rPr>
              <a:t>Синдром </a:t>
            </a:r>
            <a:r>
              <a:rPr lang="ru-RU" sz="2000" b="1" dirty="0" err="1">
                <a:effectLst>
                  <a:outerShdw blurRad="38100" dist="38100" dir="2700000" algn="tl">
                    <a:srgbClr val="C0C0C0"/>
                  </a:outerShdw>
                </a:effectLst>
              </a:rPr>
              <a:t>ушкодження</a:t>
            </a:r>
            <a:r>
              <a:rPr lang="ru-RU" sz="2000" b="1" dirty="0">
                <a:effectLst>
                  <a:outerShdw blurRad="38100" dist="38100" dir="2700000" algn="tl">
                    <a:srgbClr val="C0C0C0"/>
                  </a:outerShdw>
                </a:effectLst>
              </a:rPr>
              <a:t> поперечника спинного </a:t>
            </a:r>
            <a:r>
              <a:rPr lang="ru-RU" sz="2000" b="1" dirty="0" err="1">
                <a:effectLst>
                  <a:outerShdw blurRad="38100" dist="38100" dir="2700000" algn="tl">
                    <a:srgbClr val="C0C0C0"/>
                  </a:outerShdw>
                </a:effectLst>
              </a:rPr>
              <a:t>мозку</a:t>
            </a:r>
            <a:r>
              <a:rPr lang="ru-RU" sz="2000" b="1" dirty="0">
                <a:effectLst>
                  <a:outerShdw blurRad="38100" dist="38100" dir="2700000" algn="tl">
                    <a:srgbClr val="C0C0C0"/>
                  </a:outerShdw>
                </a:effectLst>
              </a:rPr>
              <a:t> з </a:t>
            </a:r>
            <a:r>
              <a:rPr lang="ru-RU" sz="2000" b="1" dirty="0" err="1">
                <a:effectLst>
                  <a:outerShdw blurRad="38100" dist="38100" dir="2700000" algn="tl">
                    <a:srgbClr val="C0C0C0"/>
                  </a:outerShdw>
                </a:effectLst>
              </a:rPr>
              <a:t>відповідною</a:t>
            </a:r>
            <a:r>
              <a:rPr lang="ru-RU" sz="2000" b="1" dirty="0">
                <a:effectLst>
                  <a:outerShdw blurRad="38100" dist="38100" dir="2700000" algn="tl">
                    <a:srgbClr val="C0C0C0"/>
                  </a:outerShdw>
                </a:effectLst>
              </a:rPr>
              <a:t> </a:t>
            </a:r>
            <a:r>
              <a:rPr lang="ru-RU" sz="2000" b="1" dirty="0" err="1" smtClean="0">
                <a:effectLst>
                  <a:outerShdw blurRad="38100" dist="38100" dir="2700000" algn="tl">
                    <a:srgbClr val="C0C0C0"/>
                  </a:outerShdw>
                </a:effectLst>
              </a:rPr>
              <a:t>провідниковою</a:t>
            </a:r>
            <a:r>
              <a:rPr lang="ru-RU" sz="2000" b="1" dirty="0" smtClean="0">
                <a:effectLst>
                  <a:outerShdw blurRad="38100" dist="38100" dir="2700000" algn="tl">
                    <a:srgbClr val="C0C0C0"/>
                  </a:outerShdw>
                </a:effectLst>
              </a:rPr>
              <a:t> </a:t>
            </a:r>
            <a:r>
              <a:rPr lang="ru-RU" sz="2000" b="1" dirty="0">
                <a:effectLst>
                  <a:outerShdw blurRad="38100" dist="38100" dir="2700000" algn="tl">
                    <a:srgbClr val="C0C0C0"/>
                  </a:outerShdw>
                </a:effectLst>
              </a:rPr>
              <a:t>і </a:t>
            </a:r>
            <a:r>
              <a:rPr lang="ru-RU" sz="2000" b="1" dirty="0" smtClean="0">
                <a:effectLst>
                  <a:outerShdw blurRad="38100" dist="38100" dir="2700000" algn="tl">
                    <a:srgbClr val="C0C0C0"/>
                  </a:outerShdw>
                </a:effectLst>
              </a:rPr>
              <a:t>сегментарною </a:t>
            </a:r>
            <a:r>
              <a:rPr lang="ru-RU" sz="2000" b="1" dirty="0">
                <a:effectLst>
                  <a:outerShdw blurRad="38100" dist="38100" dir="2700000" algn="tl">
                    <a:srgbClr val="C0C0C0"/>
                  </a:outerShdw>
                </a:effectLst>
              </a:rPr>
              <a:t>симптоматикою</a:t>
            </a:r>
            <a:r>
              <a:rPr lang="ru-RU" sz="2000" b="1" dirty="0" smtClean="0">
                <a:effectLst>
                  <a:outerShdw blurRad="38100" dist="38100" dir="2700000" algn="tl">
                    <a:srgbClr val="C0C0C0"/>
                  </a:outerShdw>
                </a:effectLst>
              </a:rPr>
              <a:t>;</a:t>
            </a:r>
          </a:p>
          <a:p>
            <a:pPr marL="176213" indent="-176213">
              <a:lnSpc>
                <a:spcPct val="110000"/>
              </a:lnSpc>
              <a:buFontTx/>
              <a:buChar char="•"/>
            </a:pPr>
            <a:r>
              <a:rPr lang="ru-RU" sz="2000" b="1" dirty="0" smtClean="0">
                <a:effectLst>
                  <a:outerShdw blurRad="38100" dist="38100" dir="2700000" algn="tl">
                    <a:srgbClr val="C0C0C0"/>
                  </a:outerShdw>
                </a:effectLst>
              </a:rPr>
              <a:t>Синдром </a:t>
            </a:r>
            <a:r>
              <a:rPr lang="ru-RU" sz="2000" b="1" dirty="0">
                <a:effectLst>
                  <a:outerShdw blurRad="38100" dist="38100" dir="2700000" algn="tl">
                    <a:srgbClr val="C0C0C0"/>
                  </a:outerShdw>
                </a:effectLst>
              </a:rPr>
              <a:t>вегетативно-</a:t>
            </a:r>
            <a:r>
              <a:rPr lang="ru-RU" sz="2000" b="1" dirty="0" err="1">
                <a:effectLst>
                  <a:outerShdw blurRad="38100" dist="38100" dir="2700000" algn="tl">
                    <a:srgbClr val="C0C0C0"/>
                  </a:outerShdw>
                </a:effectLst>
              </a:rPr>
              <a:t>трофічних</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порушень</a:t>
            </a:r>
            <a:r>
              <a:rPr lang="ru-RU" sz="2000" b="1" dirty="0" smtClean="0">
                <a:effectLst>
                  <a:outerShdw blurRad="38100" dist="38100" dir="2700000" algn="tl">
                    <a:srgbClr val="C0C0C0"/>
                  </a:outerShdw>
                </a:effectLst>
              </a:rPr>
              <a:t>;</a:t>
            </a:r>
          </a:p>
          <a:p>
            <a:pPr marL="176213" indent="-176213">
              <a:lnSpc>
                <a:spcPct val="110000"/>
              </a:lnSpc>
              <a:buFontTx/>
              <a:buChar char="•"/>
            </a:pPr>
            <a:r>
              <a:rPr lang="ru-RU" sz="2000" b="1" dirty="0" err="1" smtClean="0">
                <a:effectLst>
                  <a:outerShdw blurRad="38100" dist="38100" dir="2700000" algn="tl">
                    <a:srgbClr val="C0C0C0"/>
                  </a:outerShdw>
                </a:effectLst>
              </a:rPr>
              <a:t>Порушення</a:t>
            </a:r>
            <a:r>
              <a:rPr lang="ru-RU" sz="2000" b="1" dirty="0" smtClean="0">
                <a:effectLst>
                  <a:outerShdw blurRad="38100" dist="38100" dir="2700000" algn="tl">
                    <a:srgbClr val="C0C0C0"/>
                  </a:outerShdw>
                </a:effectLst>
              </a:rPr>
              <a:t> </a:t>
            </a:r>
            <a:r>
              <a:rPr lang="ru-RU" sz="2000" b="1" dirty="0" err="1">
                <a:effectLst>
                  <a:outerShdw blurRad="38100" dist="38100" dir="2700000" algn="tl">
                    <a:srgbClr val="C0C0C0"/>
                  </a:outerShdw>
                </a:effectLst>
              </a:rPr>
              <a:t>функції</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тазових</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органів</a:t>
            </a:r>
            <a:r>
              <a:rPr lang="ru-RU" sz="2000" b="1" dirty="0" smtClean="0">
                <a:effectLst>
                  <a:outerShdw blurRad="38100" dist="38100" dir="2700000" algn="tl">
                    <a:srgbClr val="C0C0C0"/>
                  </a:outerShdw>
                </a:effectLst>
              </a:rPr>
              <a:t>; </a:t>
            </a:r>
            <a:r>
              <a:rPr lang="ru-RU" sz="2000" b="1" dirty="0" err="1" smtClean="0">
                <a:effectLst>
                  <a:outerShdw blurRad="38100" dist="38100" dir="2700000" algn="tl">
                    <a:srgbClr val="C0C0C0"/>
                  </a:outerShdw>
                </a:effectLst>
              </a:rPr>
              <a:t>ликвородинамічні</a:t>
            </a:r>
            <a:r>
              <a:rPr lang="ru-RU" sz="2000" b="1" dirty="0" smtClean="0">
                <a:effectLst>
                  <a:outerShdw blurRad="38100" dist="38100" dir="2700000" algn="tl">
                    <a:srgbClr val="C0C0C0"/>
                  </a:outerShdw>
                </a:effectLst>
              </a:rPr>
              <a:t> </a:t>
            </a:r>
            <a:r>
              <a:rPr lang="ru-RU" sz="2000" b="1" dirty="0" err="1">
                <a:effectLst>
                  <a:outerShdw blurRad="38100" dist="38100" dir="2700000" algn="tl">
                    <a:srgbClr val="C0C0C0"/>
                  </a:outerShdw>
                </a:effectLst>
              </a:rPr>
              <a:t>порушення</a:t>
            </a:r>
            <a:endParaRPr lang="ru-RU" sz="2000" b="1" dirty="0">
              <a:effectLst>
                <a:outerShdw blurRad="38100" dist="38100" dir="2700000" algn="tl">
                  <a:srgbClr val="C0C0C0"/>
                </a:outerShdw>
              </a:effectLst>
            </a:endParaRPr>
          </a:p>
        </p:txBody>
      </p:sp>
      <p:pic>
        <p:nvPicPr>
          <p:cNvPr id="282632" name="Picture 8" descr="fon_70"/>
          <p:cNvPicPr>
            <a:picLocks noChangeAspect="1" noChangeArrowheads="1"/>
          </p:cNvPicPr>
          <p:nvPr/>
        </p:nvPicPr>
        <p:blipFill>
          <a:blip r:embed="rId2"/>
          <a:srcRect/>
          <a:stretch>
            <a:fillRect/>
          </a:stretch>
        </p:blipFill>
        <p:spPr bwMode="auto">
          <a:xfrm>
            <a:off x="11206" y="3756451"/>
            <a:ext cx="4648200" cy="3486150"/>
          </a:xfrm>
          <a:prstGeom prst="rect">
            <a:avLst/>
          </a:prstGeom>
          <a:noFill/>
        </p:spPr>
      </p:pic>
      <p:pic>
        <p:nvPicPr>
          <p:cNvPr id="282634" name="Picture 10" descr="paralysis"/>
          <p:cNvPicPr>
            <a:picLocks noChangeAspect="1" noChangeArrowheads="1"/>
          </p:cNvPicPr>
          <p:nvPr/>
        </p:nvPicPr>
        <p:blipFill>
          <a:blip r:embed="rId3"/>
          <a:srcRect/>
          <a:stretch>
            <a:fillRect/>
          </a:stretch>
        </p:blipFill>
        <p:spPr bwMode="auto">
          <a:xfrm>
            <a:off x="5510213" y="0"/>
            <a:ext cx="3633787" cy="6858000"/>
          </a:xfrm>
          <a:prstGeom prst="rect">
            <a:avLst/>
          </a:prstGeom>
          <a:noFill/>
        </p:spPr>
      </p:pic>
      <p:sp>
        <p:nvSpPr>
          <p:cNvPr id="282628" name="Rectangle 4"/>
          <p:cNvSpPr>
            <a:spLocks noChangeArrowheads="1"/>
          </p:cNvSpPr>
          <p:nvPr/>
        </p:nvSpPr>
        <p:spPr bwMode="auto">
          <a:xfrm>
            <a:off x="0" y="0"/>
            <a:ext cx="9144000" cy="457200"/>
          </a:xfrm>
          <a:prstGeom prst="rect">
            <a:avLst/>
          </a:prstGeom>
          <a:noFill/>
          <a:ln w="9525">
            <a:noFill/>
            <a:miter lim="800000"/>
            <a:headEnd/>
            <a:tailEnd/>
          </a:ln>
          <a:effectLst/>
        </p:spPr>
        <p:txBody>
          <a:bodyPr>
            <a:spAutoFit/>
          </a:bodyPr>
          <a:lstStyle/>
          <a:p>
            <a:pPr algn="ctr"/>
            <a:r>
              <a:rPr lang="ru-RU" sz="2400" b="1" i="1" dirty="0" err="1">
                <a:solidFill>
                  <a:srgbClr val="FF0000"/>
                </a:solidFill>
                <a:effectLst>
                  <a:outerShdw blurRad="38100" dist="38100" dir="2700000" algn="tl">
                    <a:srgbClr val="C0C0C0"/>
                  </a:outerShdw>
                </a:effectLst>
              </a:rPr>
              <a:t>Основні</a:t>
            </a:r>
            <a:r>
              <a:rPr lang="ru-RU" sz="2400" b="1" i="1" dirty="0">
                <a:solidFill>
                  <a:srgbClr val="FF0000"/>
                </a:solidFill>
                <a:effectLst>
                  <a:outerShdw blurRad="38100" dist="38100" dir="2700000" algn="tl">
                    <a:srgbClr val="C0C0C0"/>
                  </a:outerShdw>
                </a:effectLst>
              </a:rPr>
              <a:t> </a:t>
            </a:r>
            <a:r>
              <a:rPr lang="ru-RU" sz="2400" b="1" i="1" dirty="0" err="1">
                <a:solidFill>
                  <a:srgbClr val="FF0000"/>
                </a:solidFill>
                <a:effectLst>
                  <a:outerShdw blurRad="38100" dist="38100" dir="2700000" algn="tl">
                    <a:srgbClr val="C0C0C0"/>
                  </a:outerShdw>
                </a:effectLst>
              </a:rPr>
              <a:t>клінічні</a:t>
            </a:r>
            <a:r>
              <a:rPr lang="ru-RU" sz="2400" b="1" i="1" dirty="0">
                <a:solidFill>
                  <a:srgbClr val="FF0000"/>
                </a:solidFill>
                <a:effectLst>
                  <a:outerShdw blurRad="38100" dist="38100" dir="2700000" algn="tl">
                    <a:srgbClr val="C0C0C0"/>
                  </a:outerShdw>
                </a:effectLst>
              </a:rPr>
              <a:t> прояви </a:t>
            </a:r>
            <a:r>
              <a:rPr lang="ru-RU" sz="2400" b="1" i="1" dirty="0" err="1" smtClean="0">
                <a:solidFill>
                  <a:srgbClr val="FF0000"/>
                </a:solidFill>
                <a:effectLst>
                  <a:outerShdw blurRad="38100" dist="38100" dir="2700000" algn="tl">
                    <a:srgbClr val="C0C0C0"/>
                  </a:outerShdw>
                </a:effectLst>
              </a:rPr>
              <a:t>спинальної</a:t>
            </a:r>
            <a:r>
              <a:rPr lang="ru-RU" sz="2400" b="1" i="1" dirty="0" smtClean="0">
                <a:solidFill>
                  <a:srgbClr val="FF0000"/>
                </a:solidFill>
                <a:effectLst>
                  <a:outerShdw blurRad="38100" dist="38100" dir="2700000" algn="tl">
                    <a:srgbClr val="C0C0C0"/>
                  </a:outerShdw>
                </a:effectLst>
              </a:rPr>
              <a:t> </a:t>
            </a:r>
            <a:r>
              <a:rPr lang="ru-RU" sz="2400" b="1" i="1" dirty="0" err="1">
                <a:solidFill>
                  <a:srgbClr val="FF0000"/>
                </a:solidFill>
                <a:effectLst>
                  <a:outerShdw blurRad="38100" dist="38100" dir="2700000" algn="tl">
                    <a:srgbClr val="C0C0C0"/>
                  </a:outerShdw>
                </a:effectLst>
              </a:rPr>
              <a:t>травми</a:t>
            </a:r>
            <a:endParaRPr lang="ru-RU" sz="2400" b="1" i="1" dirty="0">
              <a:solidFill>
                <a:srgbClr val="FF0000"/>
              </a:solidFill>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0347" name="Picture 11" descr="spinal-cord-injury-levels"/>
          <p:cNvPicPr>
            <a:picLocks noChangeAspect="1" noChangeArrowheads="1"/>
          </p:cNvPicPr>
          <p:nvPr/>
        </p:nvPicPr>
        <p:blipFill>
          <a:blip r:embed="rId2"/>
          <a:srcRect/>
          <a:stretch>
            <a:fillRect/>
          </a:stretch>
        </p:blipFill>
        <p:spPr bwMode="auto">
          <a:xfrm>
            <a:off x="0" y="685800"/>
            <a:ext cx="9144000" cy="5961063"/>
          </a:xfrm>
          <a:prstGeom prst="rect">
            <a:avLst/>
          </a:prstGeom>
          <a:noFill/>
        </p:spPr>
      </p:pic>
      <p:sp>
        <p:nvSpPr>
          <p:cNvPr id="270348" name="Rectangle 12"/>
          <p:cNvSpPr>
            <a:spLocks noChangeArrowheads="1"/>
          </p:cNvSpPr>
          <p:nvPr/>
        </p:nvSpPr>
        <p:spPr bwMode="auto">
          <a:xfrm>
            <a:off x="457200" y="120650"/>
            <a:ext cx="8305800" cy="641350"/>
          </a:xfrm>
          <a:prstGeom prst="rect">
            <a:avLst/>
          </a:prstGeom>
          <a:noFill/>
          <a:ln w="9525">
            <a:noFill/>
            <a:miter lim="800000"/>
            <a:headEnd/>
            <a:tailEnd/>
          </a:ln>
          <a:effectLst/>
        </p:spPr>
        <p:txBody>
          <a:bodyPr>
            <a:spAutoFit/>
          </a:bodyPr>
          <a:lstStyle/>
          <a:p>
            <a:r>
              <a:rPr lang="ru-RU" sz="3600" b="1" i="1" dirty="0" err="1">
                <a:solidFill>
                  <a:srgbClr val="FF0000"/>
                </a:solidFill>
                <a:effectLst>
                  <a:outerShdw blurRad="38100" dist="38100" dir="2700000" algn="tl">
                    <a:srgbClr val="C0C0C0"/>
                  </a:outerShdw>
                </a:effectLst>
              </a:rPr>
              <a:t>Рівні</a:t>
            </a:r>
            <a:r>
              <a:rPr lang="ru-RU" sz="3600" b="1" i="1" dirty="0">
                <a:solidFill>
                  <a:srgbClr val="FF0000"/>
                </a:solidFill>
                <a:effectLst>
                  <a:outerShdw blurRad="38100" dist="38100" dir="2700000" algn="tl">
                    <a:srgbClr val="C0C0C0"/>
                  </a:outerShdw>
                </a:effectLst>
              </a:rPr>
              <a:t> </a:t>
            </a:r>
            <a:r>
              <a:rPr lang="ru-RU" sz="3600" b="1" i="1" dirty="0" err="1">
                <a:solidFill>
                  <a:srgbClr val="FF0000"/>
                </a:solidFill>
                <a:effectLst>
                  <a:outerShdw blurRad="38100" dist="38100" dir="2700000" algn="tl">
                    <a:srgbClr val="C0C0C0"/>
                  </a:outerShdw>
                </a:effectLst>
              </a:rPr>
              <a:t>ураження</a:t>
            </a:r>
            <a:r>
              <a:rPr lang="ru-RU" sz="3600" b="1" i="1" dirty="0">
                <a:solidFill>
                  <a:srgbClr val="FF0000"/>
                </a:solidFill>
                <a:effectLst>
                  <a:outerShdw blurRad="38100" dist="38100" dir="2700000" algn="tl">
                    <a:srgbClr val="C0C0C0"/>
                  </a:outerShdw>
                </a:effectLst>
              </a:rPr>
              <a:t> спинного </a:t>
            </a:r>
            <a:r>
              <a:rPr lang="ru-RU" sz="3600" b="1" i="1" dirty="0" err="1">
                <a:solidFill>
                  <a:srgbClr val="FF0000"/>
                </a:solidFill>
                <a:effectLst>
                  <a:outerShdw blurRad="38100" dist="38100" dir="2700000" algn="tl">
                    <a:srgbClr val="C0C0C0"/>
                  </a:outerShdw>
                </a:effectLst>
              </a:rPr>
              <a:t>мозку</a:t>
            </a:r>
            <a:endParaRPr lang="ru-RU" sz="3600" b="1" i="1" dirty="0">
              <a:solidFill>
                <a:srgbClr val="FF0000"/>
              </a:solidFill>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9085" name="Picture 13" descr="http://drugster.info/img/ail/1214_1221_1.jpg"/>
          <p:cNvPicPr>
            <a:picLocks noChangeAspect="1" noChangeArrowheads="1"/>
          </p:cNvPicPr>
          <p:nvPr/>
        </p:nvPicPr>
        <p:blipFill>
          <a:blip r:embed="rId2"/>
          <a:srcRect/>
          <a:stretch>
            <a:fillRect/>
          </a:stretch>
        </p:blipFill>
        <p:spPr bwMode="auto">
          <a:xfrm>
            <a:off x="3200400" y="3733800"/>
            <a:ext cx="3035300" cy="3124200"/>
          </a:xfrm>
          <a:prstGeom prst="rect">
            <a:avLst/>
          </a:prstGeom>
          <a:noFill/>
        </p:spPr>
      </p:pic>
      <p:pic>
        <p:nvPicPr>
          <p:cNvPr id="259083" name="Picture 11" descr="1233153351"/>
          <p:cNvPicPr>
            <a:picLocks noChangeAspect="1" noChangeArrowheads="1"/>
          </p:cNvPicPr>
          <p:nvPr/>
        </p:nvPicPr>
        <p:blipFill>
          <a:blip r:embed="rId3"/>
          <a:srcRect/>
          <a:stretch>
            <a:fillRect/>
          </a:stretch>
        </p:blipFill>
        <p:spPr bwMode="auto">
          <a:xfrm>
            <a:off x="3200400" y="1371600"/>
            <a:ext cx="2743200" cy="2495550"/>
          </a:xfrm>
          <a:prstGeom prst="rect">
            <a:avLst/>
          </a:prstGeom>
          <a:noFill/>
        </p:spPr>
      </p:pic>
      <p:sp>
        <p:nvSpPr>
          <p:cNvPr id="259074" name="Rectangle 2"/>
          <p:cNvSpPr>
            <a:spLocks noChangeArrowheads="1"/>
          </p:cNvSpPr>
          <p:nvPr/>
        </p:nvSpPr>
        <p:spPr bwMode="auto">
          <a:xfrm>
            <a:off x="0" y="667047"/>
            <a:ext cx="9144000" cy="923330"/>
          </a:xfrm>
          <a:prstGeom prst="rect">
            <a:avLst/>
          </a:prstGeom>
          <a:noFill/>
          <a:ln w="9525">
            <a:noFill/>
            <a:miter lim="800000"/>
            <a:headEnd/>
            <a:tailEnd/>
          </a:ln>
          <a:effectLst/>
        </p:spPr>
        <p:txBody>
          <a:bodyPr anchor="ctr">
            <a:spAutoFit/>
          </a:bodyPr>
          <a:lstStyle/>
          <a:p>
            <a:r>
              <a:rPr lang="ru-RU" dirty="0" err="1"/>
              <a:t>Ця</a:t>
            </a:r>
            <a:r>
              <a:rPr lang="ru-RU" dirty="0"/>
              <a:t> </a:t>
            </a:r>
            <a:r>
              <a:rPr lang="ru-RU" dirty="0" err="1"/>
              <a:t>патологія</a:t>
            </a:r>
            <a:r>
              <a:rPr lang="ru-RU" dirty="0"/>
              <a:t> </a:t>
            </a:r>
            <a:r>
              <a:rPr lang="ru-RU" dirty="0" err="1"/>
              <a:t>досить</a:t>
            </a:r>
            <a:r>
              <a:rPr lang="ru-RU" dirty="0"/>
              <a:t> </a:t>
            </a:r>
            <a:r>
              <a:rPr lang="ru-RU" dirty="0" err="1" smtClean="0"/>
              <a:t>поширена</a:t>
            </a:r>
            <a:r>
              <a:rPr lang="ru-RU" dirty="0" smtClean="0"/>
              <a:t> та </a:t>
            </a:r>
            <a:r>
              <a:rPr lang="ru-RU" dirty="0" err="1" smtClean="0"/>
              <a:t>викликається</a:t>
            </a:r>
            <a:r>
              <a:rPr lang="ru-RU" dirty="0" smtClean="0"/>
              <a:t> </a:t>
            </a:r>
            <a:r>
              <a:rPr lang="ru-RU" dirty="0"/>
              <a:t>в першу </a:t>
            </a:r>
            <a:r>
              <a:rPr lang="ru-RU" dirty="0" err="1"/>
              <a:t>чергу</a:t>
            </a:r>
            <a:r>
              <a:rPr lang="ru-RU" dirty="0"/>
              <a:t> </a:t>
            </a:r>
            <a:r>
              <a:rPr lang="ru-RU" dirty="0" err="1"/>
              <a:t>автомобільними</a:t>
            </a:r>
            <a:r>
              <a:rPr lang="ru-RU" dirty="0"/>
              <a:t> </a:t>
            </a:r>
            <a:r>
              <a:rPr lang="ru-RU" dirty="0" err="1"/>
              <a:t>аваріями</a:t>
            </a:r>
            <a:r>
              <a:rPr lang="ru-RU" dirty="0"/>
              <a:t>, </a:t>
            </a:r>
            <a:r>
              <a:rPr lang="ru-RU" dirty="0" err="1"/>
              <a:t>падіннями</a:t>
            </a:r>
            <a:r>
              <a:rPr lang="ru-RU" dirty="0"/>
              <a:t> з </a:t>
            </a:r>
            <a:r>
              <a:rPr lang="ru-RU" dirty="0" err="1"/>
              <a:t>висоти</a:t>
            </a:r>
            <a:r>
              <a:rPr lang="ru-RU" dirty="0"/>
              <a:t> і </a:t>
            </a:r>
            <a:r>
              <a:rPr lang="ru-RU" dirty="0" err="1"/>
              <a:t>пірнанням</a:t>
            </a:r>
            <a:r>
              <a:rPr lang="ru-RU" dirty="0"/>
              <a:t> в </a:t>
            </a:r>
            <a:r>
              <a:rPr lang="ru-RU" dirty="0" err="1" smtClean="0"/>
              <a:t>неглибоке</a:t>
            </a:r>
            <a:r>
              <a:rPr lang="ru-RU" dirty="0" smtClean="0"/>
              <a:t> </a:t>
            </a:r>
            <a:r>
              <a:rPr lang="ru-RU" dirty="0"/>
              <a:t>для </a:t>
            </a:r>
            <a:r>
              <a:rPr lang="ru-RU" dirty="0" err="1" smtClean="0"/>
              <a:t>зросту</a:t>
            </a:r>
            <a:r>
              <a:rPr lang="ru-RU" dirty="0" smtClean="0"/>
              <a:t> </a:t>
            </a:r>
            <a:r>
              <a:rPr lang="ru-RU" dirty="0" err="1"/>
              <a:t>людини</a:t>
            </a:r>
            <a:r>
              <a:rPr lang="ru-RU" dirty="0"/>
              <a:t> </a:t>
            </a:r>
            <a:r>
              <a:rPr lang="ru-RU" dirty="0" err="1" smtClean="0"/>
              <a:t>водоймище</a:t>
            </a:r>
            <a:r>
              <a:rPr lang="ru-RU" dirty="0" smtClean="0"/>
              <a:t>, </a:t>
            </a:r>
            <a:r>
              <a:rPr lang="ru-RU" dirty="0"/>
              <a:t>остеопорозом </a:t>
            </a:r>
            <a:r>
              <a:rPr lang="ru-RU" dirty="0" err="1"/>
              <a:t>кісток</a:t>
            </a:r>
            <a:r>
              <a:rPr lang="ru-RU" dirty="0"/>
              <a:t> і т.д.</a:t>
            </a:r>
          </a:p>
        </p:txBody>
      </p:sp>
      <p:sp>
        <p:nvSpPr>
          <p:cNvPr id="259075" name="Rectangle 3"/>
          <p:cNvSpPr>
            <a:spLocks noChangeArrowheads="1"/>
          </p:cNvSpPr>
          <p:nvPr/>
        </p:nvSpPr>
        <p:spPr bwMode="auto">
          <a:xfrm>
            <a:off x="304800" y="76200"/>
            <a:ext cx="8001000" cy="461665"/>
          </a:xfrm>
          <a:prstGeom prst="rect">
            <a:avLst/>
          </a:prstGeom>
          <a:noFill/>
          <a:ln w="9525">
            <a:noFill/>
            <a:miter lim="800000"/>
            <a:headEnd/>
            <a:tailEnd/>
          </a:ln>
          <a:effectLst/>
        </p:spPr>
        <p:txBody>
          <a:bodyPr wrap="square">
            <a:spAutoFit/>
          </a:bodyPr>
          <a:lstStyle/>
          <a:p>
            <a:r>
              <a:rPr lang="ru-RU" sz="2400" b="1" i="1" dirty="0" err="1">
                <a:solidFill>
                  <a:srgbClr val="FF0000"/>
                </a:solidFill>
                <a:effectLst>
                  <a:outerShdw blurRad="38100" dist="38100" dir="2700000" algn="tl">
                    <a:srgbClr val="C0C0C0"/>
                  </a:outerShdw>
                </a:effectLst>
              </a:rPr>
              <a:t>Компресійний</a:t>
            </a:r>
            <a:r>
              <a:rPr lang="ru-RU" sz="2400" b="1" i="1" dirty="0">
                <a:solidFill>
                  <a:srgbClr val="FF0000"/>
                </a:solidFill>
                <a:effectLst>
                  <a:outerShdw blurRad="38100" dist="38100" dir="2700000" algn="tl">
                    <a:srgbClr val="C0C0C0"/>
                  </a:outerShdw>
                </a:effectLst>
              </a:rPr>
              <a:t> перелом хребта</a:t>
            </a:r>
          </a:p>
        </p:txBody>
      </p:sp>
      <p:pic>
        <p:nvPicPr>
          <p:cNvPr id="259077" name="Picture 5" descr="Перелом позвоночника, неосложнённые переломы позвоночника, осложнённые переломы позвоночника, неврологическая симптоматика, компрессионный перелом позвоночника, компрессионный перелом позвонка, компрессионный перелом позвонков, лечение перелома позвоночника, лечить перелома позвоночника, как лечат, как лечить, где лечат, где лечить, симптом болезней, симптом болезни, симптомы воспаления, симптомы заболеваний, симптомы болезней, симптомы болезни, синдром заболевания, синдромы болезни, снижение высота тела позвонка">
            <a:hlinkClick r:id="rId4"/>
          </p:cNvPr>
          <p:cNvPicPr>
            <a:picLocks noChangeAspect="1" noChangeArrowheads="1"/>
          </p:cNvPicPr>
          <p:nvPr/>
        </p:nvPicPr>
        <p:blipFill>
          <a:blip r:embed="rId5"/>
          <a:srcRect/>
          <a:stretch>
            <a:fillRect/>
          </a:stretch>
        </p:blipFill>
        <p:spPr bwMode="auto">
          <a:xfrm>
            <a:off x="0" y="1676400"/>
            <a:ext cx="2971800" cy="2601913"/>
          </a:xfrm>
          <a:prstGeom prst="rect">
            <a:avLst/>
          </a:prstGeom>
          <a:noFill/>
        </p:spPr>
      </p:pic>
      <p:sp>
        <p:nvSpPr>
          <p:cNvPr id="259078" name="Rectangle 6"/>
          <p:cNvSpPr>
            <a:spLocks noChangeArrowheads="1"/>
          </p:cNvSpPr>
          <p:nvPr/>
        </p:nvSpPr>
        <p:spPr bwMode="auto">
          <a:xfrm>
            <a:off x="0" y="4397306"/>
            <a:ext cx="3124200" cy="1754326"/>
          </a:xfrm>
          <a:prstGeom prst="rect">
            <a:avLst/>
          </a:prstGeom>
          <a:noFill/>
          <a:ln w="9525">
            <a:noFill/>
            <a:miter lim="800000"/>
            <a:headEnd/>
            <a:tailEnd/>
          </a:ln>
          <a:effectLst/>
        </p:spPr>
        <p:txBody>
          <a:bodyPr anchor="ctr">
            <a:spAutoFit/>
          </a:bodyPr>
          <a:lstStyle/>
          <a:p>
            <a:r>
              <a:rPr lang="ru-RU" i="1" dirty="0" err="1"/>
              <a:t>Механізм</a:t>
            </a:r>
            <a:r>
              <a:rPr lang="ru-RU" i="1" dirty="0"/>
              <a:t> </a:t>
            </a:r>
            <a:r>
              <a:rPr lang="ru-RU" i="1" dirty="0" err="1"/>
              <a:t>формування</a:t>
            </a:r>
            <a:r>
              <a:rPr lang="ru-RU" i="1" dirty="0"/>
              <a:t> </a:t>
            </a:r>
            <a:r>
              <a:rPr lang="ru-RU" i="1" dirty="0" err="1"/>
              <a:t>компресійного</a:t>
            </a:r>
            <a:r>
              <a:rPr lang="ru-RU" i="1" dirty="0"/>
              <a:t> перелому </a:t>
            </a:r>
            <a:r>
              <a:rPr lang="ru-RU" i="1" dirty="0" err="1"/>
              <a:t>тіл</a:t>
            </a:r>
            <a:r>
              <a:rPr lang="ru-RU" i="1" dirty="0"/>
              <a:t> </a:t>
            </a:r>
            <a:r>
              <a:rPr lang="ru-RU" i="1" dirty="0" err="1"/>
              <a:t>хребців</a:t>
            </a:r>
            <a:r>
              <a:rPr lang="ru-RU" i="1" dirty="0"/>
              <a:t> з </a:t>
            </a:r>
            <a:r>
              <a:rPr lang="ru-RU" i="1" dirty="0" err="1"/>
              <a:t>супутнім</a:t>
            </a:r>
            <a:r>
              <a:rPr lang="ru-RU" i="1" dirty="0"/>
              <a:t> </a:t>
            </a:r>
            <a:r>
              <a:rPr lang="ru-RU" i="1" dirty="0" err="1" smtClean="0"/>
              <a:t>хлистовим</a:t>
            </a:r>
            <a:r>
              <a:rPr lang="ru-RU" i="1" dirty="0" smtClean="0"/>
              <a:t> </a:t>
            </a:r>
            <a:r>
              <a:rPr lang="ru-RU" i="1" dirty="0" err="1" smtClean="0"/>
              <a:t>розтягненням</a:t>
            </a:r>
            <a:r>
              <a:rPr lang="ru-RU" i="1" dirty="0" smtClean="0"/>
              <a:t> </a:t>
            </a:r>
            <a:r>
              <a:rPr lang="ru-RU" i="1" dirty="0" err="1"/>
              <a:t>м'язів</a:t>
            </a:r>
            <a:r>
              <a:rPr lang="ru-RU" i="1" dirty="0"/>
              <a:t> і </a:t>
            </a:r>
            <a:r>
              <a:rPr lang="ru-RU" i="1" dirty="0" err="1"/>
              <a:t>зв'язок</a:t>
            </a:r>
            <a:r>
              <a:rPr lang="ru-RU" i="1" dirty="0"/>
              <a:t> </a:t>
            </a:r>
            <a:r>
              <a:rPr lang="ru-RU" i="1" dirty="0" err="1"/>
              <a:t>шийного</a:t>
            </a:r>
            <a:r>
              <a:rPr lang="ru-RU" i="1" dirty="0"/>
              <a:t> </a:t>
            </a:r>
            <a:r>
              <a:rPr lang="ru-RU" i="1" dirty="0" err="1"/>
              <a:t>відділу</a:t>
            </a:r>
            <a:r>
              <a:rPr lang="ru-RU" i="1" dirty="0"/>
              <a:t> хребта</a:t>
            </a:r>
            <a:endParaRPr lang="ru-RU" dirty="0"/>
          </a:p>
        </p:txBody>
      </p:sp>
      <p:pic>
        <p:nvPicPr>
          <p:cNvPr id="259080" name="Picture 8" descr="Перелом позвоночника, неосложнённые переломы позвоночника, осложнённые переломы позвоночника, неврологическая симптоматика, компрессионный перелом позвоночника, компрессионный перелом позвонка, компрессионный перелом позвонков, лечение перелома позвоночника, лечить перелома позвоночника, как лечат, как лечить, где лечат, где лечить, симптом болезней, симптом болезни, симптомы воспаления, симптомы заболеваний, симптомы болезней, симптомы болезни, синдром заболевания, синдромы болезни, снижение высота тела позвонка">
            <a:hlinkClick r:id="rId4"/>
          </p:cNvPr>
          <p:cNvPicPr>
            <a:picLocks noChangeAspect="1" noChangeArrowheads="1"/>
          </p:cNvPicPr>
          <p:nvPr/>
        </p:nvPicPr>
        <p:blipFill>
          <a:blip r:embed="rId6"/>
          <a:srcRect/>
          <a:stretch>
            <a:fillRect/>
          </a:stretch>
        </p:blipFill>
        <p:spPr bwMode="auto">
          <a:xfrm>
            <a:off x="5638800" y="1371600"/>
            <a:ext cx="3505200" cy="2806700"/>
          </a:xfrm>
          <a:prstGeom prst="rect">
            <a:avLst/>
          </a:prstGeom>
          <a:noFill/>
        </p:spPr>
      </p:pic>
      <p:sp>
        <p:nvSpPr>
          <p:cNvPr id="259081" name="Rectangle 9"/>
          <p:cNvSpPr>
            <a:spLocks noChangeArrowheads="1"/>
          </p:cNvSpPr>
          <p:nvPr/>
        </p:nvSpPr>
        <p:spPr bwMode="auto">
          <a:xfrm>
            <a:off x="6172200" y="4550886"/>
            <a:ext cx="2971800" cy="1477328"/>
          </a:xfrm>
          <a:prstGeom prst="rect">
            <a:avLst/>
          </a:prstGeom>
          <a:noFill/>
          <a:ln w="9525">
            <a:noFill/>
            <a:miter lim="800000"/>
            <a:headEnd/>
            <a:tailEnd/>
          </a:ln>
          <a:effectLst/>
        </p:spPr>
        <p:txBody>
          <a:bodyPr anchor="ctr">
            <a:spAutoFit/>
          </a:bodyPr>
          <a:lstStyle/>
          <a:p>
            <a:r>
              <a:rPr lang="ru-RU" i="1" dirty="0" err="1"/>
              <a:t>Компресійний</a:t>
            </a:r>
            <a:r>
              <a:rPr lang="ru-RU" i="1" dirty="0"/>
              <a:t> перелом </a:t>
            </a:r>
            <a:r>
              <a:rPr lang="ru-RU" i="1" dirty="0" err="1" smtClean="0"/>
              <a:t>тіл</a:t>
            </a:r>
            <a:r>
              <a:rPr lang="ru-RU" i="1" dirty="0" smtClean="0"/>
              <a:t> </a:t>
            </a:r>
            <a:r>
              <a:rPr lang="ru-RU" i="1" dirty="0"/>
              <a:t>С5-С6 </a:t>
            </a:r>
            <a:r>
              <a:rPr lang="ru-RU" i="1" dirty="0" err="1"/>
              <a:t>хребців</a:t>
            </a:r>
            <a:r>
              <a:rPr lang="ru-RU" i="1" dirty="0"/>
              <a:t> </a:t>
            </a:r>
            <a:r>
              <a:rPr lang="ru-RU" i="1" dirty="0" err="1"/>
              <a:t>шийного</a:t>
            </a:r>
            <a:r>
              <a:rPr lang="ru-RU" i="1" dirty="0"/>
              <a:t> </a:t>
            </a:r>
            <a:r>
              <a:rPr lang="ru-RU" i="1" dirty="0" err="1"/>
              <a:t>відділу</a:t>
            </a:r>
            <a:r>
              <a:rPr lang="ru-RU" i="1" dirty="0"/>
              <a:t> хребта </a:t>
            </a:r>
            <a:r>
              <a:rPr lang="ru-RU" i="1" dirty="0" err="1"/>
              <a:t>із</a:t>
            </a:r>
            <a:r>
              <a:rPr lang="ru-RU" i="1" dirty="0"/>
              <a:t> </a:t>
            </a:r>
            <a:r>
              <a:rPr lang="ru-RU" i="1" dirty="0" err="1"/>
              <a:t>здавленням</a:t>
            </a:r>
            <a:r>
              <a:rPr lang="ru-RU" i="1" dirty="0"/>
              <a:t> спинного </a:t>
            </a:r>
            <a:r>
              <a:rPr lang="ru-RU" i="1" dirty="0" err="1"/>
              <a:t>мозку</a:t>
            </a:r>
            <a:endParaRPr lang="ru-RU" dirty="0"/>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0104" name="Picture 8" descr="posledstvie-travmy_clip_image005"/>
          <p:cNvPicPr>
            <a:picLocks noChangeAspect="1" noChangeArrowheads="1"/>
          </p:cNvPicPr>
          <p:nvPr/>
        </p:nvPicPr>
        <p:blipFill>
          <a:blip r:embed="rId2"/>
          <a:srcRect/>
          <a:stretch>
            <a:fillRect/>
          </a:stretch>
        </p:blipFill>
        <p:spPr bwMode="auto">
          <a:xfrm>
            <a:off x="3303588" y="3886200"/>
            <a:ext cx="2152650" cy="2971800"/>
          </a:xfrm>
          <a:prstGeom prst="rect">
            <a:avLst/>
          </a:prstGeom>
          <a:noFill/>
        </p:spPr>
      </p:pic>
      <p:sp>
        <p:nvSpPr>
          <p:cNvPr id="260100" name="Rectangle 4"/>
          <p:cNvSpPr>
            <a:spLocks noChangeArrowheads="1"/>
          </p:cNvSpPr>
          <p:nvPr/>
        </p:nvSpPr>
        <p:spPr bwMode="auto">
          <a:xfrm>
            <a:off x="5419725" y="4156372"/>
            <a:ext cx="3724275" cy="923330"/>
          </a:xfrm>
          <a:prstGeom prst="rect">
            <a:avLst/>
          </a:prstGeom>
          <a:noFill/>
          <a:ln w="9525">
            <a:noFill/>
            <a:miter lim="800000"/>
            <a:headEnd/>
            <a:tailEnd/>
          </a:ln>
          <a:effectLst/>
        </p:spPr>
        <p:txBody>
          <a:bodyPr anchor="ctr">
            <a:spAutoFit/>
          </a:bodyPr>
          <a:lstStyle/>
          <a:p>
            <a:r>
              <a:rPr lang="ru-RU" i="1" dirty="0" err="1" smtClean="0"/>
              <a:t>Компресійний</a:t>
            </a:r>
            <a:r>
              <a:rPr lang="ru-RU" i="1" dirty="0" smtClean="0"/>
              <a:t> </a:t>
            </a:r>
            <a:r>
              <a:rPr lang="ru-RU" i="1" dirty="0"/>
              <a:t>перелом </a:t>
            </a:r>
            <a:r>
              <a:rPr lang="ru-RU" i="1" dirty="0" err="1"/>
              <a:t>тіл</a:t>
            </a:r>
            <a:r>
              <a:rPr lang="ru-RU" i="1" dirty="0"/>
              <a:t> </a:t>
            </a:r>
            <a:r>
              <a:rPr lang="ru-RU" i="1" dirty="0" err="1"/>
              <a:t>хребців</a:t>
            </a:r>
            <a:r>
              <a:rPr lang="ru-RU" i="1" dirty="0"/>
              <a:t> з </a:t>
            </a:r>
            <a:r>
              <a:rPr lang="ru-RU" i="1" dirty="0" err="1"/>
              <a:t>клиноподібною</a:t>
            </a:r>
            <a:r>
              <a:rPr lang="ru-RU" i="1" dirty="0"/>
              <a:t> </a:t>
            </a:r>
            <a:r>
              <a:rPr lang="ru-RU" i="1" dirty="0" err="1"/>
              <a:t>їх</a:t>
            </a:r>
            <a:r>
              <a:rPr lang="ru-RU" i="1" dirty="0"/>
              <a:t> </a:t>
            </a:r>
            <a:r>
              <a:rPr lang="ru-RU" i="1" dirty="0" err="1"/>
              <a:t>деформацією</a:t>
            </a:r>
            <a:endParaRPr lang="ru-RU" dirty="0"/>
          </a:p>
        </p:txBody>
      </p:sp>
      <p:pic>
        <p:nvPicPr>
          <p:cNvPr id="260102" name="Picture 6" descr="Перелом позвоночника, неосложнённые переломы позвоночника, осложнённые переломы позвоночника, неврологическая симптоматика, компрессионный перелом позвоночника, компрессионный перелом позвонка, компрессионный перелом позвонков, лечение перелома позвоночника, лечить перелома позвоночника, как лечат, как лечить, где лечат, где лечить, симптом болезней, симптом болезни, симптомы воспаления, симптомы заболеваний, симптомы болезней, симптомы болезни, синдром заболевания, синдромы болезни, снижение высота тела позвонка">
            <a:hlinkClick r:id="rId3"/>
          </p:cNvPr>
          <p:cNvPicPr>
            <a:picLocks noChangeAspect="1" noChangeArrowheads="1"/>
          </p:cNvPicPr>
          <p:nvPr/>
        </p:nvPicPr>
        <p:blipFill>
          <a:blip r:embed="rId4"/>
          <a:srcRect/>
          <a:stretch>
            <a:fillRect/>
          </a:stretch>
        </p:blipFill>
        <p:spPr bwMode="auto">
          <a:xfrm>
            <a:off x="0" y="0"/>
            <a:ext cx="5410200" cy="4141788"/>
          </a:xfrm>
          <a:prstGeom prst="rect">
            <a:avLst/>
          </a:prstGeom>
          <a:noFill/>
        </p:spPr>
      </p:pic>
      <p:pic>
        <p:nvPicPr>
          <p:cNvPr id="260099" name="Picture 3" descr="Перелом позвоночника, неосложнённые переломы позвоночника, осложнённые переломы позвоночника, неврологическая симптоматика, компрессионный перелом позвоночника, компрессионный перелом позвонка, компрессионный перелом позвонков, лечение перелома позвоночника, лечить перелома позвоночника, как лечат, как лечить, где лечат, где лечить, симптом болезней, симптом болезни, симптомы воспаления, симптомы заболеваний, симптомы болезней, симптомы болезни, синдром заболевания, синдромы болезни, снижение высота тела позвонка">
            <a:hlinkClick r:id="rId5"/>
          </p:cNvPr>
          <p:cNvPicPr>
            <a:picLocks noChangeAspect="1" noChangeArrowheads="1"/>
          </p:cNvPicPr>
          <p:nvPr/>
        </p:nvPicPr>
        <p:blipFill>
          <a:blip r:embed="rId6"/>
          <a:srcRect/>
          <a:stretch>
            <a:fillRect/>
          </a:stretch>
        </p:blipFill>
        <p:spPr bwMode="auto">
          <a:xfrm>
            <a:off x="5181600" y="0"/>
            <a:ext cx="3962400" cy="3863975"/>
          </a:xfrm>
          <a:prstGeom prst="rect">
            <a:avLst/>
          </a:prstGeom>
          <a:noFill/>
        </p:spPr>
      </p:pic>
      <p:sp>
        <p:nvSpPr>
          <p:cNvPr id="260103" name="Rectangle 7"/>
          <p:cNvSpPr>
            <a:spLocks noChangeArrowheads="1"/>
          </p:cNvSpPr>
          <p:nvPr/>
        </p:nvSpPr>
        <p:spPr bwMode="auto">
          <a:xfrm>
            <a:off x="152400" y="4267200"/>
            <a:ext cx="3124200" cy="1190625"/>
          </a:xfrm>
          <a:prstGeom prst="rect">
            <a:avLst/>
          </a:prstGeom>
          <a:noFill/>
          <a:ln w="9525">
            <a:noFill/>
            <a:miter lim="800000"/>
            <a:headEnd/>
            <a:tailEnd/>
          </a:ln>
          <a:effectLst/>
        </p:spPr>
        <p:txBody>
          <a:bodyPr anchor="ctr">
            <a:spAutoFit/>
          </a:bodyPr>
          <a:lstStyle/>
          <a:p>
            <a:r>
              <a:rPr lang="ru-RU" i="1" dirty="0" err="1"/>
              <a:t>Компресійний</a:t>
            </a:r>
            <a:r>
              <a:rPr lang="ru-RU" i="1" dirty="0"/>
              <a:t> перелом </a:t>
            </a:r>
            <a:r>
              <a:rPr lang="ru-RU" i="1" dirty="0" err="1"/>
              <a:t>тіла</a:t>
            </a:r>
            <a:r>
              <a:rPr lang="ru-RU" i="1" dirty="0"/>
              <a:t> </a:t>
            </a:r>
            <a:r>
              <a:rPr lang="ru-RU" i="1" dirty="0" err="1"/>
              <a:t>хребця</a:t>
            </a:r>
            <a:r>
              <a:rPr lang="ru-RU" i="1" dirty="0"/>
              <a:t> грудного </a:t>
            </a:r>
            <a:r>
              <a:rPr lang="ru-RU" i="1" dirty="0" err="1"/>
              <a:t>відділу</a:t>
            </a:r>
            <a:r>
              <a:rPr lang="ru-RU" i="1" dirty="0"/>
              <a:t> хребта без </a:t>
            </a:r>
            <a:r>
              <a:rPr lang="ru-RU" i="1" dirty="0" err="1"/>
              <a:t>здавлення</a:t>
            </a:r>
            <a:r>
              <a:rPr lang="ru-RU" i="1" dirty="0"/>
              <a:t> спинного </a:t>
            </a:r>
            <a:r>
              <a:rPr lang="ru-RU" i="1" dirty="0" err="1"/>
              <a:t>мозку</a:t>
            </a:r>
            <a:endParaRPr lang="ru-RU" i="1" dirty="0"/>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22" name="Picture 2" descr="шейный бандаж, шина Шанца, шейный корсет, филадельфийский воротник">
            <a:hlinkClick r:id="rId2"/>
          </p:cNvPr>
          <p:cNvPicPr>
            <a:picLocks noChangeAspect="1" noChangeArrowheads="1"/>
          </p:cNvPicPr>
          <p:nvPr/>
        </p:nvPicPr>
        <p:blipFill>
          <a:blip r:embed="rId3"/>
          <a:srcRect/>
          <a:stretch>
            <a:fillRect/>
          </a:stretch>
        </p:blipFill>
        <p:spPr bwMode="auto">
          <a:xfrm>
            <a:off x="6661150" y="762000"/>
            <a:ext cx="2482850" cy="3276600"/>
          </a:xfrm>
          <a:prstGeom prst="rect">
            <a:avLst/>
          </a:prstGeom>
          <a:noFill/>
        </p:spPr>
      </p:pic>
      <p:pic>
        <p:nvPicPr>
          <p:cNvPr id="286723" name="Picture 3" descr="шейный бандаж, шина Шанца, шейный корсет">
            <a:hlinkClick r:id="rId2"/>
          </p:cNvPr>
          <p:cNvPicPr>
            <a:picLocks noChangeAspect="1" noChangeArrowheads="1"/>
          </p:cNvPicPr>
          <p:nvPr/>
        </p:nvPicPr>
        <p:blipFill>
          <a:blip r:embed="rId4"/>
          <a:srcRect/>
          <a:stretch>
            <a:fillRect/>
          </a:stretch>
        </p:blipFill>
        <p:spPr bwMode="auto">
          <a:xfrm>
            <a:off x="0" y="762000"/>
            <a:ext cx="2424113" cy="3276600"/>
          </a:xfrm>
          <a:prstGeom prst="rect">
            <a:avLst/>
          </a:prstGeom>
          <a:noFill/>
        </p:spPr>
      </p:pic>
      <p:pic>
        <p:nvPicPr>
          <p:cNvPr id="286724" name="Picture 4" descr="шейный бандаж, шина Шанца, шейный корсет">
            <a:hlinkClick r:id="rId2"/>
          </p:cNvPr>
          <p:cNvPicPr>
            <a:picLocks noChangeAspect="1" noChangeArrowheads="1"/>
          </p:cNvPicPr>
          <p:nvPr/>
        </p:nvPicPr>
        <p:blipFill>
          <a:blip r:embed="rId5"/>
          <a:srcRect/>
          <a:stretch>
            <a:fillRect/>
          </a:stretch>
        </p:blipFill>
        <p:spPr bwMode="auto">
          <a:xfrm>
            <a:off x="2057400" y="762000"/>
            <a:ext cx="2490788" cy="3276600"/>
          </a:xfrm>
          <a:prstGeom prst="rect">
            <a:avLst/>
          </a:prstGeom>
          <a:noFill/>
        </p:spPr>
      </p:pic>
      <p:pic>
        <p:nvPicPr>
          <p:cNvPr id="286725" name="Picture 5" descr="шейный бандаж, шина Шанца, шейный корсет, филадельфийский воротник">
            <a:hlinkClick r:id="rId2"/>
          </p:cNvPr>
          <p:cNvPicPr>
            <a:picLocks noChangeAspect="1" noChangeArrowheads="1"/>
          </p:cNvPicPr>
          <p:nvPr/>
        </p:nvPicPr>
        <p:blipFill>
          <a:blip r:embed="rId6"/>
          <a:srcRect/>
          <a:stretch>
            <a:fillRect/>
          </a:stretch>
        </p:blipFill>
        <p:spPr bwMode="auto">
          <a:xfrm>
            <a:off x="4419600" y="762000"/>
            <a:ext cx="2516188" cy="3276600"/>
          </a:xfrm>
          <a:prstGeom prst="rect">
            <a:avLst/>
          </a:prstGeom>
          <a:noFill/>
        </p:spPr>
      </p:pic>
      <p:sp>
        <p:nvSpPr>
          <p:cNvPr id="286726" name="Rectangle 6"/>
          <p:cNvSpPr>
            <a:spLocks noChangeArrowheads="1"/>
          </p:cNvSpPr>
          <p:nvPr/>
        </p:nvSpPr>
        <p:spPr bwMode="auto">
          <a:xfrm>
            <a:off x="4800600" y="4114800"/>
            <a:ext cx="4191000" cy="1190625"/>
          </a:xfrm>
          <a:prstGeom prst="rect">
            <a:avLst/>
          </a:prstGeom>
          <a:noFill/>
          <a:ln w="9525">
            <a:noFill/>
            <a:miter lim="800000"/>
            <a:headEnd/>
            <a:tailEnd/>
          </a:ln>
          <a:effectLst/>
        </p:spPr>
        <p:txBody>
          <a:bodyPr anchor="ctr">
            <a:spAutoFit/>
          </a:bodyPr>
          <a:lstStyle/>
          <a:p>
            <a:r>
              <a:rPr lang="ru-RU" i="1" dirty="0" err="1" smtClean="0"/>
              <a:t>Носіння</a:t>
            </a:r>
            <a:r>
              <a:rPr lang="ru-RU" i="1" dirty="0" smtClean="0"/>
              <a:t> </a:t>
            </a:r>
            <a:r>
              <a:rPr lang="ru-RU" i="1" dirty="0" err="1"/>
              <a:t>шийного</a:t>
            </a:r>
            <a:r>
              <a:rPr lang="ru-RU" i="1" dirty="0"/>
              <a:t> корсета (</a:t>
            </a:r>
            <a:r>
              <a:rPr lang="ru-RU" i="1" dirty="0" err="1" smtClean="0"/>
              <a:t>філадельфійського</a:t>
            </a:r>
            <a:r>
              <a:rPr lang="ru-RU" i="1" dirty="0" smtClean="0"/>
              <a:t> </a:t>
            </a:r>
            <a:r>
              <a:rPr lang="ru-RU" i="1" dirty="0" err="1" smtClean="0"/>
              <a:t>коміру</a:t>
            </a:r>
            <a:r>
              <a:rPr lang="ru-RU" i="1" dirty="0" smtClean="0"/>
              <a:t>) </a:t>
            </a:r>
            <a:r>
              <a:rPr lang="ru-RU" i="1" dirty="0"/>
              <a:t>при </a:t>
            </a:r>
            <a:r>
              <a:rPr lang="ru-RU" i="1" dirty="0" err="1"/>
              <a:t>лікуванні</a:t>
            </a:r>
            <a:r>
              <a:rPr lang="ru-RU" i="1" dirty="0"/>
              <a:t> </a:t>
            </a:r>
            <a:r>
              <a:rPr lang="ru-RU" i="1" dirty="0" err="1"/>
              <a:t>розтягнутих</a:t>
            </a:r>
            <a:r>
              <a:rPr lang="ru-RU" i="1" dirty="0"/>
              <a:t> </a:t>
            </a:r>
            <a:r>
              <a:rPr lang="ru-RU" i="1" dirty="0" err="1"/>
              <a:t>зв'язок</a:t>
            </a:r>
            <a:r>
              <a:rPr lang="ru-RU" i="1" dirty="0"/>
              <a:t> і </a:t>
            </a:r>
            <a:r>
              <a:rPr lang="ru-RU" i="1" dirty="0" err="1"/>
              <a:t>травмованих</a:t>
            </a:r>
            <a:r>
              <a:rPr lang="ru-RU" i="1" dirty="0"/>
              <a:t> </a:t>
            </a:r>
            <a:r>
              <a:rPr lang="ru-RU" i="1" dirty="0" err="1"/>
              <a:t>суглобів</a:t>
            </a:r>
            <a:r>
              <a:rPr lang="ru-RU" i="1" dirty="0"/>
              <a:t> </a:t>
            </a:r>
            <a:r>
              <a:rPr lang="ru-RU" i="1" dirty="0" err="1"/>
              <a:t>шиї</a:t>
            </a:r>
            <a:endParaRPr lang="ru-RU" dirty="0"/>
          </a:p>
        </p:txBody>
      </p:sp>
      <p:sp>
        <p:nvSpPr>
          <p:cNvPr id="286727" name="Rectangle 7"/>
          <p:cNvSpPr>
            <a:spLocks noChangeArrowheads="1"/>
          </p:cNvSpPr>
          <p:nvPr/>
        </p:nvSpPr>
        <p:spPr bwMode="auto">
          <a:xfrm>
            <a:off x="152400" y="4114800"/>
            <a:ext cx="4038600" cy="1465263"/>
          </a:xfrm>
          <a:prstGeom prst="rect">
            <a:avLst/>
          </a:prstGeom>
          <a:noFill/>
          <a:ln w="9525">
            <a:noFill/>
            <a:miter lim="800000"/>
            <a:headEnd/>
            <a:tailEnd/>
          </a:ln>
          <a:effectLst/>
        </p:spPr>
        <p:txBody>
          <a:bodyPr anchor="ctr">
            <a:spAutoFit/>
          </a:bodyPr>
          <a:lstStyle/>
          <a:p>
            <a:r>
              <a:rPr lang="ru-RU" i="1" dirty="0" err="1"/>
              <a:t>Носіння</a:t>
            </a:r>
            <a:r>
              <a:rPr lang="ru-RU" i="1" dirty="0"/>
              <a:t> </a:t>
            </a:r>
            <a:r>
              <a:rPr lang="ru-RU" i="1" dirty="0" err="1"/>
              <a:t>шийного</a:t>
            </a:r>
            <a:r>
              <a:rPr lang="ru-RU" i="1" dirty="0"/>
              <a:t> бандажа (шина Шанца) при </a:t>
            </a:r>
            <a:r>
              <a:rPr lang="ru-RU" i="1" dirty="0" err="1"/>
              <a:t>лікуванні</a:t>
            </a:r>
            <a:r>
              <a:rPr lang="ru-RU" i="1" dirty="0"/>
              <a:t> болю в </a:t>
            </a:r>
            <a:r>
              <a:rPr lang="ru-RU" i="1" dirty="0" err="1"/>
              <a:t>шиї</a:t>
            </a:r>
            <a:r>
              <a:rPr lang="ru-RU" i="1" dirty="0"/>
              <a:t> і </a:t>
            </a:r>
            <a:r>
              <a:rPr lang="ru-RU" i="1" dirty="0" err="1"/>
              <a:t>остеохондрозі</a:t>
            </a:r>
            <a:r>
              <a:rPr lang="ru-RU" i="1" dirty="0"/>
              <a:t> </a:t>
            </a:r>
            <a:r>
              <a:rPr lang="ru-RU" i="1" dirty="0" err="1"/>
              <a:t>шийного</a:t>
            </a:r>
            <a:r>
              <a:rPr lang="ru-RU" i="1" dirty="0"/>
              <a:t> </a:t>
            </a:r>
            <a:r>
              <a:rPr lang="ru-RU" i="1" dirty="0" err="1"/>
              <a:t>відділу</a:t>
            </a:r>
            <a:r>
              <a:rPr lang="ru-RU" i="1" dirty="0"/>
              <a:t> хребта і </a:t>
            </a:r>
            <a:r>
              <a:rPr lang="ru-RU" i="1" dirty="0" err="1" smtClean="0"/>
              <a:t>травмі</a:t>
            </a:r>
            <a:r>
              <a:rPr lang="ru-RU" i="1" dirty="0" smtClean="0"/>
              <a:t> </a:t>
            </a:r>
            <a:r>
              <a:rPr lang="ru-RU" i="1" dirty="0" err="1" smtClean="0"/>
              <a:t>шийного</a:t>
            </a:r>
            <a:r>
              <a:rPr lang="ru-RU" i="1" dirty="0" smtClean="0"/>
              <a:t> </a:t>
            </a:r>
            <a:r>
              <a:rPr lang="ru-RU" i="1" dirty="0" err="1"/>
              <a:t>відділу</a:t>
            </a:r>
            <a:r>
              <a:rPr lang="ru-RU" i="1" dirty="0"/>
              <a:t> хребта</a:t>
            </a:r>
            <a:endParaRPr lang="ru-RU" dirty="0"/>
          </a:p>
        </p:txBody>
      </p:sp>
      <p:sp>
        <p:nvSpPr>
          <p:cNvPr id="286728" name="Rectangle 8"/>
          <p:cNvSpPr>
            <a:spLocks noChangeArrowheads="1"/>
          </p:cNvSpPr>
          <p:nvPr/>
        </p:nvSpPr>
        <p:spPr bwMode="auto">
          <a:xfrm>
            <a:off x="228600" y="228600"/>
            <a:ext cx="7835991" cy="430887"/>
          </a:xfrm>
          <a:prstGeom prst="rect">
            <a:avLst/>
          </a:prstGeom>
          <a:noFill/>
          <a:ln w="9525">
            <a:noFill/>
            <a:miter lim="800000"/>
            <a:headEnd/>
            <a:tailEnd/>
          </a:ln>
          <a:effectLst/>
        </p:spPr>
        <p:txBody>
          <a:bodyPr wrap="none">
            <a:spAutoFit/>
          </a:bodyPr>
          <a:lstStyle/>
          <a:p>
            <a:r>
              <a:rPr lang="ru-RU" sz="2200" b="1" i="1" dirty="0" err="1">
                <a:solidFill>
                  <a:srgbClr val="FF0000"/>
                </a:solidFill>
                <a:effectLst>
                  <a:outerShdw blurRad="38100" dist="38100" dir="2700000" algn="tl">
                    <a:srgbClr val="000000"/>
                  </a:outerShdw>
                </a:effectLst>
              </a:rPr>
              <a:t>Способи</a:t>
            </a:r>
            <a:r>
              <a:rPr lang="ru-RU" sz="2200" b="1" i="1" dirty="0">
                <a:solidFill>
                  <a:srgbClr val="FF0000"/>
                </a:solidFill>
                <a:effectLst>
                  <a:outerShdw blurRad="38100" dist="38100" dir="2700000" algn="tl">
                    <a:srgbClr val="000000"/>
                  </a:outerShdw>
                </a:effectLst>
              </a:rPr>
              <a:t> </a:t>
            </a:r>
            <a:r>
              <a:rPr lang="ru-RU" sz="2200" b="1" i="1" dirty="0" err="1">
                <a:solidFill>
                  <a:srgbClr val="FF0000"/>
                </a:solidFill>
                <a:effectLst>
                  <a:outerShdw blurRad="38100" dist="38100" dir="2700000" algn="tl">
                    <a:srgbClr val="000000"/>
                  </a:outerShdw>
                </a:effectLst>
              </a:rPr>
              <a:t>зовнішньої</a:t>
            </a:r>
            <a:r>
              <a:rPr lang="ru-RU" sz="2200" b="1" i="1" dirty="0">
                <a:solidFill>
                  <a:srgbClr val="FF0000"/>
                </a:solidFill>
                <a:effectLst>
                  <a:outerShdw blurRad="38100" dist="38100" dir="2700000" algn="tl">
                    <a:srgbClr val="000000"/>
                  </a:outerShdw>
                </a:effectLst>
              </a:rPr>
              <a:t> </a:t>
            </a:r>
            <a:r>
              <a:rPr lang="ru-RU" sz="2200" b="1" i="1" dirty="0" err="1">
                <a:solidFill>
                  <a:srgbClr val="FF0000"/>
                </a:solidFill>
                <a:effectLst>
                  <a:outerShdw blurRad="38100" dist="38100" dir="2700000" algn="tl">
                    <a:srgbClr val="000000"/>
                  </a:outerShdw>
                </a:effectLst>
              </a:rPr>
              <a:t>фіксації</a:t>
            </a:r>
            <a:r>
              <a:rPr lang="ru-RU" sz="2200" b="1" i="1" dirty="0">
                <a:solidFill>
                  <a:srgbClr val="FF0000"/>
                </a:solidFill>
                <a:effectLst>
                  <a:outerShdw blurRad="38100" dist="38100" dir="2700000" algn="tl">
                    <a:srgbClr val="000000"/>
                  </a:outerShdw>
                </a:effectLst>
              </a:rPr>
              <a:t> </a:t>
            </a:r>
            <a:r>
              <a:rPr lang="ru-RU" sz="2200" b="1" i="1" dirty="0" err="1">
                <a:solidFill>
                  <a:srgbClr val="FF0000"/>
                </a:solidFill>
                <a:effectLst>
                  <a:outerShdw blurRad="38100" dist="38100" dir="2700000" algn="tl">
                    <a:srgbClr val="000000"/>
                  </a:outerShdw>
                </a:effectLst>
              </a:rPr>
              <a:t>шийного</a:t>
            </a:r>
            <a:r>
              <a:rPr lang="ru-RU" sz="2200" b="1" i="1" dirty="0">
                <a:solidFill>
                  <a:srgbClr val="FF0000"/>
                </a:solidFill>
                <a:effectLst>
                  <a:outerShdw blurRad="38100" dist="38100" dir="2700000" algn="tl">
                    <a:srgbClr val="000000"/>
                  </a:outerShdw>
                </a:effectLst>
              </a:rPr>
              <a:t> </a:t>
            </a:r>
            <a:r>
              <a:rPr lang="ru-RU" sz="2200" b="1" i="1" dirty="0" err="1">
                <a:solidFill>
                  <a:srgbClr val="FF0000"/>
                </a:solidFill>
                <a:effectLst>
                  <a:outerShdw blurRad="38100" dist="38100" dir="2700000" algn="tl">
                    <a:srgbClr val="000000"/>
                  </a:outerShdw>
                </a:effectLst>
              </a:rPr>
              <a:t>відділу</a:t>
            </a:r>
            <a:r>
              <a:rPr lang="ru-RU" sz="2200" b="1" i="1" dirty="0">
                <a:solidFill>
                  <a:srgbClr val="FF0000"/>
                </a:solidFill>
                <a:effectLst>
                  <a:outerShdw blurRad="38100" dist="38100" dir="2700000" algn="tl">
                    <a:srgbClr val="000000"/>
                  </a:outerShdw>
                </a:effectLst>
              </a:rPr>
              <a:t> хребта</a:t>
            </a:r>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7746" name="Picture 2" descr="Перелом позвоночника, неосложнённые переломы позвоночника, осложнённые переломы позвоночника, неврологическая симптоматика, компрессионный перелом позвоночника, компрессионный перелом позвонка, компрессионный перелом позвонков, лечение перелома позвоночника, лечить перелома позвоночника, как лечат, как лечить, где лечат, где лечить, симптом болезней, симптом болезни, симптомы воспаления, симптомы заболеваний, симптомы болезней, симптомы болезни, синдром заболевания, синдромы болезни, снижение высота тела позвонка">
            <a:hlinkClick r:id="rId2"/>
          </p:cNvPr>
          <p:cNvPicPr>
            <a:picLocks noChangeAspect="1" noChangeArrowheads="1"/>
          </p:cNvPicPr>
          <p:nvPr/>
        </p:nvPicPr>
        <p:blipFill>
          <a:blip r:embed="rId3"/>
          <a:srcRect/>
          <a:stretch>
            <a:fillRect/>
          </a:stretch>
        </p:blipFill>
        <p:spPr bwMode="auto">
          <a:xfrm>
            <a:off x="6019800" y="838200"/>
            <a:ext cx="3124200" cy="4343400"/>
          </a:xfrm>
          <a:prstGeom prst="rect">
            <a:avLst/>
          </a:prstGeom>
          <a:noFill/>
        </p:spPr>
      </p:pic>
      <p:pic>
        <p:nvPicPr>
          <p:cNvPr id="287747" name="Picture 3" descr="поясничный корсет при боли в спине и пояснице">
            <a:hlinkClick r:id="rId4"/>
          </p:cNvPr>
          <p:cNvPicPr>
            <a:picLocks noChangeAspect="1" noChangeArrowheads="1"/>
          </p:cNvPicPr>
          <p:nvPr/>
        </p:nvPicPr>
        <p:blipFill>
          <a:blip r:embed="rId5"/>
          <a:srcRect/>
          <a:stretch>
            <a:fillRect/>
          </a:stretch>
        </p:blipFill>
        <p:spPr bwMode="auto">
          <a:xfrm>
            <a:off x="0" y="838200"/>
            <a:ext cx="2114550" cy="4343400"/>
          </a:xfrm>
          <a:prstGeom prst="rect">
            <a:avLst/>
          </a:prstGeom>
          <a:noFill/>
        </p:spPr>
      </p:pic>
      <p:pic>
        <p:nvPicPr>
          <p:cNvPr id="287748" name="Picture 4" descr="поясничный экстензионный корсет при компрессионном переломе позвоночника">
            <a:hlinkClick r:id="rId4"/>
          </p:cNvPr>
          <p:cNvPicPr>
            <a:picLocks noChangeAspect="1" noChangeArrowheads="1"/>
          </p:cNvPicPr>
          <p:nvPr/>
        </p:nvPicPr>
        <p:blipFill>
          <a:blip r:embed="rId6"/>
          <a:srcRect/>
          <a:stretch>
            <a:fillRect/>
          </a:stretch>
        </p:blipFill>
        <p:spPr bwMode="auto">
          <a:xfrm>
            <a:off x="4572000" y="838200"/>
            <a:ext cx="2209800" cy="4343400"/>
          </a:xfrm>
          <a:prstGeom prst="rect">
            <a:avLst/>
          </a:prstGeom>
          <a:noFill/>
        </p:spPr>
      </p:pic>
      <p:sp>
        <p:nvSpPr>
          <p:cNvPr id="287749" name="Rectangle 5"/>
          <p:cNvSpPr>
            <a:spLocks noChangeArrowheads="1"/>
          </p:cNvSpPr>
          <p:nvPr/>
        </p:nvSpPr>
        <p:spPr bwMode="auto">
          <a:xfrm>
            <a:off x="5105400" y="5467647"/>
            <a:ext cx="3657600" cy="923330"/>
          </a:xfrm>
          <a:prstGeom prst="rect">
            <a:avLst/>
          </a:prstGeom>
          <a:noFill/>
          <a:ln w="9525">
            <a:noFill/>
            <a:miter lim="800000"/>
            <a:headEnd/>
            <a:tailEnd/>
          </a:ln>
          <a:effectLst/>
        </p:spPr>
        <p:txBody>
          <a:bodyPr anchor="ctr">
            <a:spAutoFit/>
          </a:bodyPr>
          <a:lstStyle/>
          <a:p>
            <a:r>
              <a:rPr lang="ru-RU" i="1" dirty="0" err="1"/>
              <a:t>Носіння</a:t>
            </a:r>
            <a:r>
              <a:rPr lang="ru-RU" i="1" dirty="0"/>
              <a:t> </a:t>
            </a:r>
            <a:r>
              <a:rPr lang="ru-RU" i="1" dirty="0" err="1" smtClean="0"/>
              <a:t>екстензійного</a:t>
            </a:r>
            <a:r>
              <a:rPr lang="ru-RU" i="1" dirty="0" smtClean="0"/>
              <a:t> </a:t>
            </a:r>
            <a:r>
              <a:rPr lang="ru-RU" i="1" dirty="0"/>
              <a:t>корсета при </a:t>
            </a:r>
            <a:r>
              <a:rPr lang="ru-RU" i="1" dirty="0" err="1"/>
              <a:t>лікуванні</a:t>
            </a:r>
            <a:r>
              <a:rPr lang="ru-RU" i="1" dirty="0"/>
              <a:t> </a:t>
            </a:r>
            <a:r>
              <a:rPr lang="ru-RU" i="1" dirty="0" err="1"/>
              <a:t>компресійного</a:t>
            </a:r>
            <a:r>
              <a:rPr lang="ru-RU" i="1" dirty="0"/>
              <a:t> перелому хребта</a:t>
            </a:r>
            <a:endParaRPr lang="ru-RU" dirty="0"/>
          </a:p>
        </p:txBody>
      </p:sp>
      <p:pic>
        <p:nvPicPr>
          <p:cNvPr id="287750" name="Picture 6" descr="поясничный корсет при боли в спине и пояснице">
            <a:hlinkClick r:id="rId4"/>
          </p:cNvPr>
          <p:cNvPicPr>
            <a:picLocks noChangeAspect="1" noChangeArrowheads="1"/>
          </p:cNvPicPr>
          <p:nvPr/>
        </p:nvPicPr>
        <p:blipFill>
          <a:blip r:embed="rId7"/>
          <a:srcRect/>
          <a:stretch>
            <a:fillRect/>
          </a:stretch>
        </p:blipFill>
        <p:spPr bwMode="auto">
          <a:xfrm>
            <a:off x="2057400" y="838200"/>
            <a:ext cx="2157413" cy="4343400"/>
          </a:xfrm>
          <a:prstGeom prst="rect">
            <a:avLst/>
          </a:prstGeom>
          <a:noFill/>
        </p:spPr>
      </p:pic>
      <p:sp>
        <p:nvSpPr>
          <p:cNvPr id="287751" name="Rectangle 7"/>
          <p:cNvSpPr>
            <a:spLocks noChangeArrowheads="1"/>
          </p:cNvSpPr>
          <p:nvPr/>
        </p:nvSpPr>
        <p:spPr bwMode="auto">
          <a:xfrm>
            <a:off x="228600" y="5314067"/>
            <a:ext cx="3962400" cy="1200329"/>
          </a:xfrm>
          <a:prstGeom prst="rect">
            <a:avLst/>
          </a:prstGeom>
          <a:noFill/>
          <a:ln w="9525">
            <a:noFill/>
            <a:miter lim="800000"/>
            <a:headEnd/>
            <a:tailEnd/>
          </a:ln>
          <a:effectLst/>
        </p:spPr>
        <p:txBody>
          <a:bodyPr anchor="ctr">
            <a:spAutoFit/>
          </a:bodyPr>
          <a:lstStyle/>
          <a:p>
            <a:r>
              <a:rPr lang="ru-RU" i="1" dirty="0" err="1" smtClean="0"/>
              <a:t>Напівжорсткий</a:t>
            </a:r>
            <a:r>
              <a:rPr lang="ru-RU" i="1" dirty="0" smtClean="0"/>
              <a:t> </a:t>
            </a:r>
            <a:r>
              <a:rPr lang="ru-RU" i="1" dirty="0" err="1" smtClean="0"/>
              <a:t>попереково-крижовий</a:t>
            </a:r>
            <a:r>
              <a:rPr lang="ru-RU" i="1" dirty="0" smtClean="0"/>
              <a:t> корсет </a:t>
            </a:r>
            <a:r>
              <a:rPr lang="ru-RU" i="1" dirty="0"/>
              <a:t>при </a:t>
            </a:r>
            <a:r>
              <a:rPr lang="ru-RU" i="1" dirty="0" err="1"/>
              <a:t>лікуванні</a:t>
            </a:r>
            <a:r>
              <a:rPr lang="ru-RU" i="1" dirty="0"/>
              <a:t> </a:t>
            </a:r>
            <a:r>
              <a:rPr lang="ru-RU" i="1" dirty="0" err="1"/>
              <a:t>грижі</a:t>
            </a:r>
            <a:r>
              <a:rPr lang="ru-RU" i="1" dirty="0"/>
              <a:t> і </a:t>
            </a:r>
            <a:r>
              <a:rPr lang="ru-RU" i="1" dirty="0" err="1"/>
              <a:t>протрузії</a:t>
            </a:r>
            <a:r>
              <a:rPr lang="ru-RU" i="1" dirty="0"/>
              <a:t> диска на </a:t>
            </a:r>
            <a:r>
              <a:rPr lang="ru-RU" i="1" dirty="0" err="1"/>
              <a:t>рівні</a:t>
            </a:r>
            <a:r>
              <a:rPr lang="ru-RU" i="1" dirty="0"/>
              <a:t> </a:t>
            </a:r>
            <a:r>
              <a:rPr lang="ru-RU" i="1" dirty="0" err="1"/>
              <a:t>поперекового</a:t>
            </a:r>
            <a:r>
              <a:rPr lang="ru-RU" i="1" dirty="0"/>
              <a:t> </a:t>
            </a:r>
            <a:r>
              <a:rPr lang="ru-RU" i="1" dirty="0" err="1"/>
              <a:t>відділу</a:t>
            </a:r>
            <a:r>
              <a:rPr lang="ru-RU" i="1" dirty="0"/>
              <a:t> хребта</a:t>
            </a:r>
            <a:endParaRPr lang="ru-RU" dirty="0"/>
          </a:p>
        </p:txBody>
      </p:sp>
      <p:sp>
        <p:nvSpPr>
          <p:cNvPr id="287752" name="Rectangle 8"/>
          <p:cNvSpPr>
            <a:spLocks noChangeArrowheads="1"/>
          </p:cNvSpPr>
          <p:nvPr/>
        </p:nvSpPr>
        <p:spPr bwMode="auto">
          <a:xfrm>
            <a:off x="0" y="0"/>
            <a:ext cx="9144000" cy="885825"/>
          </a:xfrm>
          <a:prstGeom prst="rect">
            <a:avLst/>
          </a:prstGeom>
          <a:noFill/>
          <a:ln w="9525">
            <a:noFill/>
            <a:miter lim="800000"/>
            <a:headEnd/>
            <a:tailEnd/>
          </a:ln>
          <a:effectLst/>
        </p:spPr>
        <p:txBody>
          <a:bodyPr>
            <a:spAutoFit/>
          </a:bodyPr>
          <a:lstStyle/>
          <a:p>
            <a:pPr algn="ctr"/>
            <a:r>
              <a:rPr lang="ru-RU" sz="2600" b="1" i="1" dirty="0" err="1">
                <a:solidFill>
                  <a:srgbClr val="FF0000"/>
                </a:solidFill>
                <a:effectLst>
                  <a:outerShdw blurRad="38100" dist="38100" dir="2700000" algn="tl">
                    <a:srgbClr val="000000"/>
                  </a:outerShdw>
                </a:effectLst>
              </a:rPr>
              <a:t>Способи</a:t>
            </a:r>
            <a:r>
              <a:rPr lang="ru-RU" sz="2600" b="1" i="1" dirty="0">
                <a:solidFill>
                  <a:srgbClr val="FF0000"/>
                </a:solidFill>
                <a:effectLst>
                  <a:outerShdw blurRad="38100" dist="38100" dir="2700000" algn="tl">
                    <a:srgbClr val="000000"/>
                  </a:outerShdw>
                </a:effectLst>
              </a:rPr>
              <a:t> </a:t>
            </a:r>
            <a:r>
              <a:rPr lang="ru-RU" sz="2600" b="1" i="1" dirty="0" err="1">
                <a:solidFill>
                  <a:srgbClr val="FF0000"/>
                </a:solidFill>
                <a:effectLst>
                  <a:outerShdw blurRad="38100" dist="38100" dir="2700000" algn="tl">
                    <a:srgbClr val="000000"/>
                  </a:outerShdw>
                </a:effectLst>
              </a:rPr>
              <a:t>зовнішньої</a:t>
            </a:r>
            <a:r>
              <a:rPr lang="ru-RU" sz="2600" b="1" i="1" dirty="0">
                <a:solidFill>
                  <a:srgbClr val="FF0000"/>
                </a:solidFill>
                <a:effectLst>
                  <a:outerShdw blurRad="38100" dist="38100" dir="2700000" algn="tl">
                    <a:srgbClr val="000000"/>
                  </a:outerShdw>
                </a:effectLst>
              </a:rPr>
              <a:t> </a:t>
            </a:r>
            <a:r>
              <a:rPr lang="ru-RU" sz="2600" b="1" i="1" dirty="0" err="1">
                <a:solidFill>
                  <a:srgbClr val="FF0000"/>
                </a:solidFill>
                <a:effectLst>
                  <a:outerShdw blurRad="38100" dist="38100" dir="2700000" algn="tl">
                    <a:srgbClr val="000000"/>
                  </a:outerShdw>
                </a:effectLst>
              </a:rPr>
              <a:t>фіксації</a:t>
            </a:r>
            <a:r>
              <a:rPr lang="ru-RU" sz="2600" b="1" i="1" dirty="0">
                <a:solidFill>
                  <a:srgbClr val="FF0000"/>
                </a:solidFill>
                <a:effectLst>
                  <a:outerShdw blurRad="38100" dist="38100" dir="2700000" algn="tl">
                    <a:srgbClr val="000000"/>
                  </a:outerShdw>
                </a:effectLst>
              </a:rPr>
              <a:t> грудного та </a:t>
            </a:r>
            <a:r>
              <a:rPr lang="ru-RU" sz="2600" b="1" i="1" dirty="0" err="1">
                <a:solidFill>
                  <a:srgbClr val="FF0000"/>
                </a:solidFill>
                <a:effectLst>
                  <a:outerShdw blurRad="38100" dist="38100" dir="2700000" algn="tl">
                    <a:srgbClr val="000000"/>
                  </a:outerShdw>
                </a:effectLst>
              </a:rPr>
              <a:t>поперекового</a:t>
            </a:r>
            <a:r>
              <a:rPr lang="ru-RU" sz="2600" b="1" i="1" dirty="0">
                <a:solidFill>
                  <a:srgbClr val="FF0000"/>
                </a:solidFill>
                <a:effectLst>
                  <a:outerShdw blurRad="38100" dist="38100" dir="2700000" algn="tl">
                    <a:srgbClr val="000000"/>
                  </a:outerShdw>
                </a:effectLst>
              </a:rPr>
              <a:t> </a:t>
            </a:r>
            <a:r>
              <a:rPr lang="ru-RU" sz="2600" b="1" i="1" dirty="0" err="1">
                <a:solidFill>
                  <a:srgbClr val="FF0000"/>
                </a:solidFill>
                <a:effectLst>
                  <a:outerShdw blurRad="38100" dist="38100" dir="2700000" algn="tl">
                    <a:srgbClr val="000000"/>
                  </a:outerShdw>
                </a:effectLst>
              </a:rPr>
              <a:t>відділів</a:t>
            </a:r>
            <a:r>
              <a:rPr lang="ru-RU" sz="2600" b="1" i="1" dirty="0">
                <a:solidFill>
                  <a:srgbClr val="FF0000"/>
                </a:solidFill>
                <a:effectLst>
                  <a:outerShdw blurRad="38100" dist="38100" dir="2700000" algn="tl">
                    <a:srgbClr val="000000"/>
                  </a:outerShdw>
                </a:effectLst>
              </a:rPr>
              <a:t> хребта</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9458" name="Picture 5" descr="IPB Image"/>
          <p:cNvPicPr>
            <a:picLocks noChangeAspect="1" noChangeArrowheads="1"/>
          </p:cNvPicPr>
          <p:nvPr/>
        </p:nvPicPr>
        <p:blipFill>
          <a:blip r:embed="rId2"/>
          <a:srcRect/>
          <a:stretch>
            <a:fillRect/>
          </a:stretch>
        </p:blipFill>
        <p:spPr bwMode="auto">
          <a:xfrm>
            <a:off x="0" y="3376613"/>
            <a:ext cx="4953000" cy="3481387"/>
          </a:xfrm>
          <a:prstGeom prst="rect">
            <a:avLst/>
          </a:prstGeom>
          <a:noFill/>
          <a:ln w="9525">
            <a:noFill/>
            <a:miter lim="800000"/>
            <a:headEnd/>
            <a:tailEnd/>
          </a:ln>
        </p:spPr>
      </p:pic>
      <p:pic>
        <p:nvPicPr>
          <p:cNvPr id="19459" name="Picture 3" descr="IPB Image"/>
          <p:cNvPicPr>
            <a:picLocks noChangeAspect="1" noChangeArrowheads="1"/>
          </p:cNvPicPr>
          <p:nvPr/>
        </p:nvPicPr>
        <p:blipFill>
          <a:blip r:embed="rId3"/>
          <a:srcRect/>
          <a:stretch>
            <a:fillRect/>
          </a:stretch>
        </p:blipFill>
        <p:spPr bwMode="auto">
          <a:xfrm>
            <a:off x="0" y="0"/>
            <a:ext cx="3581400" cy="3392488"/>
          </a:xfrm>
          <a:prstGeom prst="rect">
            <a:avLst/>
          </a:prstGeom>
          <a:noFill/>
          <a:ln w="9525">
            <a:noFill/>
            <a:miter lim="800000"/>
            <a:headEnd/>
            <a:tailEnd/>
          </a:ln>
        </p:spPr>
      </p:pic>
      <p:sp>
        <p:nvSpPr>
          <p:cNvPr id="115718" name="Rectangle 6"/>
          <p:cNvSpPr>
            <a:spLocks noChangeArrowheads="1"/>
          </p:cNvSpPr>
          <p:nvPr/>
        </p:nvSpPr>
        <p:spPr bwMode="auto">
          <a:xfrm>
            <a:off x="228600" y="3124200"/>
            <a:ext cx="2590800" cy="581025"/>
          </a:xfrm>
          <a:prstGeom prst="rect">
            <a:avLst/>
          </a:prstGeom>
          <a:noFill/>
          <a:ln w="9525">
            <a:noFill/>
            <a:miter lim="800000"/>
            <a:headEnd/>
            <a:tailEnd/>
          </a:ln>
          <a:effectLst/>
        </p:spPr>
        <p:txBody>
          <a:bodyPr anchor="ctr">
            <a:spAutoFit/>
          </a:bodyPr>
          <a:lstStyle/>
          <a:p>
            <a:pPr eaLnBrk="0" hangingPunct="0"/>
            <a:r>
              <a:rPr lang="ru-RU" sz="1600" b="1" dirty="0" err="1">
                <a:effectLst>
                  <a:outerShdw blurRad="38100" dist="38100" dir="2700000" algn="tl">
                    <a:srgbClr val="FFFFFF"/>
                  </a:outerShdw>
                </a:effectLst>
              </a:rPr>
              <a:t>Charles</a:t>
            </a:r>
            <a:r>
              <a:rPr lang="ru-RU" sz="1600" b="1" dirty="0">
                <a:effectLst>
                  <a:outerShdw blurRad="38100" dist="38100" dir="2700000" algn="tl">
                    <a:srgbClr val="FFFFFF"/>
                  </a:outerShdw>
                </a:effectLst>
              </a:rPr>
              <a:t> </a:t>
            </a:r>
            <a:r>
              <a:rPr lang="ru-RU" sz="1600" b="1" dirty="0" err="1">
                <a:effectLst>
                  <a:outerShdw blurRad="38100" dist="38100" dir="2700000" algn="tl">
                    <a:srgbClr val="FFFFFF"/>
                  </a:outerShdw>
                </a:effectLst>
              </a:rPr>
              <a:t>Bell</a:t>
            </a:r>
            <a:r>
              <a:rPr lang="ru-RU" sz="1600" b="1" dirty="0">
                <a:effectLst>
                  <a:outerShdw blurRad="38100" dist="38100" dir="2700000" algn="tl">
                    <a:srgbClr val="FFFFFF"/>
                  </a:outerShdw>
                </a:effectLst>
              </a:rPr>
              <a:t> (</a:t>
            </a:r>
            <a:r>
              <a:rPr lang="ru-RU" sz="1600" b="1" dirty="0" err="1" smtClean="0">
                <a:effectLst>
                  <a:outerShdw blurRad="38100" dist="38100" dir="2700000" algn="tl">
                    <a:srgbClr val="FFFFFF"/>
                  </a:outerShdw>
                </a:effectLst>
              </a:rPr>
              <a:t>Хірург</a:t>
            </a:r>
            <a:r>
              <a:rPr lang="ru-RU" sz="1600" b="1" dirty="0" smtClean="0">
                <a:effectLst>
                  <a:outerShdw blurRad="38100" dist="38100" dir="2700000" algn="tl">
                    <a:srgbClr val="FFFFFF"/>
                  </a:outerShdw>
                </a:effectLst>
              </a:rPr>
              <a:t>-художник</a:t>
            </a:r>
            <a:r>
              <a:rPr lang="ru-RU" sz="1600" b="1" dirty="0">
                <a:effectLst>
                  <a:outerShdw blurRad="38100" dist="38100" dir="2700000" algn="tl">
                    <a:srgbClr val="FFFFFF"/>
                  </a:outerShdw>
                </a:effectLst>
              </a:rPr>
              <a:t>) (1774-1842) </a:t>
            </a:r>
          </a:p>
        </p:txBody>
      </p:sp>
      <p:pic>
        <p:nvPicPr>
          <p:cNvPr id="19461" name="Picture 5" descr="7211031534_2ece425fb5_b"/>
          <p:cNvPicPr>
            <a:picLocks noChangeAspect="1" noChangeArrowheads="1"/>
          </p:cNvPicPr>
          <p:nvPr/>
        </p:nvPicPr>
        <p:blipFill>
          <a:blip r:embed="rId4"/>
          <a:srcRect/>
          <a:stretch>
            <a:fillRect/>
          </a:stretch>
        </p:blipFill>
        <p:spPr bwMode="auto">
          <a:xfrm>
            <a:off x="3581400" y="0"/>
            <a:ext cx="5562600" cy="3954463"/>
          </a:xfrm>
          <a:prstGeom prst="rect">
            <a:avLst/>
          </a:prstGeom>
          <a:noFill/>
        </p:spPr>
      </p:pic>
      <p:pic>
        <p:nvPicPr>
          <p:cNvPr id="19463" name="Picture 7" descr="Resize of Firenza-body1"/>
          <p:cNvPicPr>
            <a:picLocks noChangeAspect="1" noChangeArrowheads="1"/>
          </p:cNvPicPr>
          <p:nvPr/>
        </p:nvPicPr>
        <p:blipFill>
          <a:blip r:embed="rId5"/>
          <a:srcRect/>
          <a:stretch>
            <a:fillRect/>
          </a:stretch>
        </p:blipFill>
        <p:spPr bwMode="auto">
          <a:xfrm>
            <a:off x="4953000" y="3940175"/>
            <a:ext cx="4191000" cy="2917825"/>
          </a:xfrm>
          <a:prstGeom prst="rect">
            <a:avLst/>
          </a:prstGeom>
          <a:noFill/>
        </p:spPr>
      </p:pic>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8773" name="Picture 5" descr="kapl036"/>
          <p:cNvPicPr>
            <a:picLocks noChangeAspect="1" noChangeArrowheads="1"/>
          </p:cNvPicPr>
          <p:nvPr/>
        </p:nvPicPr>
        <p:blipFill>
          <a:blip r:embed="rId2"/>
          <a:srcRect/>
          <a:stretch>
            <a:fillRect/>
          </a:stretch>
        </p:blipFill>
        <p:spPr bwMode="auto">
          <a:xfrm>
            <a:off x="6096000" y="1752600"/>
            <a:ext cx="3048000" cy="2154238"/>
          </a:xfrm>
          <a:prstGeom prst="rect">
            <a:avLst/>
          </a:prstGeom>
          <a:noFill/>
        </p:spPr>
      </p:pic>
      <p:pic>
        <p:nvPicPr>
          <p:cNvPr id="288777" name="Picture 9" descr="image016"/>
          <p:cNvPicPr>
            <a:picLocks noChangeAspect="1" noChangeArrowheads="1"/>
          </p:cNvPicPr>
          <p:nvPr/>
        </p:nvPicPr>
        <p:blipFill>
          <a:blip r:embed="rId3"/>
          <a:srcRect/>
          <a:stretch>
            <a:fillRect/>
          </a:stretch>
        </p:blipFill>
        <p:spPr bwMode="auto">
          <a:xfrm>
            <a:off x="3200400" y="0"/>
            <a:ext cx="2895600" cy="3886200"/>
          </a:xfrm>
          <a:prstGeom prst="rect">
            <a:avLst/>
          </a:prstGeom>
          <a:noFill/>
        </p:spPr>
      </p:pic>
      <p:pic>
        <p:nvPicPr>
          <p:cNvPr id="288779" name="Picture 11" descr="431"/>
          <p:cNvPicPr>
            <a:picLocks noChangeAspect="1" noChangeArrowheads="1"/>
          </p:cNvPicPr>
          <p:nvPr/>
        </p:nvPicPr>
        <p:blipFill>
          <a:blip r:embed="rId4"/>
          <a:srcRect/>
          <a:stretch>
            <a:fillRect/>
          </a:stretch>
        </p:blipFill>
        <p:spPr bwMode="auto">
          <a:xfrm>
            <a:off x="6096000" y="0"/>
            <a:ext cx="3048000" cy="1965325"/>
          </a:xfrm>
          <a:prstGeom prst="rect">
            <a:avLst/>
          </a:prstGeom>
          <a:noFill/>
        </p:spPr>
      </p:pic>
      <p:pic>
        <p:nvPicPr>
          <p:cNvPr id="288781" name="Picture 13" descr="Lokomat"/>
          <p:cNvPicPr>
            <a:picLocks noChangeAspect="1" noChangeArrowheads="1"/>
          </p:cNvPicPr>
          <p:nvPr/>
        </p:nvPicPr>
        <p:blipFill>
          <a:blip r:embed="rId5"/>
          <a:srcRect/>
          <a:stretch>
            <a:fillRect/>
          </a:stretch>
        </p:blipFill>
        <p:spPr bwMode="auto">
          <a:xfrm>
            <a:off x="0" y="4076700"/>
            <a:ext cx="3200400" cy="2781300"/>
          </a:xfrm>
          <a:prstGeom prst="rect">
            <a:avLst/>
          </a:prstGeom>
          <a:noFill/>
        </p:spPr>
      </p:pic>
      <p:pic>
        <p:nvPicPr>
          <p:cNvPr id="288784" name="Picture 16" descr="GQ5L2888"/>
          <p:cNvPicPr>
            <a:picLocks noChangeAspect="1" noChangeArrowheads="1"/>
          </p:cNvPicPr>
          <p:nvPr/>
        </p:nvPicPr>
        <p:blipFill>
          <a:blip r:embed="rId6" cstate="print"/>
          <a:srcRect/>
          <a:stretch>
            <a:fillRect/>
          </a:stretch>
        </p:blipFill>
        <p:spPr bwMode="auto">
          <a:xfrm>
            <a:off x="0" y="1981200"/>
            <a:ext cx="3200400" cy="2133600"/>
          </a:xfrm>
          <a:prstGeom prst="rect">
            <a:avLst/>
          </a:prstGeom>
          <a:noFill/>
        </p:spPr>
      </p:pic>
      <p:pic>
        <p:nvPicPr>
          <p:cNvPr id="288775" name="Picture 7" descr="vetrile2_1"/>
          <p:cNvPicPr>
            <a:picLocks noChangeAspect="1" noChangeArrowheads="1"/>
          </p:cNvPicPr>
          <p:nvPr/>
        </p:nvPicPr>
        <p:blipFill>
          <a:blip r:embed="rId7"/>
          <a:srcRect/>
          <a:stretch>
            <a:fillRect/>
          </a:stretch>
        </p:blipFill>
        <p:spPr bwMode="auto">
          <a:xfrm>
            <a:off x="0" y="0"/>
            <a:ext cx="3200400" cy="2438400"/>
          </a:xfrm>
          <a:prstGeom prst="rect">
            <a:avLst/>
          </a:prstGeom>
          <a:noFill/>
        </p:spPr>
      </p:pic>
      <p:sp>
        <p:nvSpPr>
          <p:cNvPr id="288782" name="Rectangle 14"/>
          <p:cNvSpPr>
            <a:spLocks noChangeArrowheads="1"/>
          </p:cNvSpPr>
          <p:nvPr/>
        </p:nvSpPr>
        <p:spPr bwMode="auto">
          <a:xfrm>
            <a:off x="457200" y="2133600"/>
            <a:ext cx="2160913" cy="461665"/>
          </a:xfrm>
          <a:prstGeom prst="rect">
            <a:avLst/>
          </a:prstGeom>
          <a:noFill/>
          <a:ln w="9525">
            <a:noFill/>
            <a:miter lim="800000"/>
            <a:headEnd/>
            <a:tailEnd/>
          </a:ln>
          <a:effectLst/>
        </p:spPr>
        <p:txBody>
          <a:bodyPr wrap="none">
            <a:spAutoFit/>
          </a:bodyPr>
          <a:lstStyle/>
          <a:p>
            <a:r>
              <a:rPr lang="ru-RU" sz="2400" b="1" i="1" dirty="0" err="1" smtClean="0">
                <a:solidFill>
                  <a:srgbClr val="00FF00"/>
                </a:solidFill>
                <a:effectLst>
                  <a:outerShdw blurRad="38100" dist="38100" dir="2700000" algn="tl">
                    <a:srgbClr val="C0C0C0"/>
                  </a:outerShdw>
                </a:effectLst>
              </a:rPr>
              <a:t>Галатракція</a:t>
            </a:r>
            <a:endParaRPr lang="ru-RU" sz="2400" b="1" i="1" dirty="0">
              <a:solidFill>
                <a:srgbClr val="00FF00"/>
              </a:solidFill>
              <a:effectLst>
                <a:outerShdw blurRad="38100" dist="38100" dir="2700000" algn="tl">
                  <a:srgbClr val="C0C0C0"/>
                </a:outerShdw>
              </a:effectLst>
            </a:endParaRPr>
          </a:p>
        </p:txBody>
      </p:sp>
      <p:sp>
        <p:nvSpPr>
          <p:cNvPr id="288785" name="Rectangle 17"/>
          <p:cNvSpPr>
            <a:spLocks noChangeArrowheads="1"/>
          </p:cNvSpPr>
          <p:nvPr/>
        </p:nvSpPr>
        <p:spPr bwMode="auto">
          <a:xfrm>
            <a:off x="0" y="4114800"/>
            <a:ext cx="2651303" cy="369332"/>
          </a:xfrm>
          <a:prstGeom prst="rect">
            <a:avLst/>
          </a:prstGeom>
          <a:noFill/>
          <a:ln w="9525">
            <a:noFill/>
            <a:miter lim="800000"/>
            <a:headEnd/>
            <a:tailEnd/>
          </a:ln>
          <a:effectLst/>
        </p:spPr>
        <p:txBody>
          <a:bodyPr wrap="none">
            <a:spAutoFit/>
          </a:bodyPr>
          <a:lstStyle/>
          <a:p>
            <a:r>
              <a:rPr lang="ru-RU" b="1" i="1" dirty="0" err="1" smtClean="0"/>
              <a:t>Фізична</a:t>
            </a:r>
            <a:r>
              <a:rPr lang="ru-RU" b="1" i="1" dirty="0" smtClean="0"/>
              <a:t> </a:t>
            </a:r>
            <a:r>
              <a:rPr lang="ru-RU" b="1" i="1" dirty="0" err="1"/>
              <a:t>реабілітація</a:t>
            </a:r>
            <a:endParaRPr lang="ru-RU" b="1" i="1" dirty="0"/>
          </a:p>
        </p:txBody>
      </p:sp>
      <p:sp>
        <p:nvSpPr>
          <p:cNvPr id="288786" name="Rectangle 18"/>
          <p:cNvSpPr>
            <a:spLocks noChangeArrowheads="1"/>
          </p:cNvSpPr>
          <p:nvPr/>
        </p:nvSpPr>
        <p:spPr bwMode="auto">
          <a:xfrm>
            <a:off x="6175375" y="1568450"/>
            <a:ext cx="2968625" cy="641350"/>
          </a:xfrm>
          <a:prstGeom prst="rect">
            <a:avLst/>
          </a:prstGeom>
          <a:noFill/>
          <a:ln w="9525">
            <a:noFill/>
            <a:miter lim="800000"/>
            <a:headEnd/>
            <a:tailEnd/>
          </a:ln>
          <a:effectLst/>
        </p:spPr>
        <p:txBody>
          <a:bodyPr>
            <a:spAutoFit/>
          </a:bodyPr>
          <a:lstStyle/>
          <a:p>
            <a:r>
              <a:rPr lang="ru-RU" b="1" i="1" dirty="0" err="1" smtClean="0">
                <a:solidFill>
                  <a:schemeClr val="bg1"/>
                </a:solidFill>
                <a:effectLst>
                  <a:outerShdw blurRad="38100" dist="38100" dir="2700000" algn="tl">
                    <a:srgbClr val="C0C0C0"/>
                  </a:outerShdw>
                </a:effectLst>
              </a:rPr>
              <a:t>Скелетне</a:t>
            </a:r>
            <a:r>
              <a:rPr lang="ru-RU" b="1" i="1" dirty="0" smtClean="0">
                <a:solidFill>
                  <a:schemeClr val="bg1"/>
                </a:solidFill>
                <a:effectLst>
                  <a:outerShdw blurRad="38100" dist="38100" dir="2700000" algn="tl">
                    <a:srgbClr val="C0C0C0"/>
                  </a:outerShdw>
                </a:effectLst>
              </a:rPr>
              <a:t> </a:t>
            </a:r>
            <a:r>
              <a:rPr lang="ru-RU" b="1" i="1" dirty="0" err="1" smtClean="0">
                <a:solidFill>
                  <a:schemeClr val="bg1"/>
                </a:solidFill>
                <a:effectLst>
                  <a:outerShdw blurRad="38100" dist="38100" dir="2700000" algn="tl">
                    <a:srgbClr val="C0C0C0"/>
                  </a:outerShdw>
                </a:effectLst>
              </a:rPr>
              <a:t>витягування</a:t>
            </a:r>
            <a:r>
              <a:rPr lang="ru-RU" b="1" i="1" dirty="0" smtClean="0">
                <a:solidFill>
                  <a:schemeClr val="bg1"/>
                </a:solidFill>
                <a:effectLst>
                  <a:outerShdw blurRad="38100" dist="38100" dir="2700000" algn="tl">
                    <a:srgbClr val="C0C0C0"/>
                  </a:outerShdw>
                </a:effectLst>
              </a:rPr>
              <a:t> </a:t>
            </a:r>
            <a:r>
              <a:rPr lang="ru-RU" b="1" i="1" dirty="0">
                <a:solidFill>
                  <a:schemeClr val="bg1"/>
                </a:solidFill>
                <a:effectLst>
                  <a:outerShdw blurRad="38100" dist="38100" dir="2700000" algn="tl">
                    <a:srgbClr val="C0C0C0"/>
                  </a:outerShdw>
                </a:effectLst>
              </a:rPr>
              <a:t>за </a:t>
            </a:r>
            <a:r>
              <a:rPr lang="ru-RU" b="1" i="1" dirty="0" err="1">
                <a:solidFill>
                  <a:schemeClr val="bg1"/>
                </a:solidFill>
                <a:effectLst>
                  <a:outerShdw blurRad="38100" dist="38100" dir="2700000" algn="tl">
                    <a:srgbClr val="C0C0C0"/>
                  </a:outerShdw>
                </a:effectLst>
              </a:rPr>
              <a:t>тім'яні</a:t>
            </a:r>
            <a:r>
              <a:rPr lang="ru-RU" b="1" i="1" dirty="0">
                <a:solidFill>
                  <a:schemeClr val="bg1"/>
                </a:solidFill>
                <a:effectLst>
                  <a:outerShdw blurRad="38100" dist="38100" dir="2700000" algn="tl">
                    <a:srgbClr val="C0C0C0"/>
                  </a:outerShdw>
                </a:effectLst>
              </a:rPr>
              <a:t> горби</a:t>
            </a:r>
            <a:endParaRPr lang="ru-RU" b="1" i="1" dirty="0">
              <a:effectLst>
                <a:outerShdw blurRad="38100" dist="38100" dir="2700000" algn="tl">
                  <a:srgbClr val="C0C0C0"/>
                </a:outerShdw>
              </a:effectLst>
            </a:endParaRPr>
          </a:p>
        </p:txBody>
      </p:sp>
      <p:sp>
        <p:nvSpPr>
          <p:cNvPr id="288787" name="Rectangle 19"/>
          <p:cNvSpPr>
            <a:spLocks noChangeArrowheads="1"/>
          </p:cNvSpPr>
          <p:nvPr/>
        </p:nvSpPr>
        <p:spPr bwMode="auto">
          <a:xfrm>
            <a:off x="3200400" y="3200400"/>
            <a:ext cx="2968625" cy="641350"/>
          </a:xfrm>
          <a:prstGeom prst="rect">
            <a:avLst/>
          </a:prstGeom>
          <a:noFill/>
          <a:ln w="9525">
            <a:noFill/>
            <a:miter lim="800000"/>
            <a:headEnd/>
            <a:tailEnd/>
          </a:ln>
          <a:effectLst/>
        </p:spPr>
        <p:txBody>
          <a:bodyPr>
            <a:spAutoFit/>
          </a:bodyPr>
          <a:lstStyle/>
          <a:p>
            <a:r>
              <a:rPr lang="ru-RU" b="1" i="1" dirty="0" err="1" smtClean="0"/>
              <a:t>Скелетне</a:t>
            </a:r>
            <a:r>
              <a:rPr lang="ru-RU" b="1" i="1" dirty="0" smtClean="0"/>
              <a:t> </a:t>
            </a:r>
            <a:r>
              <a:rPr lang="ru-RU" b="1" i="1" dirty="0" err="1" smtClean="0"/>
              <a:t>витягування</a:t>
            </a:r>
            <a:r>
              <a:rPr lang="ru-RU" b="1" i="1" dirty="0" smtClean="0"/>
              <a:t> </a:t>
            </a:r>
            <a:r>
              <a:rPr lang="ru-RU" b="1" i="1" dirty="0"/>
              <a:t>петлею </a:t>
            </a:r>
            <a:r>
              <a:rPr lang="ru-RU" b="1" i="1" dirty="0" err="1"/>
              <a:t>Гліссона</a:t>
            </a:r>
            <a:endParaRPr lang="ru-RU" b="1" i="1" dirty="0"/>
          </a:p>
        </p:txBody>
      </p:sp>
      <p:pic>
        <p:nvPicPr>
          <p:cNvPr id="288789" name="Picture 21" descr="kapl030"/>
          <p:cNvPicPr>
            <a:picLocks noChangeAspect="1" noChangeArrowheads="1"/>
          </p:cNvPicPr>
          <p:nvPr/>
        </p:nvPicPr>
        <p:blipFill>
          <a:blip r:embed="rId8"/>
          <a:srcRect/>
          <a:stretch>
            <a:fillRect/>
          </a:stretch>
        </p:blipFill>
        <p:spPr bwMode="auto">
          <a:xfrm>
            <a:off x="3200400" y="3886200"/>
            <a:ext cx="2590800" cy="2971800"/>
          </a:xfrm>
          <a:prstGeom prst="rect">
            <a:avLst/>
          </a:prstGeom>
          <a:noFill/>
        </p:spPr>
      </p:pic>
      <p:pic>
        <p:nvPicPr>
          <p:cNvPr id="288792" name="Picture 24" descr="kapl035"/>
          <p:cNvPicPr>
            <a:picLocks noChangeAspect="1" noChangeArrowheads="1"/>
          </p:cNvPicPr>
          <p:nvPr/>
        </p:nvPicPr>
        <p:blipFill>
          <a:blip r:embed="rId9"/>
          <a:srcRect/>
          <a:stretch>
            <a:fillRect/>
          </a:stretch>
        </p:blipFill>
        <p:spPr bwMode="auto">
          <a:xfrm>
            <a:off x="7648575" y="4343400"/>
            <a:ext cx="1495425" cy="2438400"/>
          </a:xfrm>
          <a:prstGeom prst="rect">
            <a:avLst/>
          </a:prstGeom>
          <a:noFill/>
        </p:spPr>
      </p:pic>
      <p:pic>
        <p:nvPicPr>
          <p:cNvPr id="288794" name="Picture 26" descr="kapl034"/>
          <p:cNvPicPr>
            <a:picLocks noChangeAspect="1" noChangeArrowheads="1"/>
          </p:cNvPicPr>
          <p:nvPr/>
        </p:nvPicPr>
        <p:blipFill>
          <a:blip r:embed="rId10"/>
          <a:srcRect/>
          <a:stretch>
            <a:fillRect/>
          </a:stretch>
        </p:blipFill>
        <p:spPr bwMode="auto">
          <a:xfrm>
            <a:off x="5643002" y="4370294"/>
            <a:ext cx="2012950" cy="2438400"/>
          </a:xfrm>
          <a:prstGeom prst="rect">
            <a:avLst/>
          </a:prstGeom>
          <a:noFill/>
        </p:spPr>
      </p:pic>
      <p:sp>
        <p:nvSpPr>
          <p:cNvPr id="288795" name="Rectangle 27"/>
          <p:cNvSpPr>
            <a:spLocks noChangeArrowheads="1"/>
          </p:cNvSpPr>
          <p:nvPr/>
        </p:nvSpPr>
        <p:spPr bwMode="auto">
          <a:xfrm>
            <a:off x="6175375" y="4006850"/>
            <a:ext cx="2968625" cy="646331"/>
          </a:xfrm>
          <a:prstGeom prst="rect">
            <a:avLst/>
          </a:prstGeom>
          <a:noFill/>
          <a:ln w="9525">
            <a:noFill/>
            <a:miter lim="800000"/>
            <a:headEnd/>
            <a:tailEnd/>
          </a:ln>
          <a:effectLst/>
        </p:spPr>
        <p:txBody>
          <a:bodyPr>
            <a:spAutoFit/>
          </a:bodyPr>
          <a:lstStyle/>
          <a:p>
            <a:r>
              <a:rPr lang="ru-RU" b="1" i="1" dirty="0" err="1" smtClean="0"/>
              <a:t>Скелетне</a:t>
            </a:r>
            <a:r>
              <a:rPr lang="ru-RU" b="1" i="1" dirty="0" smtClean="0"/>
              <a:t> </a:t>
            </a:r>
            <a:r>
              <a:rPr lang="ru-RU" b="1" i="1" dirty="0" err="1" smtClean="0"/>
              <a:t>витягування</a:t>
            </a:r>
            <a:r>
              <a:rPr lang="ru-RU" b="1" i="1" dirty="0" smtClean="0"/>
              <a:t> </a:t>
            </a:r>
            <a:r>
              <a:rPr lang="ru-RU" b="1" i="1" dirty="0" err="1" smtClean="0"/>
              <a:t>гвинтовою</a:t>
            </a:r>
            <a:r>
              <a:rPr lang="ru-RU" b="1" i="1" dirty="0" smtClean="0"/>
              <a:t> </a:t>
            </a:r>
            <a:r>
              <a:rPr lang="ru-RU" b="1" i="1" dirty="0" err="1"/>
              <a:t>розпіркою</a:t>
            </a:r>
            <a:endParaRPr lang="ru-RU" b="1" i="1" dirty="0"/>
          </a:p>
        </p:txBody>
      </p:sp>
      <p:sp>
        <p:nvSpPr>
          <p:cNvPr id="288790" name="Rectangle 22"/>
          <p:cNvSpPr>
            <a:spLocks noChangeArrowheads="1"/>
          </p:cNvSpPr>
          <p:nvPr/>
        </p:nvSpPr>
        <p:spPr bwMode="auto">
          <a:xfrm>
            <a:off x="3048000" y="6019800"/>
            <a:ext cx="2968625" cy="641350"/>
          </a:xfrm>
          <a:prstGeom prst="rect">
            <a:avLst/>
          </a:prstGeom>
          <a:noFill/>
          <a:ln w="9525">
            <a:noFill/>
            <a:miter lim="800000"/>
            <a:headEnd/>
            <a:tailEnd/>
          </a:ln>
          <a:effectLst/>
        </p:spPr>
        <p:txBody>
          <a:bodyPr>
            <a:spAutoFit/>
          </a:bodyPr>
          <a:lstStyle/>
          <a:p>
            <a:r>
              <a:rPr lang="ru-RU" b="1" i="1" dirty="0" err="1" smtClean="0"/>
              <a:t>Скелетне</a:t>
            </a:r>
            <a:r>
              <a:rPr lang="ru-RU" b="1" i="1" dirty="0" smtClean="0"/>
              <a:t> </a:t>
            </a:r>
            <a:r>
              <a:rPr lang="ru-RU" b="1" i="1" dirty="0" err="1" smtClean="0"/>
              <a:t>витягування</a:t>
            </a:r>
            <a:r>
              <a:rPr lang="ru-RU" b="1" i="1" dirty="0" smtClean="0"/>
              <a:t> </a:t>
            </a:r>
            <a:r>
              <a:rPr lang="ru-RU" b="1" i="1" dirty="0" err="1"/>
              <a:t>гіпсовим</a:t>
            </a:r>
            <a:r>
              <a:rPr lang="ru-RU" b="1" i="1" dirty="0"/>
              <a:t> корсетом</a:t>
            </a:r>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3410"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4434" name="Picture 2"/>
          <p:cNvPicPr>
            <a:picLocks noChangeAspect="1" noChangeArrowheads="1"/>
          </p:cNvPicPr>
          <p:nvPr/>
        </p:nvPicPr>
        <p:blipFill>
          <a:blip r:embed="rId3"/>
          <a:srcRect/>
          <a:stretch>
            <a:fillRect/>
          </a:stretch>
        </p:blipFill>
        <p:spPr bwMode="auto">
          <a:xfrm>
            <a:off x="0" y="0"/>
            <a:ext cx="6288088" cy="6858000"/>
          </a:xfrm>
          <a:prstGeom prst="rect">
            <a:avLst/>
          </a:prstGeom>
          <a:noFill/>
          <a:ln w="9525">
            <a:noFill/>
            <a:miter lim="800000"/>
            <a:headEnd/>
            <a:tailEnd/>
          </a:ln>
          <a:effectLst/>
        </p:spPr>
      </p:pic>
      <p:sp>
        <p:nvSpPr>
          <p:cNvPr id="274435" name="Rectangle 3"/>
          <p:cNvSpPr>
            <a:spLocks noGrp="1" noChangeArrowheads="1"/>
          </p:cNvSpPr>
          <p:nvPr>
            <p:ph type="title"/>
          </p:nvPr>
        </p:nvSpPr>
        <p:spPr>
          <a:xfrm>
            <a:off x="4356100" y="476250"/>
            <a:ext cx="4787900" cy="2700338"/>
          </a:xfrm>
        </p:spPr>
        <p:txBody>
          <a:bodyPr/>
          <a:lstStyle/>
          <a:p>
            <a:r>
              <a:rPr lang="ru-RU" sz="3200" b="1" dirty="0" err="1" smtClean="0">
                <a:solidFill>
                  <a:srgbClr val="FF0000"/>
                </a:solidFill>
                <a:effectLst>
                  <a:outerShdw blurRad="38100" dist="38100" dir="2700000" algn="tl">
                    <a:srgbClr val="C0C0C0"/>
                  </a:outerShdw>
                </a:effectLst>
              </a:rPr>
              <a:t>Задня</a:t>
            </a:r>
            <a:r>
              <a:rPr lang="ru-RU" sz="3200" b="1" dirty="0" smtClean="0">
                <a:solidFill>
                  <a:srgbClr val="FF0000"/>
                </a:solidFill>
                <a:effectLst>
                  <a:outerShdw blurRad="38100" dist="38100" dir="2700000" algn="tl">
                    <a:srgbClr val="C0C0C0"/>
                  </a:outerShdw>
                </a:effectLst>
              </a:rPr>
              <a:t> </a:t>
            </a:r>
            <a:r>
              <a:rPr lang="ru-RU" sz="3200" b="1" dirty="0" err="1" smtClean="0">
                <a:solidFill>
                  <a:srgbClr val="FF0000"/>
                </a:solidFill>
                <a:effectLst>
                  <a:outerShdw blurRad="38100" dist="38100" dir="2700000" algn="tl">
                    <a:srgbClr val="C0C0C0"/>
                  </a:outerShdw>
                </a:effectLst>
              </a:rPr>
              <a:t>транспедикулярна</a:t>
            </a:r>
            <a:r>
              <a:rPr lang="ru-RU" sz="3200" b="1" dirty="0" smtClean="0">
                <a:solidFill>
                  <a:srgbClr val="FF0000"/>
                </a:solidFill>
                <a:effectLst>
                  <a:outerShdw blurRad="38100" dist="38100" dir="2700000" algn="tl">
                    <a:srgbClr val="C0C0C0"/>
                  </a:outerShdw>
                </a:effectLst>
              </a:rPr>
              <a:t> </a:t>
            </a:r>
            <a:r>
              <a:rPr lang="ru-RU" sz="3200" b="1" dirty="0" err="1" smtClean="0">
                <a:solidFill>
                  <a:srgbClr val="FF0000"/>
                </a:solidFill>
                <a:effectLst>
                  <a:outerShdw blurRad="38100" dist="38100" dir="2700000" algn="tl">
                    <a:srgbClr val="C0C0C0"/>
                  </a:outerShdw>
                </a:effectLst>
              </a:rPr>
              <a:t>окципітально-цервікальна</a:t>
            </a:r>
            <a:r>
              <a:rPr lang="ru-RU" sz="3200" b="1" dirty="0" smtClean="0">
                <a:solidFill>
                  <a:srgbClr val="FF0000"/>
                </a:solidFill>
                <a:effectLst>
                  <a:outerShdw blurRad="38100" dist="38100" dir="2700000" algn="tl">
                    <a:srgbClr val="C0C0C0"/>
                  </a:outerShdw>
                </a:effectLst>
              </a:rPr>
              <a:t> </a:t>
            </a:r>
            <a:r>
              <a:rPr lang="ru-RU" sz="3200" b="1" dirty="0" err="1" smtClean="0">
                <a:solidFill>
                  <a:srgbClr val="FF0000"/>
                </a:solidFill>
                <a:effectLst>
                  <a:outerShdw blurRad="38100" dist="38100" dir="2700000" algn="tl">
                    <a:srgbClr val="C0C0C0"/>
                  </a:outerShdw>
                </a:effectLst>
              </a:rPr>
              <a:t>фіксація</a:t>
            </a:r>
            <a:endParaRPr lang="ru-RU" sz="3200" b="1" dirty="0">
              <a:solidFill>
                <a:srgbClr val="FF0000"/>
              </a:solidFill>
              <a:effectLst>
                <a:outerShdw blurRad="38100" dist="38100" dir="2700000" algn="tl">
                  <a:srgbClr val="C0C0C0"/>
                </a:outerShdw>
              </a:effectLst>
            </a:endParaRPr>
          </a:p>
        </p:txBody>
      </p:sp>
      <p:graphicFrame>
        <p:nvGraphicFramePr>
          <p:cNvPr id="274436" name="Object 4"/>
          <p:cNvGraphicFramePr>
            <a:graphicFrameLocks noGrp="1" noChangeAspect="1"/>
          </p:cNvGraphicFramePr>
          <p:nvPr>
            <p:ph idx="1"/>
          </p:nvPr>
        </p:nvGraphicFramePr>
        <p:xfrm>
          <a:off x="5003800" y="3933825"/>
          <a:ext cx="1895475" cy="1981200"/>
        </p:xfrm>
        <a:graphic>
          <a:graphicData uri="http://schemas.openxmlformats.org/presentationml/2006/ole">
            <mc:AlternateContent xmlns:mc="http://schemas.openxmlformats.org/markup-compatibility/2006">
              <mc:Choice xmlns:v="urn:schemas-microsoft-com:vml" Requires="v">
                <p:oleObj spid="_x0000_s93219" name="Photo Editor Photo" r:id="rId4" imgW="5915851" imgH="6190476" progId="">
                  <p:embed/>
                </p:oleObj>
              </mc:Choice>
              <mc:Fallback>
                <p:oleObj name="Photo Editor Photo" r:id="rId4" imgW="5915851" imgH="6190476" progId="">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3800" y="3933825"/>
                        <a:ext cx="1895475"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74437" name="Picture 5"/>
          <p:cNvPicPr>
            <a:picLocks noChangeAspect="1" noChangeArrowheads="1"/>
          </p:cNvPicPr>
          <p:nvPr/>
        </p:nvPicPr>
        <p:blipFill>
          <a:blip r:embed="rId6"/>
          <a:srcRect/>
          <a:stretch>
            <a:fillRect/>
          </a:stretch>
        </p:blipFill>
        <p:spPr bwMode="auto">
          <a:xfrm>
            <a:off x="7165975" y="3810000"/>
            <a:ext cx="1978025" cy="30480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1"/>
          <p:cNvSpPr>
            <a:spLocks noGrp="1" noChangeArrowheads="1"/>
          </p:cNvSpPr>
          <p:nvPr>
            <p:ph type="title" idx="4294967295"/>
          </p:nvPr>
        </p:nvSpPr>
        <p:spPr>
          <a:xfrm>
            <a:off x="0" y="0"/>
            <a:ext cx="9144000" cy="838200"/>
          </a:xfrm>
        </p:spPr>
        <p:txBody>
          <a:bodyPr/>
          <a:lstStyle/>
          <a:p>
            <a:pPr algn="l"/>
            <a:r>
              <a:rPr lang="ru-RU" sz="2800" b="1" dirty="0" err="1">
                <a:solidFill>
                  <a:srgbClr val="FF0000"/>
                </a:solidFill>
                <a:effectLst>
                  <a:outerShdw blurRad="38100" dist="38100" dir="2700000" algn="tl">
                    <a:srgbClr val="FFFFFF"/>
                  </a:outerShdw>
                </a:effectLst>
              </a:rPr>
              <a:t>Рентгенограми</a:t>
            </a:r>
            <a:r>
              <a:rPr lang="ru-RU" sz="2800" b="1" dirty="0">
                <a:solidFill>
                  <a:srgbClr val="FF0000"/>
                </a:solidFill>
                <a:effectLst>
                  <a:outerShdw blurRad="38100" dist="38100" dir="2700000" algn="tl">
                    <a:srgbClr val="FFFFFF"/>
                  </a:outerShdw>
                </a:effectLst>
              </a:rPr>
              <a:t> хворого з </a:t>
            </a:r>
            <a:r>
              <a:rPr lang="ru-RU" sz="2800" b="1" dirty="0" err="1" smtClean="0">
                <a:solidFill>
                  <a:srgbClr val="FF0000"/>
                </a:solidFill>
                <a:effectLst>
                  <a:outerShdw blurRad="38100" dist="38100" dir="2700000" algn="tl">
                    <a:srgbClr val="FFFFFF"/>
                  </a:outerShdw>
                </a:effectLst>
              </a:rPr>
              <a:t>встановленою</a:t>
            </a:r>
            <a:r>
              <a:rPr lang="ru-RU" sz="2800" b="1" dirty="0" smtClean="0">
                <a:solidFill>
                  <a:srgbClr val="FF0000"/>
                </a:solidFill>
                <a:effectLst>
                  <a:outerShdw blurRad="38100" dist="38100" dir="2700000" algn="tl">
                    <a:srgbClr val="FFFFFF"/>
                  </a:outerShdw>
                </a:effectLst>
              </a:rPr>
              <a:t> </a:t>
            </a:r>
            <a:r>
              <a:rPr lang="ru-RU" sz="2800" b="1" dirty="0" err="1" smtClean="0">
                <a:solidFill>
                  <a:srgbClr val="FF0000"/>
                </a:solidFill>
                <a:effectLst>
                  <a:outerShdw blurRad="38100" dist="38100" dir="2700000" algn="tl">
                    <a:srgbClr val="FFFFFF"/>
                  </a:outerShdw>
                </a:effectLst>
              </a:rPr>
              <a:t>задньою</a:t>
            </a:r>
            <a:r>
              <a:rPr lang="ru-RU" sz="2800" b="1" dirty="0" smtClean="0">
                <a:solidFill>
                  <a:srgbClr val="FF0000"/>
                </a:solidFill>
                <a:effectLst>
                  <a:outerShdw blurRad="38100" dist="38100" dir="2700000" algn="tl">
                    <a:srgbClr val="FFFFFF"/>
                  </a:outerShdw>
                </a:effectLst>
              </a:rPr>
              <a:t> </a:t>
            </a:r>
            <a:r>
              <a:rPr lang="ru-RU" sz="2800" b="1" dirty="0" err="1" smtClean="0">
                <a:solidFill>
                  <a:srgbClr val="FF0000"/>
                </a:solidFill>
                <a:effectLst>
                  <a:outerShdw blurRad="38100" dist="38100" dir="2700000" algn="tl">
                    <a:srgbClr val="FFFFFF"/>
                  </a:outerShdw>
                </a:effectLst>
              </a:rPr>
              <a:t>окципітально-цервікальною</a:t>
            </a:r>
            <a:r>
              <a:rPr lang="ru-RU" sz="2800" b="1" dirty="0" smtClean="0">
                <a:solidFill>
                  <a:srgbClr val="FF0000"/>
                </a:solidFill>
                <a:effectLst>
                  <a:outerShdw blurRad="38100" dist="38100" dir="2700000" algn="tl">
                    <a:srgbClr val="FFFFFF"/>
                  </a:outerShdw>
                </a:effectLst>
              </a:rPr>
              <a:t> </a:t>
            </a:r>
            <a:r>
              <a:rPr lang="ru-RU" sz="2800" b="1" dirty="0">
                <a:solidFill>
                  <a:srgbClr val="FF0000"/>
                </a:solidFill>
                <a:effectLst>
                  <a:outerShdw blurRad="38100" dist="38100" dir="2700000" algn="tl">
                    <a:srgbClr val="FFFFFF"/>
                  </a:outerShdw>
                </a:effectLst>
              </a:rPr>
              <a:t>системою</a:t>
            </a:r>
            <a:endParaRPr lang="en-US" sz="2800" b="1" dirty="0">
              <a:solidFill>
                <a:srgbClr val="FF0000"/>
              </a:solidFill>
              <a:effectLst>
                <a:outerShdw blurRad="38100" dist="38100" dir="2700000" algn="tl">
                  <a:srgbClr val="FFFFFF"/>
                </a:outerShdw>
              </a:effectLst>
            </a:endParaRPr>
          </a:p>
        </p:txBody>
      </p:sp>
      <p:pic>
        <p:nvPicPr>
          <p:cNvPr id="290820" name="Picture 3"/>
          <p:cNvPicPr>
            <a:picLocks noChangeAspect="1" noChangeArrowheads="1"/>
          </p:cNvPicPr>
          <p:nvPr/>
        </p:nvPicPr>
        <p:blipFill>
          <a:blip r:embed="rId3"/>
          <a:srcRect/>
          <a:stretch>
            <a:fillRect/>
          </a:stretch>
        </p:blipFill>
        <p:spPr bwMode="auto">
          <a:xfrm>
            <a:off x="4548188" y="1066800"/>
            <a:ext cx="4595812" cy="5791200"/>
          </a:xfrm>
          <a:prstGeom prst="rect">
            <a:avLst/>
          </a:prstGeom>
          <a:noFill/>
          <a:ln w="9525">
            <a:noFill/>
            <a:miter lim="800000"/>
            <a:headEnd/>
            <a:tailEnd/>
          </a:ln>
        </p:spPr>
      </p:pic>
      <p:pic>
        <p:nvPicPr>
          <p:cNvPr id="290821" name="Picture 4"/>
          <p:cNvPicPr>
            <a:picLocks noChangeAspect="1" noChangeArrowheads="1"/>
          </p:cNvPicPr>
          <p:nvPr/>
        </p:nvPicPr>
        <p:blipFill>
          <a:blip r:embed="rId4"/>
          <a:srcRect/>
          <a:stretch>
            <a:fillRect/>
          </a:stretch>
        </p:blipFill>
        <p:spPr bwMode="auto">
          <a:xfrm>
            <a:off x="0" y="1066800"/>
            <a:ext cx="4595813" cy="5791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5458" name="Picture 2" descr="DSCN1224"/>
          <p:cNvPicPr>
            <a:picLocks noChangeAspect="1" noChangeArrowheads="1"/>
          </p:cNvPicPr>
          <p:nvPr/>
        </p:nvPicPr>
        <p:blipFill>
          <a:blip r:embed="rId3"/>
          <a:srcRect/>
          <a:stretch>
            <a:fillRect/>
          </a:stretch>
        </p:blipFill>
        <p:spPr bwMode="auto">
          <a:xfrm>
            <a:off x="0" y="533400"/>
            <a:ext cx="7391400" cy="5980113"/>
          </a:xfrm>
          <a:prstGeom prst="rect">
            <a:avLst/>
          </a:prstGeom>
          <a:noFill/>
          <a:ln w="28575">
            <a:solidFill>
              <a:srgbClr val="FFCC99"/>
            </a:solidFill>
            <a:miter lim="800000"/>
            <a:headEnd/>
            <a:tailEnd/>
          </a:ln>
          <a:effectLst/>
        </p:spPr>
      </p:pic>
      <p:sp>
        <p:nvSpPr>
          <p:cNvPr id="275459" name="Text Box 3"/>
          <p:cNvSpPr txBox="1">
            <a:spLocks noChangeArrowheads="1"/>
          </p:cNvSpPr>
          <p:nvPr/>
        </p:nvSpPr>
        <p:spPr bwMode="auto">
          <a:xfrm>
            <a:off x="4267200" y="1676400"/>
            <a:ext cx="488950" cy="457200"/>
          </a:xfrm>
          <a:prstGeom prst="rect">
            <a:avLst/>
          </a:prstGeom>
          <a:solidFill>
            <a:schemeClr val="bg1"/>
          </a:solidFill>
          <a:ln w="9525">
            <a:noFill/>
            <a:miter lim="800000"/>
            <a:headEnd/>
            <a:tailEnd/>
          </a:ln>
          <a:effectLst/>
        </p:spPr>
        <p:txBody>
          <a:bodyPr wrap="none">
            <a:spAutoFit/>
          </a:bodyPr>
          <a:lstStyle/>
          <a:p>
            <a:pPr eaLnBrk="0" hangingPunct="0"/>
            <a:r>
              <a:rPr lang="en-US" sz="2400" b="1">
                <a:latin typeface="Times New Roman" pitchFamily="18" charset="0"/>
              </a:rPr>
              <a:t>13</a:t>
            </a:r>
          </a:p>
        </p:txBody>
      </p:sp>
      <p:sp>
        <p:nvSpPr>
          <p:cNvPr id="275460" name="Text Box 4"/>
          <p:cNvSpPr txBox="1">
            <a:spLocks noChangeArrowheads="1"/>
          </p:cNvSpPr>
          <p:nvPr/>
        </p:nvSpPr>
        <p:spPr bwMode="auto">
          <a:xfrm>
            <a:off x="4267200" y="2362200"/>
            <a:ext cx="488950" cy="457200"/>
          </a:xfrm>
          <a:prstGeom prst="rect">
            <a:avLst/>
          </a:prstGeom>
          <a:solidFill>
            <a:schemeClr val="bg1"/>
          </a:solidFill>
          <a:ln w="9525">
            <a:noFill/>
            <a:miter lim="800000"/>
            <a:headEnd/>
            <a:tailEnd/>
          </a:ln>
          <a:effectLst/>
        </p:spPr>
        <p:txBody>
          <a:bodyPr wrap="none">
            <a:spAutoFit/>
          </a:bodyPr>
          <a:lstStyle/>
          <a:p>
            <a:pPr eaLnBrk="0" hangingPunct="0"/>
            <a:r>
              <a:rPr lang="en-US" sz="2400" b="1">
                <a:latin typeface="Times New Roman" pitchFamily="18" charset="0"/>
              </a:rPr>
              <a:t>15</a:t>
            </a:r>
          </a:p>
        </p:txBody>
      </p:sp>
      <p:sp>
        <p:nvSpPr>
          <p:cNvPr id="275461" name="Text Box 5"/>
          <p:cNvSpPr txBox="1">
            <a:spLocks noChangeArrowheads="1"/>
          </p:cNvSpPr>
          <p:nvPr/>
        </p:nvSpPr>
        <p:spPr bwMode="auto">
          <a:xfrm>
            <a:off x="4267200" y="3048000"/>
            <a:ext cx="488950" cy="457200"/>
          </a:xfrm>
          <a:prstGeom prst="rect">
            <a:avLst/>
          </a:prstGeom>
          <a:solidFill>
            <a:schemeClr val="bg1"/>
          </a:solidFill>
          <a:ln w="9525">
            <a:noFill/>
            <a:miter lim="800000"/>
            <a:headEnd/>
            <a:tailEnd/>
          </a:ln>
          <a:effectLst/>
        </p:spPr>
        <p:txBody>
          <a:bodyPr wrap="none">
            <a:spAutoFit/>
          </a:bodyPr>
          <a:lstStyle/>
          <a:p>
            <a:pPr eaLnBrk="0" hangingPunct="0"/>
            <a:r>
              <a:rPr lang="en-US" sz="2400" b="1">
                <a:latin typeface="Times New Roman" pitchFamily="18" charset="0"/>
              </a:rPr>
              <a:t>11</a:t>
            </a:r>
          </a:p>
        </p:txBody>
      </p:sp>
      <p:sp>
        <p:nvSpPr>
          <p:cNvPr id="275462" name="Text Box 6"/>
          <p:cNvSpPr txBox="1">
            <a:spLocks noChangeArrowheads="1"/>
          </p:cNvSpPr>
          <p:nvPr/>
        </p:nvSpPr>
        <p:spPr bwMode="auto">
          <a:xfrm>
            <a:off x="4343400" y="3581400"/>
            <a:ext cx="336550" cy="457200"/>
          </a:xfrm>
          <a:prstGeom prst="rect">
            <a:avLst/>
          </a:prstGeom>
          <a:solidFill>
            <a:schemeClr val="bg1"/>
          </a:solidFill>
          <a:ln w="9525">
            <a:noFill/>
            <a:miter lim="800000"/>
            <a:headEnd/>
            <a:tailEnd/>
          </a:ln>
          <a:effectLst/>
        </p:spPr>
        <p:txBody>
          <a:bodyPr wrap="none">
            <a:spAutoFit/>
          </a:bodyPr>
          <a:lstStyle/>
          <a:p>
            <a:pPr eaLnBrk="0" hangingPunct="0"/>
            <a:r>
              <a:rPr lang="en-US" sz="2400" b="1">
                <a:latin typeface="Times New Roman" pitchFamily="18" charset="0"/>
              </a:rPr>
              <a:t>7</a:t>
            </a:r>
          </a:p>
        </p:txBody>
      </p:sp>
      <p:sp>
        <p:nvSpPr>
          <p:cNvPr id="275463" name="Text Box 7"/>
          <p:cNvSpPr txBox="1">
            <a:spLocks noChangeArrowheads="1"/>
          </p:cNvSpPr>
          <p:nvPr/>
        </p:nvSpPr>
        <p:spPr bwMode="auto">
          <a:xfrm>
            <a:off x="5410200" y="2209800"/>
            <a:ext cx="336550" cy="457200"/>
          </a:xfrm>
          <a:prstGeom prst="rect">
            <a:avLst/>
          </a:prstGeom>
          <a:solidFill>
            <a:schemeClr val="bg1"/>
          </a:solidFill>
          <a:ln w="9525">
            <a:noFill/>
            <a:miter lim="800000"/>
            <a:headEnd/>
            <a:tailEnd/>
          </a:ln>
          <a:effectLst/>
        </p:spPr>
        <p:txBody>
          <a:bodyPr wrap="none">
            <a:spAutoFit/>
          </a:bodyPr>
          <a:lstStyle/>
          <a:p>
            <a:pPr eaLnBrk="0" hangingPunct="0"/>
            <a:r>
              <a:rPr lang="en-US" sz="2400" b="1">
                <a:latin typeface="Times New Roman" pitchFamily="18" charset="0"/>
              </a:rPr>
              <a:t>9</a:t>
            </a:r>
          </a:p>
        </p:txBody>
      </p:sp>
      <p:sp>
        <p:nvSpPr>
          <p:cNvPr id="275464" name="Text Box 8"/>
          <p:cNvSpPr txBox="1">
            <a:spLocks noChangeArrowheads="1"/>
          </p:cNvSpPr>
          <p:nvPr/>
        </p:nvSpPr>
        <p:spPr bwMode="auto">
          <a:xfrm>
            <a:off x="1219200" y="3200400"/>
            <a:ext cx="336550" cy="457200"/>
          </a:xfrm>
          <a:prstGeom prst="rect">
            <a:avLst/>
          </a:prstGeom>
          <a:solidFill>
            <a:schemeClr val="bg1"/>
          </a:solidFill>
          <a:ln w="9525">
            <a:noFill/>
            <a:miter lim="800000"/>
            <a:headEnd/>
            <a:tailEnd/>
          </a:ln>
          <a:effectLst/>
        </p:spPr>
        <p:txBody>
          <a:bodyPr wrap="none">
            <a:spAutoFit/>
          </a:bodyPr>
          <a:lstStyle/>
          <a:p>
            <a:pPr eaLnBrk="0" hangingPunct="0"/>
            <a:r>
              <a:rPr lang="en-US" sz="2400" b="1">
                <a:latin typeface="Times New Roman" pitchFamily="18" charset="0"/>
              </a:rPr>
              <a:t>8</a:t>
            </a:r>
          </a:p>
        </p:txBody>
      </p:sp>
      <p:sp>
        <p:nvSpPr>
          <p:cNvPr id="275465" name="Text Box 9"/>
          <p:cNvSpPr txBox="1">
            <a:spLocks noChangeArrowheads="1"/>
          </p:cNvSpPr>
          <p:nvPr/>
        </p:nvSpPr>
        <p:spPr bwMode="auto">
          <a:xfrm>
            <a:off x="3200400" y="2438400"/>
            <a:ext cx="488950" cy="457200"/>
          </a:xfrm>
          <a:prstGeom prst="rect">
            <a:avLst/>
          </a:prstGeom>
          <a:solidFill>
            <a:schemeClr val="bg1"/>
          </a:solidFill>
          <a:ln w="9525">
            <a:noFill/>
            <a:miter lim="800000"/>
            <a:headEnd/>
            <a:tailEnd/>
          </a:ln>
          <a:effectLst/>
        </p:spPr>
        <p:txBody>
          <a:bodyPr wrap="none">
            <a:spAutoFit/>
          </a:bodyPr>
          <a:lstStyle/>
          <a:p>
            <a:pPr eaLnBrk="0" hangingPunct="0"/>
            <a:r>
              <a:rPr lang="en-US" sz="2400" b="1">
                <a:latin typeface="Times New Roman" pitchFamily="18" charset="0"/>
              </a:rPr>
              <a:t>10</a:t>
            </a:r>
          </a:p>
        </p:txBody>
      </p:sp>
      <p:sp>
        <p:nvSpPr>
          <p:cNvPr id="275466" name="Text Box 10"/>
          <p:cNvSpPr txBox="1">
            <a:spLocks noChangeArrowheads="1"/>
          </p:cNvSpPr>
          <p:nvPr/>
        </p:nvSpPr>
        <p:spPr bwMode="auto">
          <a:xfrm>
            <a:off x="3352800" y="2971800"/>
            <a:ext cx="336550" cy="457200"/>
          </a:xfrm>
          <a:prstGeom prst="rect">
            <a:avLst/>
          </a:prstGeom>
          <a:solidFill>
            <a:schemeClr val="bg1"/>
          </a:solidFill>
          <a:ln w="9525">
            <a:noFill/>
            <a:miter lim="800000"/>
            <a:headEnd/>
            <a:tailEnd/>
          </a:ln>
          <a:effectLst/>
        </p:spPr>
        <p:txBody>
          <a:bodyPr wrap="none">
            <a:spAutoFit/>
          </a:bodyPr>
          <a:lstStyle/>
          <a:p>
            <a:pPr eaLnBrk="0" hangingPunct="0"/>
            <a:r>
              <a:rPr lang="en-US" sz="2400" b="1">
                <a:latin typeface="Times New Roman" pitchFamily="18" charset="0"/>
              </a:rPr>
              <a:t>7</a:t>
            </a:r>
          </a:p>
        </p:txBody>
      </p:sp>
      <p:sp>
        <p:nvSpPr>
          <p:cNvPr id="275467" name="Text Box 11"/>
          <p:cNvSpPr txBox="1">
            <a:spLocks noChangeArrowheads="1"/>
          </p:cNvSpPr>
          <p:nvPr/>
        </p:nvSpPr>
        <p:spPr bwMode="auto">
          <a:xfrm>
            <a:off x="5562600" y="2743200"/>
            <a:ext cx="336550" cy="457200"/>
          </a:xfrm>
          <a:prstGeom prst="rect">
            <a:avLst/>
          </a:prstGeom>
          <a:solidFill>
            <a:schemeClr val="bg1"/>
          </a:solidFill>
          <a:ln w="9525">
            <a:noFill/>
            <a:miter lim="800000"/>
            <a:headEnd/>
            <a:tailEnd/>
          </a:ln>
          <a:effectLst/>
        </p:spPr>
        <p:txBody>
          <a:bodyPr wrap="none">
            <a:spAutoFit/>
          </a:bodyPr>
          <a:lstStyle/>
          <a:p>
            <a:pPr eaLnBrk="0" hangingPunct="0"/>
            <a:r>
              <a:rPr lang="en-US" sz="2400" b="1">
                <a:latin typeface="Times New Roman" pitchFamily="18" charset="0"/>
              </a:rPr>
              <a:t>7</a:t>
            </a:r>
          </a:p>
        </p:txBody>
      </p:sp>
      <p:sp>
        <p:nvSpPr>
          <p:cNvPr id="275468" name="Text Box 12"/>
          <p:cNvSpPr txBox="1">
            <a:spLocks noChangeArrowheads="1"/>
          </p:cNvSpPr>
          <p:nvPr/>
        </p:nvSpPr>
        <p:spPr bwMode="auto">
          <a:xfrm>
            <a:off x="2667000" y="3200400"/>
            <a:ext cx="336550" cy="457200"/>
          </a:xfrm>
          <a:prstGeom prst="rect">
            <a:avLst/>
          </a:prstGeom>
          <a:solidFill>
            <a:schemeClr val="bg1"/>
          </a:solidFill>
          <a:ln w="9525">
            <a:noFill/>
            <a:miter lim="800000"/>
            <a:headEnd/>
            <a:tailEnd/>
          </a:ln>
          <a:effectLst/>
        </p:spPr>
        <p:txBody>
          <a:bodyPr wrap="none">
            <a:spAutoFit/>
          </a:bodyPr>
          <a:lstStyle/>
          <a:p>
            <a:pPr eaLnBrk="0" hangingPunct="0"/>
            <a:r>
              <a:rPr lang="en-US" sz="2400" b="1">
                <a:latin typeface="Times New Roman" pitchFamily="18" charset="0"/>
              </a:rPr>
              <a:t>6</a:t>
            </a:r>
          </a:p>
        </p:txBody>
      </p:sp>
      <p:sp>
        <p:nvSpPr>
          <p:cNvPr id="275469" name="Text Box 13"/>
          <p:cNvSpPr txBox="1">
            <a:spLocks noChangeArrowheads="1"/>
          </p:cNvSpPr>
          <p:nvPr/>
        </p:nvSpPr>
        <p:spPr bwMode="auto">
          <a:xfrm>
            <a:off x="1828800" y="2971800"/>
            <a:ext cx="336550" cy="457200"/>
          </a:xfrm>
          <a:prstGeom prst="rect">
            <a:avLst/>
          </a:prstGeom>
          <a:solidFill>
            <a:schemeClr val="bg1"/>
          </a:solidFill>
          <a:ln w="9525">
            <a:noFill/>
            <a:miter lim="800000"/>
            <a:headEnd/>
            <a:tailEnd/>
          </a:ln>
          <a:effectLst/>
        </p:spPr>
        <p:txBody>
          <a:bodyPr wrap="none">
            <a:spAutoFit/>
          </a:bodyPr>
          <a:lstStyle/>
          <a:p>
            <a:pPr eaLnBrk="0" hangingPunct="0"/>
            <a:r>
              <a:rPr lang="en-US" sz="2400" b="1">
                <a:latin typeface="Times New Roman" pitchFamily="18" charset="0"/>
              </a:rPr>
              <a:t>6</a:t>
            </a:r>
          </a:p>
        </p:txBody>
      </p:sp>
      <p:sp>
        <p:nvSpPr>
          <p:cNvPr id="275470" name="Text Box 14"/>
          <p:cNvSpPr txBox="1">
            <a:spLocks noChangeArrowheads="1"/>
          </p:cNvSpPr>
          <p:nvPr/>
        </p:nvSpPr>
        <p:spPr bwMode="auto">
          <a:xfrm>
            <a:off x="3962400" y="4191000"/>
            <a:ext cx="336550" cy="457200"/>
          </a:xfrm>
          <a:prstGeom prst="rect">
            <a:avLst/>
          </a:prstGeom>
          <a:solidFill>
            <a:schemeClr val="bg1"/>
          </a:solidFill>
          <a:ln w="9525">
            <a:noFill/>
            <a:miter lim="800000"/>
            <a:headEnd/>
            <a:tailEnd/>
          </a:ln>
          <a:effectLst/>
        </p:spPr>
        <p:txBody>
          <a:bodyPr wrap="none">
            <a:spAutoFit/>
          </a:bodyPr>
          <a:lstStyle/>
          <a:p>
            <a:pPr eaLnBrk="0" hangingPunct="0"/>
            <a:r>
              <a:rPr lang="en-US" sz="2400" b="1">
                <a:latin typeface="Times New Roman" pitchFamily="18" charset="0"/>
              </a:rPr>
              <a:t>5</a:t>
            </a:r>
          </a:p>
        </p:txBody>
      </p:sp>
      <p:sp>
        <p:nvSpPr>
          <p:cNvPr id="275471" name="Text Box 15"/>
          <p:cNvSpPr txBox="1">
            <a:spLocks noChangeArrowheads="1"/>
          </p:cNvSpPr>
          <p:nvPr/>
        </p:nvSpPr>
        <p:spPr bwMode="auto">
          <a:xfrm>
            <a:off x="4800600" y="4191000"/>
            <a:ext cx="336550" cy="457200"/>
          </a:xfrm>
          <a:prstGeom prst="rect">
            <a:avLst/>
          </a:prstGeom>
          <a:solidFill>
            <a:schemeClr val="bg1"/>
          </a:solidFill>
          <a:ln w="9525">
            <a:noFill/>
            <a:miter lim="800000"/>
            <a:headEnd/>
            <a:tailEnd/>
          </a:ln>
          <a:effectLst/>
        </p:spPr>
        <p:txBody>
          <a:bodyPr wrap="none">
            <a:spAutoFit/>
          </a:bodyPr>
          <a:lstStyle/>
          <a:p>
            <a:pPr eaLnBrk="0" hangingPunct="0"/>
            <a:r>
              <a:rPr lang="en-US" sz="2400" b="1">
                <a:latin typeface="Times New Roman" pitchFamily="18" charset="0"/>
              </a:rPr>
              <a:t>5</a:t>
            </a:r>
          </a:p>
        </p:txBody>
      </p:sp>
      <p:sp>
        <p:nvSpPr>
          <p:cNvPr id="275472" name="Rectangle 16"/>
          <p:cNvSpPr>
            <a:spLocks noChangeArrowheads="1"/>
          </p:cNvSpPr>
          <p:nvPr/>
        </p:nvSpPr>
        <p:spPr bwMode="auto">
          <a:xfrm>
            <a:off x="2590800" y="2743200"/>
            <a:ext cx="336550" cy="457200"/>
          </a:xfrm>
          <a:prstGeom prst="rect">
            <a:avLst/>
          </a:prstGeom>
          <a:solidFill>
            <a:schemeClr val="bg1"/>
          </a:solidFill>
          <a:ln w="12700">
            <a:noFill/>
            <a:miter lim="800000"/>
            <a:headEnd/>
            <a:tailEnd/>
          </a:ln>
          <a:effectLst/>
        </p:spPr>
        <p:txBody>
          <a:bodyPr wrap="none">
            <a:spAutoFit/>
          </a:bodyPr>
          <a:lstStyle/>
          <a:p>
            <a:pPr eaLnBrk="0" hangingPunct="0"/>
            <a:r>
              <a:rPr lang="en-US" sz="2400" b="1">
                <a:latin typeface="Times New Roman" pitchFamily="18" charset="0"/>
              </a:rPr>
              <a:t>8</a:t>
            </a:r>
          </a:p>
        </p:txBody>
      </p:sp>
      <p:sp>
        <p:nvSpPr>
          <p:cNvPr id="275473" name="Rectangle 17"/>
          <p:cNvSpPr>
            <a:spLocks noChangeArrowheads="1"/>
          </p:cNvSpPr>
          <p:nvPr/>
        </p:nvSpPr>
        <p:spPr bwMode="auto">
          <a:xfrm>
            <a:off x="2971800" y="4495800"/>
            <a:ext cx="336550" cy="457200"/>
          </a:xfrm>
          <a:prstGeom prst="rect">
            <a:avLst/>
          </a:prstGeom>
          <a:solidFill>
            <a:schemeClr val="bg1"/>
          </a:solidFill>
          <a:ln w="12700">
            <a:noFill/>
            <a:miter lim="800000"/>
            <a:headEnd/>
            <a:tailEnd/>
          </a:ln>
          <a:effectLst/>
        </p:spPr>
        <p:txBody>
          <a:bodyPr wrap="none">
            <a:spAutoFit/>
          </a:bodyPr>
          <a:lstStyle/>
          <a:p>
            <a:pPr eaLnBrk="0" hangingPunct="0"/>
            <a:r>
              <a:rPr lang="en-US" sz="2400" b="1">
                <a:latin typeface="Times New Roman" pitchFamily="18" charset="0"/>
              </a:rPr>
              <a:t>3</a:t>
            </a:r>
          </a:p>
        </p:txBody>
      </p:sp>
      <p:sp>
        <p:nvSpPr>
          <p:cNvPr id="275474" name="Rectangle 18"/>
          <p:cNvSpPr>
            <a:spLocks noChangeArrowheads="1"/>
          </p:cNvSpPr>
          <p:nvPr/>
        </p:nvSpPr>
        <p:spPr bwMode="auto">
          <a:xfrm>
            <a:off x="5562600" y="4267200"/>
            <a:ext cx="336550" cy="457200"/>
          </a:xfrm>
          <a:prstGeom prst="rect">
            <a:avLst/>
          </a:prstGeom>
          <a:solidFill>
            <a:schemeClr val="bg1"/>
          </a:solidFill>
          <a:ln w="12700">
            <a:noFill/>
            <a:miter lim="800000"/>
            <a:headEnd/>
            <a:tailEnd/>
          </a:ln>
          <a:effectLst/>
        </p:spPr>
        <p:txBody>
          <a:bodyPr wrap="none">
            <a:spAutoFit/>
          </a:bodyPr>
          <a:lstStyle/>
          <a:p>
            <a:pPr eaLnBrk="0" hangingPunct="0"/>
            <a:r>
              <a:rPr lang="en-US" sz="2400" b="1">
                <a:latin typeface="Times New Roman" pitchFamily="18" charset="0"/>
              </a:rPr>
              <a:t>3</a:t>
            </a:r>
          </a:p>
        </p:txBody>
      </p:sp>
      <p:pic>
        <p:nvPicPr>
          <p:cNvPr id="275475" name="Picture 19" descr="P9210226"/>
          <p:cNvPicPr>
            <a:picLocks noChangeAspect="1" noChangeArrowheads="1"/>
          </p:cNvPicPr>
          <p:nvPr/>
        </p:nvPicPr>
        <p:blipFill>
          <a:blip r:embed="rId4" cstate="print"/>
          <a:srcRect/>
          <a:stretch>
            <a:fillRect/>
          </a:stretch>
        </p:blipFill>
        <p:spPr bwMode="auto">
          <a:xfrm>
            <a:off x="6096000" y="685800"/>
            <a:ext cx="3048000" cy="2435225"/>
          </a:xfrm>
          <a:prstGeom prst="rect">
            <a:avLst/>
          </a:prstGeom>
          <a:noFill/>
          <a:ln w="9525">
            <a:solidFill>
              <a:schemeClr val="tx2"/>
            </a:solidFill>
            <a:miter lim="800000"/>
            <a:headEnd/>
            <a:tailEnd/>
          </a:ln>
        </p:spPr>
      </p:pic>
      <p:pic>
        <p:nvPicPr>
          <p:cNvPr id="275476" name="Picture 20" descr="T1-4 corpectomy Tplate"/>
          <p:cNvPicPr>
            <a:picLocks noGrp="1" noChangeAspect="1" noChangeArrowheads="1"/>
          </p:cNvPicPr>
          <p:nvPr>
            <p:ph idx="1"/>
          </p:nvPr>
        </p:nvPicPr>
        <p:blipFill>
          <a:blip r:embed="rId5"/>
          <a:srcRect/>
          <a:stretch>
            <a:fillRect/>
          </a:stretch>
        </p:blipFill>
        <p:spPr>
          <a:xfrm>
            <a:off x="6096000" y="4057650"/>
            <a:ext cx="3048000" cy="2286000"/>
          </a:xfrm>
          <a:noFill/>
          <a:ln>
            <a:solidFill>
              <a:srgbClr val="FF0000"/>
            </a:solidFill>
          </a:ln>
        </p:spPr>
      </p:pic>
      <p:sp>
        <p:nvSpPr>
          <p:cNvPr id="275477" name="Text Box 21"/>
          <p:cNvSpPr txBox="1">
            <a:spLocks noChangeArrowheads="1"/>
          </p:cNvSpPr>
          <p:nvPr/>
        </p:nvSpPr>
        <p:spPr bwMode="auto">
          <a:xfrm>
            <a:off x="3276600" y="6521450"/>
            <a:ext cx="2209800" cy="336550"/>
          </a:xfrm>
          <a:prstGeom prst="rect">
            <a:avLst/>
          </a:prstGeom>
          <a:noFill/>
          <a:ln w="9525">
            <a:noFill/>
            <a:miter lim="800000"/>
            <a:headEnd/>
            <a:tailEnd/>
          </a:ln>
          <a:effectLst/>
        </p:spPr>
        <p:txBody>
          <a:bodyPr>
            <a:spAutoFit/>
          </a:bodyPr>
          <a:lstStyle/>
          <a:p>
            <a:r>
              <a:rPr lang="en-US" sz="1600" b="1">
                <a:solidFill>
                  <a:schemeClr val="bg1"/>
                </a:solidFill>
                <a:latin typeface="Arial Narrow" pitchFamily="34" charset="0"/>
              </a:rPr>
              <a:t>Courtesy Micheal O’Brien</a:t>
            </a:r>
          </a:p>
        </p:txBody>
      </p:sp>
      <p:sp>
        <p:nvSpPr>
          <p:cNvPr id="275478" name="Rectangle 22"/>
          <p:cNvSpPr>
            <a:spLocks noChangeArrowheads="1"/>
          </p:cNvSpPr>
          <p:nvPr/>
        </p:nvSpPr>
        <p:spPr bwMode="auto">
          <a:xfrm>
            <a:off x="0" y="85725"/>
            <a:ext cx="9144000" cy="503238"/>
          </a:xfrm>
          <a:prstGeom prst="rect">
            <a:avLst/>
          </a:prstGeom>
          <a:noFill/>
          <a:ln w="9525">
            <a:noFill/>
            <a:miter lim="800000"/>
            <a:headEnd/>
            <a:tailEnd/>
          </a:ln>
          <a:effectLst/>
        </p:spPr>
        <p:txBody>
          <a:bodyPr anchor="ctr">
            <a:spAutoFit/>
          </a:bodyPr>
          <a:lstStyle/>
          <a:p>
            <a:r>
              <a:rPr lang="ru-RU" sz="2700" b="1" dirty="0" err="1">
                <a:solidFill>
                  <a:srgbClr val="FFFF00"/>
                </a:solidFill>
                <a:effectLst>
                  <a:outerShdw blurRad="38100" dist="38100" dir="2700000" algn="tl">
                    <a:srgbClr val="FFFFFF"/>
                  </a:outerShdw>
                </a:effectLst>
              </a:rPr>
              <a:t>Товщина</a:t>
            </a:r>
            <a:r>
              <a:rPr lang="ru-RU" sz="2700" b="1" dirty="0">
                <a:solidFill>
                  <a:srgbClr val="FFFF00"/>
                </a:solidFill>
                <a:effectLst>
                  <a:outerShdw blurRad="38100" dist="38100" dir="2700000" algn="tl">
                    <a:srgbClr val="FFFFFF"/>
                  </a:outerShdw>
                </a:effectLst>
              </a:rPr>
              <a:t> </a:t>
            </a:r>
            <a:r>
              <a:rPr lang="ru-RU" sz="2700" b="1" dirty="0" err="1">
                <a:solidFill>
                  <a:srgbClr val="FFFF00"/>
                </a:solidFill>
                <a:effectLst>
                  <a:outerShdw blurRad="38100" dist="38100" dir="2700000" algn="tl">
                    <a:srgbClr val="FFFFFF"/>
                  </a:outerShdw>
                </a:effectLst>
              </a:rPr>
              <a:t>потиличної</a:t>
            </a:r>
            <a:r>
              <a:rPr lang="ru-RU" sz="2700" b="1" dirty="0">
                <a:solidFill>
                  <a:srgbClr val="FFFF00"/>
                </a:solidFill>
                <a:effectLst>
                  <a:outerShdw blurRad="38100" dist="38100" dir="2700000" algn="tl">
                    <a:srgbClr val="FFFFFF"/>
                  </a:outerShdw>
                </a:effectLst>
              </a:rPr>
              <a:t> </a:t>
            </a:r>
            <a:r>
              <a:rPr lang="ru-RU" sz="2700" b="1" dirty="0" err="1">
                <a:solidFill>
                  <a:srgbClr val="FFFF00"/>
                </a:solidFill>
                <a:effectLst>
                  <a:outerShdw blurRad="38100" dist="38100" dir="2700000" algn="tl">
                    <a:srgbClr val="FFFFFF"/>
                  </a:outerShdw>
                </a:effectLst>
              </a:rPr>
              <a:t>кістки</a:t>
            </a:r>
            <a:r>
              <a:rPr lang="ru-RU" sz="2700" b="1" dirty="0">
                <a:solidFill>
                  <a:srgbClr val="FFFF00"/>
                </a:solidFill>
                <a:effectLst>
                  <a:outerShdw blurRad="38100" dist="38100" dir="2700000" algn="tl">
                    <a:srgbClr val="FFFFFF"/>
                  </a:outerShdw>
                </a:effectLst>
              </a:rPr>
              <a:t> в </a:t>
            </a:r>
            <a:r>
              <a:rPr lang="ru-RU" sz="2700" b="1" dirty="0" err="1">
                <a:solidFill>
                  <a:srgbClr val="FFFF00"/>
                </a:solidFill>
                <a:effectLst>
                  <a:outerShdw blurRad="38100" dist="38100" dir="2700000" algn="tl">
                    <a:srgbClr val="FFFFFF"/>
                  </a:outerShdw>
                </a:effectLst>
              </a:rPr>
              <a:t>різних</a:t>
            </a:r>
            <a:r>
              <a:rPr lang="ru-RU" sz="2700" b="1" dirty="0">
                <a:solidFill>
                  <a:srgbClr val="FFFF00"/>
                </a:solidFill>
                <a:effectLst>
                  <a:outerShdw blurRad="38100" dist="38100" dir="2700000" algn="tl">
                    <a:srgbClr val="FFFFFF"/>
                  </a:outerShdw>
                </a:effectLst>
              </a:rPr>
              <a:t> </a:t>
            </a:r>
            <a:r>
              <a:rPr lang="ru-RU" sz="2700" b="1" dirty="0" err="1" smtClean="0">
                <a:solidFill>
                  <a:srgbClr val="FFFF00"/>
                </a:solidFill>
                <a:effectLst>
                  <a:outerShdw blurRad="38100" dist="38100" dir="2700000" algn="tl">
                    <a:srgbClr val="FFFFFF"/>
                  </a:outerShdw>
                </a:effectLst>
              </a:rPr>
              <a:t>ділянках</a:t>
            </a:r>
            <a:r>
              <a:rPr lang="ru-RU" sz="2700" b="1" dirty="0" smtClean="0">
                <a:solidFill>
                  <a:srgbClr val="FFFF00"/>
                </a:solidFill>
                <a:effectLst>
                  <a:outerShdw blurRad="38100" dist="38100" dir="2700000" algn="tl">
                    <a:srgbClr val="FFFFFF"/>
                  </a:outerShdw>
                </a:effectLst>
              </a:rPr>
              <a:t> </a:t>
            </a:r>
            <a:r>
              <a:rPr lang="en-US" sz="2700" b="1" dirty="0" smtClean="0">
                <a:solidFill>
                  <a:srgbClr val="FFFF00"/>
                </a:solidFill>
                <a:effectLst>
                  <a:outerShdw blurRad="38100" dist="38100" dir="2700000" algn="tl">
                    <a:srgbClr val="FFFFFF"/>
                  </a:outerShdw>
                </a:effectLst>
              </a:rPr>
              <a:t>(</a:t>
            </a:r>
            <a:r>
              <a:rPr lang="ru-RU" sz="2700" b="1" dirty="0">
                <a:solidFill>
                  <a:srgbClr val="FFFF00"/>
                </a:solidFill>
                <a:effectLst>
                  <a:outerShdw blurRad="38100" dist="38100" dir="2700000" algn="tl">
                    <a:srgbClr val="FFFFFF"/>
                  </a:outerShdw>
                </a:effectLst>
              </a:rPr>
              <a:t>мм</a:t>
            </a:r>
            <a:r>
              <a:rPr lang="en-US" sz="2700" b="1" dirty="0">
                <a:solidFill>
                  <a:srgbClr val="FFFF00"/>
                </a:solidFill>
                <a:effectLst>
                  <a:outerShdw blurRad="38100" dist="38100" dir="2700000" algn="tl">
                    <a:srgbClr val="FFFFFF"/>
                  </a:outerShdw>
                </a:effectLst>
              </a:rPr>
              <a:t>)</a:t>
            </a:r>
            <a:endParaRPr lang="ru-RU" sz="2700" b="1" dirty="0">
              <a:solidFill>
                <a:srgbClr val="FFFF00"/>
              </a:solidFill>
              <a:effectLst>
                <a:outerShdw blurRad="38100" dist="38100" dir="2700000" algn="tl">
                  <a:srgbClr val="FFFFFF"/>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75458"/>
                                        </p:tgtEl>
                                        <p:attrNameLst>
                                          <p:attrName>style.visibility</p:attrName>
                                        </p:attrNameLst>
                                      </p:cBhvr>
                                      <p:to>
                                        <p:strVal val="visible"/>
                                      </p:to>
                                    </p:set>
                                    <p:animEffect transition="in" filter="dissolve">
                                      <p:cBhvr>
                                        <p:cTn id="7" dur="500"/>
                                        <p:tgtEl>
                                          <p:spTgt spid="275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7507" name="Picture 3"/>
          <p:cNvPicPr>
            <a:picLocks noChangeAspect="1" noChangeArrowheads="1"/>
          </p:cNvPicPr>
          <p:nvPr/>
        </p:nvPicPr>
        <p:blipFill>
          <a:blip r:embed="rId2"/>
          <a:srcRect/>
          <a:stretch>
            <a:fillRect/>
          </a:stretch>
        </p:blipFill>
        <p:spPr bwMode="auto">
          <a:xfrm>
            <a:off x="0" y="4165600"/>
            <a:ext cx="3505200" cy="2692400"/>
          </a:xfrm>
          <a:prstGeom prst="rect">
            <a:avLst/>
          </a:prstGeom>
          <a:noFill/>
          <a:ln w="9525">
            <a:noFill/>
            <a:miter lim="800000"/>
            <a:headEnd/>
            <a:tailEnd/>
          </a:ln>
          <a:effectLst/>
        </p:spPr>
      </p:pic>
      <p:pic>
        <p:nvPicPr>
          <p:cNvPr id="277508" name="Picture 4"/>
          <p:cNvPicPr>
            <a:picLocks noChangeAspect="1" noChangeArrowheads="1"/>
          </p:cNvPicPr>
          <p:nvPr/>
        </p:nvPicPr>
        <p:blipFill>
          <a:blip r:embed="rId3"/>
          <a:srcRect/>
          <a:stretch>
            <a:fillRect/>
          </a:stretch>
        </p:blipFill>
        <p:spPr bwMode="auto">
          <a:xfrm>
            <a:off x="0" y="687388"/>
            <a:ext cx="3581400" cy="3509962"/>
          </a:xfrm>
          <a:prstGeom prst="rect">
            <a:avLst/>
          </a:prstGeom>
          <a:noFill/>
          <a:ln w="9525">
            <a:noFill/>
            <a:miter lim="800000"/>
            <a:headEnd/>
            <a:tailEnd/>
          </a:ln>
          <a:effectLst/>
        </p:spPr>
      </p:pic>
      <p:pic>
        <p:nvPicPr>
          <p:cNvPr id="277509" name="Picture 5"/>
          <p:cNvPicPr>
            <a:picLocks noChangeAspect="1" noChangeArrowheads="1"/>
          </p:cNvPicPr>
          <p:nvPr/>
        </p:nvPicPr>
        <p:blipFill>
          <a:blip r:embed="rId4"/>
          <a:srcRect/>
          <a:stretch>
            <a:fillRect/>
          </a:stretch>
        </p:blipFill>
        <p:spPr bwMode="auto">
          <a:xfrm>
            <a:off x="3505200" y="1398588"/>
            <a:ext cx="5638800" cy="5459412"/>
          </a:xfrm>
          <a:prstGeom prst="rect">
            <a:avLst/>
          </a:prstGeom>
          <a:noFill/>
          <a:ln w="9525">
            <a:noFill/>
            <a:miter lim="800000"/>
            <a:headEnd/>
            <a:tailEnd/>
          </a:ln>
          <a:effectLst/>
        </p:spPr>
      </p:pic>
      <p:sp>
        <p:nvSpPr>
          <p:cNvPr id="277510" name="Rectangle 6"/>
          <p:cNvSpPr>
            <a:spLocks noGrp="1" noChangeArrowheads="1"/>
          </p:cNvSpPr>
          <p:nvPr>
            <p:ph type="title"/>
          </p:nvPr>
        </p:nvSpPr>
        <p:spPr>
          <a:xfrm>
            <a:off x="0" y="0"/>
            <a:ext cx="9144000" cy="639763"/>
          </a:xfrm>
          <a:noFill/>
          <a:ln/>
        </p:spPr>
        <p:txBody>
          <a:bodyPr/>
          <a:lstStyle/>
          <a:p>
            <a:r>
              <a:rPr lang="ru-RU" b="1" i="1" dirty="0" err="1" smtClean="0">
                <a:solidFill>
                  <a:srgbClr val="FF0000"/>
                </a:solidFill>
                <a:effectLst>
                  <a:outerShdw blurRad="38100" dist="38100" dir="2700000" algn="tl">
                    <a:srgbClr val="C0C0C0"/>
                  </a:outerShdw>
                </a:effectLst>
              </a:rPr>
              <a:t>Транспедикулярна</a:t>
            </a:r>
            <a:r>
              <a:rPr lang="ru-RU" b="1" i="1" dirty="0" smtClean="0">
                <a:solidFill>
                  <a:srgbClr val="FF0000"/>
                </a:solidFill>
                <a:effectLst>
                  <a:outerShdw blurRad="38100" dist="38100" dir="2700000" algn="tl">
                    <a:srgbClr val="C0C0C0"/>
                  </a:outerShdw>
                </a:effectLst>
              </a:rPr>
              <a:t> </a:t>
            </a:r>
            <a:r>
              <a:rPr lang="ru-RU" b="1" i="1" dirty="0" err="1" smtClean="0">
                <a:solidFill>
                  <a:srgbClr val="FF0000"/>
                </a:solidFill>
                <a:effectLst>
                  <a:outerShdw blurRad="38100" dist="38100" dir="2700000" algn="tl">
                    <a:srgbClr val="C0C0C0"/>
                  </a:outerShdw>
                </a:effectLst>
              </a:rPr>
              <a:t>фіксація</a:t>
            </a:r>
            <a:endParaRPr lang="ru-RU" b="1" i="1" dirty="0">
              <a:solidFill>
                <a:srgbClr val="FF0000"/>
              </a:solidFill>
              <a:effectLst>
                <a:outerShdw blurRad="38100" dist="38100" dir="2700000" algn="tl">
                  <a:srgbClr val="C0C0C0"/>
                </a:outerShdw>
              </a:effectLst>
            </a:endParaRPr>
          </a:p>
        </p:txBody>
      </p:sp>
    </p:spTree>
  </p:cSld>
  <p:clrMapOvr>
    <a:masterClrMapping/>
  </p:clrMapOvr>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8530" name="Picture 2"/>
          <p:cNvPicPr>
            <a:picLocks noChangeAspect="1" noChangeArrowheads="1"/>
          </p:cNvPicPr>
          <p:nvPr/>
        </p:nvPicPr>
        <p:blipFill>
          <a:blip r:embed="rId2"/>
          <a:srcRect/>
          <a:stretch>
            <a:fillRect/>
          </a:stretch>
        </p:blipFill>
        <p:spPr bwMode="auto">
          <a:xfrm>
            <a:off x="0" y="0"/>
            <a:ext cx="2965450" cy="6858000"/>
          </a:xfrm>
          <a:prstGeom prst="rect">
            <a:avLst/>
          </a:prstGeom>
          <a:noFill/>
          <a:ln w="9525">
            <a:noFill/>
            <a:miter lim="800000"/>
            <a:headEnd/>
            <a:tailEnd/>
          </a:ln>
          <a:effectLst/>
        </p:spPr>
      </p:pic>
      <p:pic>
        <p:nvPicPr>
          <p:cNvPr id="278531" name="Picture 3"/>
          <p:cNvPicPr>
            <a:picLocks noChangeAspect="1" noChangeArrowheads="1"/>
          </p:cNvPicPr>
          <p:nvPr/>
        </p:nvPicPr>
        <p:blipFill>
          <a:blip r:embed="rId3"/>
          <a:srcRect/>
          <a:stretch>
            <a:fillRect/>
          </a:stretch>
        </p:blipFill>
        <p:spPr bwMode="auto">
          <a:xfrm>
            <a:off x="5791200" y="3505200"/>
            <a:ext cx="3352800" cy="3352800"/>
          </a:xfrm>
          <a:prstGeom prst="rect">
            <a:avLst/>
          </a:prstGeom>
          <a:noFill/>
          <a:ln w="9525">
            <a:noFill/>
            <a:miter lim="800000"/>
            <a:headEnd/>
            <a:tailEnd/>
          </a:ln>
          <a:effectLst/>
        </p:spPr>
      </p:pic>
      <p:pic>
        <p:nvPicPr>
          <p:cNvPr id="278532" name="Picture 4"/>
          <p:cNvPicPr>
            <a:picLocks noChangeAspect="1" noChangeArrowheads="1"/>
          </p:cNvPicPr>
          <p:nvPr/>
        </p:nvPicPr>
        <p:blipFill>
          <a:blip r:embed="rId4"/>
          <a:srcRect/>
          <a:stretch>
            <a:fillRect/>
          </a:stretch>
        </p:blipFill>
        <p:spPr bwMode="auto">
          <a:xfrm>
            <a:off x="2819400" y="0"/>
            <a:ext cx="2973388" cy="6858000"/>
          </a:xfrm>
          <a:prstGeom prst="rect">
            <a:avLst/>
          </a:prstGeom>
          <a:noFill/>
          <a:ln w="9525">
            <a:noFill/>
            <a:miter lim="800000"/>
            <a:headEnd/>
            <a:tailEnd/>
          </a:ln>
          <a:effectLst/>
        </p:spPr>
      </p:pic>
      <p:sp>
        <p:nvSpPr>
          <p:cNvPr id="278533" name="Rectangle 5"/>
          <p:cNvSpPr>
            <a:spLocks noGrp="1" noChangeArrowheads="1"/>
          </p:cNvSpPr>
          <p:nvPr>
            <p:ph type="title"/>
          </p:nvPr>
        </p:nvSpPr>
        <p:spPr>
          <a:xfrm>
            <a:off x="5486400" y="457200"/>
            <a:ext cx="4114799" cy="2514600"/>
          </a:xfrm>
        </p:spPr>
        <p:txBody>
          <a:bodyPr/>
          <a:lstStyle/>
          <a:p>
            <a:r>
              <a:rPr lang="ru-RU" sz="2800" b="1" dirty="0" err="1">
                <a:solidFill>
                  <a:srgbClr val="FF0000"/>
                </a:solidFill>
                <a:effectLst>
                  <a:outerShdw blurRad="38100" dist="38100" dir="2700000" algn="tl">
                    <a:srgbClr val="C0C0C0"/>
                  </a:outerShdw>
                </a:effectLst>
              </a:rPr>
              <a:t>Компоненти</a:t>
            </a:r>
            <a:r>
              <a:rPr lang="ru-RU" sz="2800" b="1" dirty="0">
                <a:solidFill>
                  <a:srgbClr val="FF0000"/>
                </a:solidFill>
                <a:effectLst>
                  <a:outerShdw blurRad="38100" dist="38100" dir="2700000" algn="tl">
                    <a:srgbClr val="C0C0C0"/>
                  </a:outerShdw>
                </a:effectLst>
              </a:rPr>
              <a:t> для </a:t>
            </a:r>
            <a:r>
              <a:rPr lang="ru-RU" sz="2800" b="1" dirty="0" err="1">
                <a:solidFill>
                  <a:srgbClr val="FF0000"/>
                </a:solidFill>
                <a:effectLst>
                  <a:outerShdw blurRad="38100" dist="38100" dir="2700000" algn="tl">
                    <a:srgbClr val="C0C0C0"/>
                  </a:outerShdw>
                </a:effectLst>
              </a:rPr>
              <a:t>з'єднання</a:t>
            </a:r>
            <a:r>
              <a:rPr lang="ru-RU" sz="2800" b="1" dirty="0">
                <a:solidFill>
                  <a:srgbClr val="FF0000"/>
                </a:solidFill>
                <a:effectLst>
                  <a:outerShdw blurRad="38100" dist="38100" dir="2700000" algn="tl">
                    <a:srgbClr val="C0C0C0"/>
                  </a:outerShdw>
                </a:effectLst>
              </a:rPr>
              <a:t> </a:t>
            </a:r>
            <a:r>
              <a:rPr lang="ru-RU" sz="2800" b="1" dirty="0" err="1">
                <a:solidFill>
                  <a:srgbClr val="FF0000"/>
                </a:solidFill>
                <a:effectLst>
                  <a:outerShdw blurRad="38100" dist="38100" dir="2700000" algn="tl">
                    <a:srgbClr val="C0C0C0"/>
                  </a:outerShdw>
                </a:effectLst>
              </a:rPr>
              <a:t>різних</a:t>
            </a:r>
            <a:r>
              <a:rPr lang="ru-RU" sz="2800" b="1" dirty="0">
                <a:solidFill>
                  <a:srgbClr val="FF0000"/>
                </a:solidFill>
                <a:effectLst>
                  <a:outerShdw blurRad="38100" dist="38100" dir="2700000" algn="tl">
                    <a:srgbClr val="C0C0C0"/>
                  </a:outerShdw>
                </a:effectLst>
              </a:rPr>
              <a:t> </a:t>
            </a:r>
            <a:r>
              <a:rPr lang="ru-RU" sz="2800" b="1" dirty="0" err="1" smtClean="0">
                <a:solidFill>
                  <a:srgbClr val="FF0000"/>
                </a:solidFill>
                <a:effectLst>
                  <a:outerShdw blurRad="38100" dist="38100" dir="2700000" algn="tl">
                    <a:srgbClr val="C0C0C0"/>
                  </a:outerShdw>
                </a:effectLst>
              </a:rPr>
              <a:t>транспедикулярних</a:t>
            </a:r>
            <a:r>
              <a:rPr lang="ru-RU" sz="2800" b="1" dirty="0" smtClean="0">
                <a:solidFill>
                  <a:srgbClr val="FF0000"/>
                </a:solidFill>
                <a:effectLst>
                  <a:outerShdw blurRad="38100" dist="38100" dir="2700000" algn="tl">
                    <a:srgbClr val="C0C0C0"/>
                  </a:outerShdw>
                </a:effectLst>
              </a:rPr>
              <a:t> систем</a:t>
            </a:r>
            <a:endParaRPr lang="ru-RU" sz="4800" b="1" dirty="0">
              <a:solidFill>
                <a:srgbClr val="FF0000"/>
              </a:solidFill>
              <a:effectLst>
                <a:outerShdw blurRad="38100" dist="38100" dir="2700000" algn="tl">
                  <a:srgbClr val="C0C0C0"/>
                </a:outerShdw>
              </a:effectLst>
            </a:endParaRPr>
          </a:p>
        </p:txBody>
      </p:sp>
    </p:spTree>
  </p:cSld>
  <p:clrMapOvr>
    <a:masterClrMapping/>
  </p:clrMapOvr>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9554" name="Picture 2"/>
          <p:cNvPicPr>
            <a:picLocks noChangeAspect="1" noChangeArrowheads="1"/>
          </p:cNvPicPr>
          <p:nvPr/>
        </p:nvPicPr>
        <p:blipFill>
          <a:blip r:embed="rId3"/>
          <a:srcRect/>
          <a:stretch>
            <a:fillRect/>
          </a:stretch>
        </p:blipFill>
        <p:spPr bwMode="auto">
          <a:xfrm>
            <a:off x="0" y="0"/>
            <a:ext cx="4191000" cy="2859088"/>
          </a:xfrm>
          <a:prstGeom prst="rect">
            <a:avLst/>
          </a:prstGeom>
          <a:noFill/>
          <a:ln w="9525">
            <a:noFill/>
            <a:miter lim="800000"/>
            <a:headEnd/>
            <a:tailEnd/>
          </a:ln>
          <a:effectLst/>
        </p:spPr>
      </p:pic>
      <p:pic>
        <p:nvPicPr>
          <p:cNvPr id="279555" name="Picture 3"/>
          <p:cNvPicPr>
            <a:picLocks noChangeAspect="1" noChangeArrowheads="1"/>
          </p:cNvPicPr>
          <p:nvPr/>
        </p:nvPicPr>
        <p:blipFill>
          <a:blip r:embed="rId4"/>
          <a:srcRect/>
          <a:stretch>
            <a:fillRect/>
          </a:stretch>
        </p:blipFill>
        <p:spPr bwMode="auto">
          <a:xfrm>
            <a:off x="0" y="2743200"/>
            <a:ext cx="2286000" cy="2209800"/>
          </a:xfrm>
          <a:prstGeom prst="rect">
            <a:avLst/>
          </a:prstGeom>
          <a:noFill/>
          <a:ln w="9525">
            <a:noFill/>
            <a:miter lim="800000"/>
            <a:headEnd/>
            <a:tailEnd/>
          </a:ln>
          <a:effectLst/>
        </p:spPr>
      </p:pic>
      <p:graphicFrame>
        <p:nvGraphicFramePr>
          <p:cNvPr id="279556" name="Object 4"/>
          <p:cNvGraphicFramePr>
            <a:graphicFrameLocks noGrp="1" noChangeAspect="1"/>
          </p:cNvGraphicFramePr>
          <p:nvPr>
            <p:ph sz="half" idx="1"/>
          </p:nvPr>
        </p:nvGraphicFramePr>
        <p:xfrm>
          <a:off x="0" y="4930775"/>
          <a:ext cx="3276600" cy="1927225"/>
        </p:xfrm>
        <a:graphic>
          <a:graphicData uri="http://schemas.openxmlformats.org/presentationml/2006/ole">
            <mc:AlternateContent xmlns:mc="http://schemas.openxmlformats.org/markup-compatibility/2006">
              <mc:Choice xmlns:v="urn:schemas-microsoft-com:vml" Requires="v">
                <p:oleObj spid="_x0000_s94306" name="Photo Editor Photo" r:id="rId5" imgW="4466667" imgH="2629267" progId="">
                  <p:embed/>
                </p:oleObj>
              </mc:Choice>
              <mc:Fallback>
                <p:oleObj name="Photo Editor Photo" r:id="rId5" imgW="4466667" imgH="2629267"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4930775"/>
                        <a:ext cx="3276600" cy="192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9557" name="Object 5"/>
          <p:cNvGraphicFramePr>
            <a:graphicFrameLocks noGrp="1" noChangeAspect="1"/>
          </p:cNvGraphicFramePr>
          <p:nvPr>
            <p:ph sz="quarter" idx="2"/>
          </p:nvPr>
        </p:nvGraphicFramePr>
        <p:xfrm>
          <a:off x="2514600" y="2362200"/>
          <a:ext cx="2182813" cy="2185988"/>
        </p:xfrm>
        <a:graphic>
          <a:graphicData uri="http://schemas.openxmlformats.org/presentationml/2006/ole">
            <mc:AlternateContent xmlns:mc="http://schemas.openxmlformats.org/markup-compatibility/2006">
              <mc:Choice xmlns:v="urn:schemas-microsoft-com:vml" Requires="v">
                <p:oleObj spid="_x0000_s94307" name="Document" r:id="rId8" imgW="4286880" imgH="4292640" progId="Word.Document.8">
                  <p:embed/>
                </p:oleObj>
              </mc:Choice>
              <mc:Fallback>
                <p:oleObj name="Document" r:id="rId8" imgW="4286880" imgH="4292640" progId="Word.Document.8">
                  <p:embed/>
                  <p:pic>
                    <p:nvPicPr>
                      <p:cNvPr id="0"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14600" y="2362200"/>
                        <a:ext cx="2182813" cy="218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79558" name="Picture 6"/>
          <p:cNvPicPr>
            <a:picLocks noChangeAspect="1" noChangeArrowheads="1"/>
          </p:cNvPicPr>
          <p:nvPr/>
        </p:nvPicPr>
        <p:blipFill>
          <a:blip r:embed="rId10"/>
          <a:srcRect/>
          <a:stretch>
            <a:fillRect/>
          </a:stretch>
        </p:blipFill>
        <p:spPr bwMode="auto">
          <a:xfrm>
            <a:off x="5029200" y="0"/>
            <a:ext cx="4114800" cy="1822450"/>
          </a:xfrm>
          <a:prstGeom prst="rect">
            <a:avLst/>
          </a:prstGeom>
          <a:noFill/>
          <a:ln w="9525">
            <a:noFill/>
            <a:miter lim="800000"/>
            <a:headEnd/>
            <a:tailEnd/>
          </a:ln>
          <a:effectLst/>
        </p:spPr>
      </p:pic>
      <p:pic>
        <p:nvPicPr>
          <p:cNvPr id="279559" name="Picture 7"/>
          <p:cNvPicPr>
            <a:picLocks noChangeAspect="1" noChangeArrowheads="1"/>
          </p:cNvPicPr>
          <p:nvPr/>
        </p:nvPicPr>
        <p:blipFill>
          <a:blip r:embed="rId11"/>
          <a:srcRect/>
          <a:stretch>
            <a:fillRect/>
          </a:stretch>
        </p:blipFill>
        <p:spPr bwMode="auto">
          <a:xfrm>
            <a:off x="3505200" y="4495800"/>
            <a:ext cx="2005013" cy="2362200"/>
          </a:xfrm>
          <a:prstGeom prst="rect">
            <a:avLst/>
          </a:prstGeom>
          <a:noFill/>
          <a:ln w="9525">
            <a:noFill/>
            <a:miter lim="800000"/>
            <a:headEnd/>
            <a:tailEnd/>
          </a:ln>
          <a:effectLst/>
        </p:spPr>
      </p:pic>
      <p:pic>
        <p:nvPicPr>
          <p:cNvPr id="279560" name="Picture 8"/>
          <p:cNvPicPr>
            <a:picLocks noChangeAspect="1" noChangeArrowheads="1"/>
          </p:cNvPicPr>
          <p:nvPr/>
        </p:nvPicPr>
        <p:blipFill>
          <a:blip r:embed="rId12"/>
          <a:srcRect/>
          <a:stretch>
            <a:fillRect/>
          </a:stretch>
        </p:blipFill>
        <p:spPr bwMode="auto">
          <a:xfrm>
            <a:off x="7177088" y="1600200"/>
            <a:ext cx="1966912" cy="3200400"/>
          </a:xfrm>
          <a:prstGeom prst="rect">
            <a:avLst/>
          </a:prstGeom>
          <a:noFill/>
          <a:ln w="9525">
            <a:noFill/>
            <a:miter lim="800000"/>
            <a:headEnd/>
            <a:tailEnd/>
          </a:ln>
          <a:effectLst/>
        </p:spPr>
      </p:pic>
      <p:pic>
        <p:nvPicPr>
          <p:cNvPr id="279561" name="Picture 9"/>
          <p:cNvPicPr>
            <a:picLocks noChangeAspect="1" noChangeArrowheads="1"/>
          </p:cNvPicPr>
          <p:nvPr/>
        </p:nvPicPr>
        <p:blipFill>
          <a:blip r:embed="rId13"/>
          <a:srcRect/>
          <a:stretch>
            <a:fillRect/>
          </a:stretch>
        </p:blipFill>
        <p:spPr bwMode="auto">
          <a:xfrm>
            <a:off x="5562600" y="4772025"/>
            <a:ext cx="3581400" cy="2085975"/>
          </a:xfrm>
          <a:prstGeom prst="rect">
            <a:avLst/>
          </a:prstGeom>
          <a:noFill/>
          <a:ln w="9525">
            <a:noFill/>
            <a:miter lim="800000"/>
            <a:headEnd/>
            <a:tailEnd/>
          </a:ln>
          <a:effectLst/>
        </p:spPr>
      </p:pic>
      <p:graphicFrame>
        <p:nvGraphicFramePr>
          <p:cNvPr id="279562" name="Object 10"/>
          <p:cNvGraphicFramePr>
            <a:graphicFrameLocks noGrp="1" noChangeAspect="1"/>
          </p:cNvGraphicFramePr>
          <p:nvPr>
            <p:ph sz="quarter" idx="3"/>
          </p:nvPr>
        </p:nvGraphicFramePr>
        <p:xfrm>
          <a:off x="4953000" y="1981200"/>
          <a:ext cx="2187575" cy="2187575"/>
        </p:xfrm>
        <a:graphic>
          <a:graphicData uri="http://schemas.openxmlformats.org/presentationml/2006/ole">
            <mc:AlternateContent xmlns:mc="http://schemas.openxmlformats.org/markup-compatibility/2006">
              <mc:Choice xmlns:v="urn:schemas-microsoft-com:vml" Requires="v">
                <p:oleObj spid="_x0000_s94308" name="Photo Editor Photo" r:id="rId14" imgW="3115110" imgH="3115110" progId="">
                  <p:embed/>
                </p:oleObj>
              </mc:Choice>
              <mc:Fallback>
                <p:oleObj name="Photo Editor Photo" r:id="rId14" imgW="3115110" imgH="3115110" progId="">
                  <p:embed/>
                  <p:pic>
                    <p:nvPicPr>
                      <p:cNvPr id="0" name="Picture 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953000" y="1981200"/>
                        <a:ext cx="2187575" cy="2187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2147" name="Picture 3" descr="097b14b4f6a3"/>
          <p:cNvPicPr>
            <a:picLocks noChangeAspect="1" noChangeArrowheads="1"/>
          </p:cNvPicPr>
          <p:nvPr/>
        </p:nvPicPr>
        <p:blipFill>
          <a:blip r:embed="rId2"/>
          <a:srcRect/>
          <a:stretch>
            <a:fillRect/>
          </a:stretch>
        </p:blipFill>
        <p:spPr bwMode="auto">
          <a:xfrm>
            <a:off x="0" y="0"/>
            <a:ext cx="3505200" cy="3505200"/>
          </a:xfrm>
          <a:prstGeom prst="rect">
            <a:avLst/>
          </a:prstGeom>
          <a:noFill/>
        </p:spPr>
      </p:pic>
      <p:pic>
        <p:nvPicPr>
          <p:cNvPr id="262149" name="Picture 5" descr="vetrile_fig3"/>
          <p:cNvPicPr>
            <a:picLocks noChangeAspect="1" noChangeArrowheads="1"/>
          </p:cNvPicPr>
          <p:nvPr/>
        </p:nvPicPr>
        <p:blipFill>
          <a:blip r:embed="rId3"/>
          <a:srcRect/>
          <a:stretch>
            <a:fillRect/>
          </a:stretch>
        </p:blipFill>
        <p:spPr bwMode="auto">
          <a:xfrm>
            <a:off x="0" y="3527425"/>
            <a:ext cx="6553200" cy="3330575"/>
          </a:xfrm>
          <a:prstGeom prst="rect">
            <a:avLst/>
          </a:prstGeom>
          <a:noFill/>
        </p:spPr>
      </p:pic>
      <p:sp>
        <p:nvSpPr>
          <p:cNvPr id="262150" name="Rectangle 6"/>
          <p:cNvSpPr>
            <a:spLocks noChangeArrowheads="1"/>
          </p:cNvSpPr>
          <p:nvPr/>
        </p:nvSpPr>
        <p:spPr bwMode="auto">
          <a:xfrm>
            <a:off x="3505200" y="-47625"/>
            <a:ext cx="5638800" cy="3600450"/>
          </a:xfrm>
          <a:prstGeom prst="rect">
            <a:avLst/>
          </a:prstGeom>
          <a:noFill/>
          <a:ln w="9525">
            <a:noFill/>
            <a:miter lim="800000"/>
            <a:headEnd/>
            <a:tailEnd/>
          </a:ln>
          <a:effectLst/>
        </p:spPr>
        <p:txBody>
          <a:bodyPr anchor="ctr">
            <a:spAutoFit/>
          </a:bodyPr>
          <a:lstStyle/>
          <a:p>
            <a:r>
              <a:rPr lang="ru-RU" sz="2300" dirty="0">
                <a:solidFill>
                  <a:schemeClr val="bg1"/>
                </a:solidFill>
              </a:rPr>
              <a:t>Хвора 23 </a:t>
            </a:r>
            <a:r>
              <a:rPr lang="ru-RU" sz="2300" dirty="0" smtClean="0">
                <a:solidFill>
                  <a:schemeClr val="bg1"/>
                </a:solidFill>
              </a:rPr>
              <a:t>роки: </a:t>
            </a:r>
            <a:r>
              <a:rPr lang="ru-RU" sz="2300" dirty="0">
                <a:solidFill>
                  <a:schemeClr val="bg1"/>
                </a:solidFill>
              </a:rPr>
              <a:t>а) </a:t>
            </a:r>
            <a:r>
              <a:rPr lang="ru-RU" sz="2300" dirty="0" err="1">
                <a:solidFill>
                  <a:schemeClr val="bg1"/>
                </a:solidFill>
              </a:rPr>
              <a:t>переломовивіх</a:t>
            </a:r>
            <a:r>
              <a:rPr lang="ru-RU" sz="2300" dirty="0">
                <a:solidFill>
                  <a:schemeClr val="bg1"/>
                </a:solidFill>
              </a:rPr>
              <a:t> Т12, </a:t>
            </a:r>
            <a:r>
              <a:rPr lang="ru-RU" sz="2300" dirty="0" err="1">
                <a:solidFill>
                  <a:schemeClr val="bg1"/>
                </a:solidFill>
              </a:rPr>
              <a:t>ускладнений</a:t>
            </a:r>
            <a:r>
              <a:rPr lang="ru-RU" sz="2300" dirty="0">
                <a:solidFill>
                  <a:schemeClr val="bg1"/>
                </a:solidFill>
              </a:rPr>
              <a:t> </a:t>
            </a:r>
            <a:r>
              <a:rPr lang="ru-RU" sz="2300" dirty="0" err="1">
                <a:solidFill>
                  <a:schemeClr val="bg1"/>
                </a:solidFill>
              </a:rPr>
              <a:t>пошкодженням</a:t>
            </a:r>
            <a:r>
              <a:rPr lang="ru-RU" sz="2300" dirty="0">
                <a:solidFill>
                  <a:schemeClr val="bg1"/>
                </a:solidFill>
              </a:rPr>
              <a:t> </a:t>
            </a:r>
            <a:r>
              <a:rPr lang="ru-RU" sz="2300" dirty="0" err="1">
                <a:solidFill>
                  <a:schemeClr val="bg1"/>
                </a:solidFill>
              </a:rPr>
              <a:t>каудальних</a:t>
            </a:r>
            <a:r>
              <a:rPr lang="ru-RU" sz="2300" dirty="0">
                <a:solidFill>
                  <a:schemeClr val="bg1"/>
                </a:solidFill>
              </a:rPr>
              <a:t> </a:t>
            </a:r>
            <a:r>
              <a:rPr lang="ru-RU" sz="2300" dirty="0" err="1">
                <a:solidFill>
                  <a:schemeClr val="bg1"/>
                </a:solidFill>
              </a:rPr>
              <a:t>відділів</a:t>
            </a:r>
            <a:r>
              <a:rPr lang="ru-RU" sz="2300" dirty="0">
                <a:solidFill>
                  <a:schemeClr val="bg1"/>
                </a:solidFill>
              </a:rPr>
              <a:t> спинного </a:t>
            </a:r>
            <a:r>
              <a:rPr lang="ru-RU" sz="2300" dirty="0" err="1">
                <a:solidFill>
                  <a:schemeClr val="bg1"/>
                </a:solidFill>
              </a:rPr>
              <a:t>мозку</a:t>
            </a:r>
            <a:r>
              <a:rPr lang="ru-RU" sz="2300" dirty="0">
                <a:solidFill>
                  <a:schemeClr val="bg1"/>
                </a:solidFill>
              </a:rPr>
              <a:t> (</a:t>
            </a:r>
            <a:r>
              <a:rPr lang="ru-RU" sz="2300" dirty="0" err="1">
                <a:solidFill>
                  <a:schemeClr val="bg1"/>
                </a:solidFill>
              </a:rPr>
              <a:t>мієлограма</a:t>
            </a:r>
            <a:r>
              <a:rPr lang="ru-RU" sz="2300" dirty="0">
                <a:solidFill>
                  <a:schemeClr val="bg1"/>
                </a:solidFill>
              </a:rPr>
              <a:t> в </a:t>
            </a:r>
            <a:r>
              <a:rPr lang="ru-RU" sz="2300" dirty="0" err="1">
                <a:solidFill>
                  <a:schemeClr val="bg1"/>
                </a:solidFill>
              </a:rPr>
              <a:t>бічній</a:t>
            </a:r>
            <a:r>
              <a:rPr lang="ru-RU" sz="2300" dirty="0">
                <a:solidFill>
                  <a:schemeClr val="bg1"/>
                </a:solidFill>
              </a:rPr>
              <a:t> </a:t>
            </a:r>
            <a:r>
              <a:rPr lang="ru-RU" sz="2300" dirty="0" err="1">
                <a:solidFill>
                  <a:schemeClr val="bg1"/>
                </a:solidFill>
              </a:rPr>
              <a:t>проекції</a:t>
            </a:r>
            <a:r>
              <a:rPr lang="ru-RU" sz="2300" dirty="0">
                <a:solidFill>
                  <a:schemeClr val="bg1"/>
                </a:solidFill>
              </a:rPr>
              <a:t>); б) </a:t>
            </a:r>
            <a:r>
              <a:rPr lang="ru-RU" sz="2300" dirty="0" err="1">
                <a:solidFill>
                  <a:schemeClr val="bg1"/>
                </a:solidFill>
              </a:rPr>
              <a:t>проведені</a:t>
            </a:r>
            <a:r>
              <a:rPr lang="ru-RU" sz="2300" dirty="0">
                <a:solidFill>
                  <a:schemeClr val="bg1"/>
                </a:solidFill>
              </a:rPr>
              <a:t>: </a:t>
            </a:r>
            <a:r>
              <a:rPr lang="ru-RU" sz="2300" dirty="0" err="1">
                <a:solidFill>
                  <a:schemeClr val="bg1"/>
                </a:solidFill>
              </a:rPr>
              <a:t>відкрита</a:t>
            </a:r>
            <a:r>
              <a:rPr lang="ru-RU" sz="2300" dirty="0">
                <a:solidFill>
                  <a:schemeClr val="bg1"/>
                </a:solidFill>
              </a:rPr>
              <a:t> </a:t>
            </a:r>
            <a:r>
              <a:rPr lang="ru-RU" sz="2300" dirty="0" err="1">
                <a:solidFill>
                  <a:schemeClr val="bg1"/>
                </a:solidFill>
              </a:rPr>
              <a:t>репозиція</a:t>
            </a:r>
            <a:r>
              <a:rPr lang="ru-RU" sz="2300" dirty="0">
                <a:solidFill>
                  <a:schemeClr val="bg1"/>
                </a:solidFill>
              </a:rPr>
              <a:t>, </a:t>
            </a:r>
            <a:r>
              <a:rPr lang="ru-RU" sz="2300" dirty="0" err="1">
                <a:solidFill>
                  <a:schemeClr val="bg1"/>
                </a:solidFill>
              </a:rPr>
              <a:t>ревізія</a:t>
            </a:r>
            <a:r>
              <a:rPr lang="ru-RU" sz="2300" dirty="0">
                <a:solidFill>
                  <a:schemeClr val="bg1"/>
                </a:solidFill>
              </a:rPr>
              <a:t> спинного </a:t>
            </a:r>
            <a:r>
              <a:rPr lang="ru-RU" sz="2300" dirty="0" err="1">
                <a:solidFill>
                  <a:schemeClr val="bg1"/>
                </a:solidFill>
              </a:rPr>
              <a:t>мозку</a:t>
            </a:r>
            <a:r>
              <a:rPr lang="ru-RU" sz="2300" dirty="0">
                <a:solidFill>
                  <a:schemeClr val="bg1"/>
                </a:solidFill>
              </a:rPr>
              <a:t>, </a:t>
            </a:r>
            <a:r>
              <a:rPr lang="ru-RU" sz="2300" dirty="0" err="1">
                <a:solidFill>
                  <a:schemeClr val="bg1"/>
                </a:solidFill>
              </a:rPr>
              <a:t>фіксація</a:t>
            </a:r>
            <a:r>
              <a:rPr lang="ru-RU" sz="2300" dirty="0">
                <a:solidFill>
                  <a:schemeClr val="bg1"/>
                </a:solidFill>
              </a:rPr>
              <a:t> </a:t>
            </a:r>
            <a:r>
              <a:rPr lang="ru-RU" sz="2300" dirty="0" err="1" smtClean="0">
                <a:solidFill>
                  <a:schemeClr val="bg1"/>
                </a:solidFill>
              </a:rPr>
              <a:t>транспедикулярною</a:t>
            </a:r>
            <a:r>
              <a:rPr lang="ru-RU" sz="2300" dirty="0" smtClean="0">
                <a:solidFill>
                  <a:schemeClr val="bg1"/>
                </a:solidFill>
              </a:rPr>
              <a:t> </a:t>
            </a:r>
            <a:r>
              <a:rPr lang="ru-RU" sz="2300" dirty="0">
                <a:solidFill>
                  <a:schemeClr val="bg1"/>
                </a:solidFill>
              </a:rPr>
              <a:t>системою, </a:t>
            </a:r>
            <a:r>
              <a:rPr lang="ru-RU" sz="2300" dirty="0" err="1">
                <a:solidFill>
                  <a:schemeClr val="bg1"/>
                </a:solidFill>
              </a:rPr>
              <a:t>міжтіловий</a:t>
            </a:r>
            <a:r>
              <a:rPr lang="ru-RU" sz="2300" dirty="0">
                <a:solidFill>
                  <a:schemeClr val="bg1"/>
                </a:solidFill>
              </a:rPr>
              <a:t> </a:t>
            </a:r>
            <a:r>
              <a:rPr lang="ru-RU" sz="2300" dirty="0" err="1">
                <a:solidFill>
                  <a:schemeClr val="bg1"/>
                </a:solidFill>
              </a:rPr>
              <a:t>спонділодез</a:t>
            </a:r>
            <a:r>
              <a:rPr lang="ru-RU" sz="2300" dirty="0">
                <a:solidFill>
                  <a:schemeClr val="bg1"/>
                </a:solidFill>
              </a:rPr>
              <a:t> Т12-</a:t>
            </a:r>
            <a:r>
              <a:rPr lang="fr-FR" sz="2300" dirty="0">
                <a:solidFill>
                  <a:schemeClr val="bg1"/>
                </a:solidFill>
              </a:rPr>
              <a:t>L1 </a:t>
            </a:r>
            <a:r>
              <a:rPr lang="ru-RU" sz="2300" dirty="0" err="1">
                <a:solidFill>
                  <a:schemeClr val="bg1"/>
                </a:solidFill>
              </a:rPr>
              <a:t>аутотрансплантатом</a:t>
            </a:r>
            <a:r>
              <a:rPr lang="ru-RU" sz="2300" dirty="0">
                <a:solidFill>
                  <a:schemeClr val="bg1"/>
                </a:solidFill>
              </a:rPr>
              <a:t> з </a:t>
            </a:r>
            <a:r>
              <a:rPr lang="ru-RU" sz="2300" dirty="0" err="1">
                <a:solidFill>
                  <a:schemeClr val="bg1"/>
                </a:solidFill>
              </a:rPr>
              <a:t>крила</a:t>
            </a:r>
            <a:r>
              <a:rPr lang="ru-RU" sz="2300" dirty="0">
                <a:solidFill>
                  <a:schemeClr val="bg1"/>
                </a:solidFill>
              </a:rPr>
              <a:t> </a:t>
            </a:r>
            <a:r>
              <a:rPr lang="ru-RU" sz="2300" dirty="0" err="1">
                <a:solidFill>
                  <a:schemeClr val="bg1"/>
                </a:solidFill>
              </a:rPr>
              <a:t>клубової</a:t>
            </a:r>
            <a:r>
              <a:rPr lang="ru-RU" sz="2300" dirty="0">
                <a:solidFill>
                  <a:schemeClr val="bg1"/>
                </a:solidFill>
              </a:rPr>
              <a:t> </a:t>
            </a:r>
            <a:r>
              <a:rPr lang="ru-RU" sz="2300" dirty="0" err="1">
                <a:solidFill>
                  <a:schemeClr val="bg1"/>
                </a:solidFill>
              </a:rPr>
              <a:t>кістки</a:t>
            </a:r>
            <a:endParaRPr lang="ru-RU" sz="2300" dirty="0"/>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9" name="Rectangle 3"/>
          <p:cNvSpPr>
            <a:spLocks noChangeArrowheads="1"/>
          </p:cNvSpPr>
          <p:nvPr/>
        </p:nvSpPr>
        <p:spPr bwMode="auto">
          <a:xfrm>
            <a:off x="0" y="0"/>
            <a:ext cx="4572000" cy="523220"/>
          </a:xfrm>
          <a:prstGeom prst="rect">
            <a:avLst/>
          </a:prstGeom>
          <a:noFill/>
          <a:ln w="9525">
            <a:noFill/>
            <a:miter lim="800000"/>
            <a:headEnd/>
            <a:tailEnd/>
          </a:ln>
          <a:effectLst/>
        </p:spPr>
        <p:txBody>
          <a:bodyPr wrap="square">
            <a:spAutoFit/>
          </a:bodyPr>
          <a:lstStyle/>
          <a:p>
            <a:r>
              <a:rPr lang="ru-RU" sz="2800" b="1" i="1" dirty="0" err="1" smtClean="0">
                <a:solidFill>
                  <a:srgbClr val="FF0000"/>
                </a:solidFill>
                <a:effectLst>
                  <a:outerShdw blurRad="38100" dist="38100" dir="2700000" algn="tl">
                    <a:srgbClr val="000000"/>
                  </a:outerShdw>
                </a:effectLst>
              </a:rPr>
              <a:t>Ускладнення</a:t>
            </a:r>
            <a:r>
              <a:rPr lang="ru-RU" sz="2800" b="1" i="1" dirty="0" smtClean="0">
                <a:solidFill>
                  <a:srgbClr val="FF0000"/>
                </a:solidFill>
                <a:effectLst>
                  <a:outerShdw blurRad="38100" dist="38100" dir="2700000" algn="tl">
                    <a:srgbClr val="000000"/>
                  </a:outerShdw>
                </a:effectLst>
              </a:rPr>
              <a:t> </a:t>
            </a:r>
            <a:r>
              <a:rPr lang="ru-RU" sz="2800" b="1" i="1" dirty="0">
                <a:solidFill>
                  <a:srgbClr val="FF0000"/>
                </a:solidFill>
                <a:effectLst>
                  <a:outerShdw blurRad="38100" dist="38100" dir="2700000" algn="tl">
                    <a:srgbClr val="000000"/>
                  </a:outerShdw>
                </a:effectLst>
              </a:rPr>
              <a:t>ХСМТ</a:t>
            </a:r>
          </a:p>
        </p:txBody>
      </p:sp>
      <p:sp>
        <p:nvSpPr>
          <p:cNvPr id="265220" name="Rectangle 4"/>
          <p:cNvSpPr>
            <a:spLocks noChangeArrowheads="1"/>
          </p:cNvSpPr>
          <p:nvPr/>
        </p:nvSpPr>
        <p:spPr bwMode="auto">
          <a:xfrm>
            <a:off x="0" y="533400"/>
            <a:ext cx="5410200" cy="1323439"/>
          </a:xfrm>
          <a:prstGeom prst="rect">
            <a:avLst/>
          </a:prstGeom>
          <a:noFill/>
          <a:ln w="9525">
            <a:noFill/>
            <a:miter lim="800000"/>
            <a:headEnd/>
            <a:tailEnd/>
          </a:ln>
          <a:effectLst/>
        </p:spPr>
        <p:txBody>
          <a:bodyPr>
            <a:spAutoFit/>
          </a:bodyPr>
          <a:lstStyle/>
          <a:p>
            <a:pPr marL="187325" indent="-187325">
              <a:buFontTx/>
              <a:buChar char="•"/>
            </a:pPr>
            <a:r>
              <a:rPr lang="ru-RU" sz="2000" b="1" dirty="0" err="1">
                <a:effectLst>
                  <a:outerShdw blurRad="38100" dist="38100" dir="2700000" algn="tl">
                    <a:srgbClr val="FFFFFF"/>
                  </a:outerShdw>
                </a:effectLst>
              </a:rPr>
              <a:t>трофічні</a:t>
            </a:r>
            <a:r>
              <a:rPr lang="ru-RU" sz="2000" b="1" dirty="0">
                <a:effectLst>
                  <a:outerShdw blurRad="38100" dist="38100" dir="2700000" algn="tl">
                    <a:srgbClr val="FFFFFF"/>
                  </a:outerShdw>
                </a:effectLst>
              </a:rPr>
              <a:t> </a:t>
            </a:r>
            <a:r>
              <a:rPr lang="ru-RU" sz="2000" b="1" dirty="0" err="1">
                <a:effectLst>
                  <a:outerShdw blurRad="38100" dist="38100" dir="2700000" algn="tl">
                    <a:srgbClr val="FFFFFF"/>
                  </a:outerShdw>
                </a:effectLst>
              </a:rPr>
              <a:t>порушення</a:t>
            </a:r>
            <a:r>
              <a:rPr lang="ru-RU" sz="2000" b="1" dirty="0" smtClean="0">
                <a:effectLst>
                  <a:outerShdw blurRad="38100" dist="38100" dir="2700000" algn="tl">
                    <a:srgbClr val="FFFFFF"/>
                  </a:outerShdw>
                </a:effectLst>
              </a:rPr>
              <a:t>;</a:t>
            </a:r>
          </a:p>
          <a:p>
            <a:pPr marL="187325" indent="-187325">
              <a:buFontTx/>
              <a:buChar char="•"/>
            </a:pPr>
            <a:r>
              <a:rPr lang="ru-RU" sz="2000" b="1" dirty="0" err="1" smtClean="0">
                <a:effectLst>
                  <a:outerShdw blurRad="38100" dist="38100" dir="2700000" algn="tl">
                    <a:srgbClr val="FFFFFF"/>
                  </a:outerShdw>
                </a:effectLst>
              </a:rPr>
              <a:t>інфекційно-запальні</a:t>
            </a:r>
            <a:r>
              <a:rPr lang="ru-RU" sz="2000" b="1" dirty="0" smtClean="0">
                <a:effectLst>
                  <a:outerShdw blurRad="38100" dist="38100" dir="2700000" algn="tl">
                    <a:srgbClr val="FFFFFF"/>
                  </a:outerShdw>
                </a:effectLst>
              </a:rPr>
              <a:t>;</a:t>
            </a:r>
          </a:p>
          <a:p>
            <a:pPr marL="187325" indent="-187325">
              <a:buFontTx/>
              <a:buChar char="•"/>
            </a:pPr>
            <a:r>
              <a:rPr lang="ru-RU" sz="2000" b="1" dirty="0" err="1" smtClean="0">
                <a:effectLst>
                  <a:outerShdw blurRad="38100" dist="38100" dir="2700000" algn="tl">
                    <a:srgbClr val="FFFFFF"/>
                  </a:outerShdw>
                </a:effectLst>
              </a:rPr>
              <a:t>порушення</a:t>
            </a:r>
            <a:r>
              <a:rPr lang="ru-RU" sz="2000" b="1" dirty="0" smtClean="0">
                <a:effectLst>
                  <a:outerShdw blurRad="38100" dist="38100" dir="2700000" algn="tl">
                    <a:srgbClr val="FFFFFF"/>
                  </a:outerShdw>
                </a:effectLst>
              </a:rPr>
              <a:t> </a:t>
            </a:r>
            <a:r>
              <a:rPr lang="ru-RU" sz="2000" b="1" dirty="0" err="1">
                <a:effectLst>
                  <a:outerShdw blurRad="38100" dist="38100" dir="2700000" algn="tl">
                    <a:srgbClr val="FFFFFF"/>
                  </a:outerShdw>
                </a:effectLst>
              </a:rPr>
              <a:t>функції</a:t>
            </a:r>
            <a:r>
              <a:rPr lang="ru-RU" sz="2000" b="1" dirty="0">
                <a:effectLst>
                  <a:outerShdw blurRad="38100" dist="38100" dir="2700000" algn="tl">
                    <a:srgbClr val="FFFFFF"/>
                  </a:outerShdw>
                </a:effectLst>
              </a:rPr>
              <a:t> </a:t>
            </a:r>
            <a:r>
              <a:rPr lang="ru-RU" sz="2000" b="1" dirty="0" err="1">
                <a:effectLst>
                  <a:outerShdw blurRad="38100" dist="38100" dir="2700000" algn="tl">
                    <a:srgbClr val="FFFFFF"/>
                  </a:outerShdw>
                </a:effectLst>
              </a:rPr>
              <a:t>тазових</a:t>
            </a:r>
            <a:r>
              <a:rPr lang="ru-RU" sz="2000" b="1" dirty="0">
                <a:effectLst>
                  <a:outerShdw blurRad="38100" dist="38100" dir="2700000" algn="tl">
                    <a:srgbClr val="FFFFFF"/>
                  </a:outerShdw>
                </a:effectLst>
              </a:rPr>
              <a:t> </a:t>
            </a:r>
            <a:r>
              <a:rPr lang="ru-RU" sz="2000" b="1" dirty="0" err="1" smtClean="0">
                <a:effectLst>
                  <a:outerShdw blurRad="38100" dist="38100" dir="2700000" algn="tl">
                    <a:srgbClr val="FFFFFF"/>
                  </a:outerShdw>
                </a:effectLst>
              </a:rPr>
              <a:t>органів</a:t>
            </a:r>
            <a:r>
              <a:rPr lang="ru-RU" sz="2000" b="1" dirty="0" smtClean="0">
                <a:effectLst>
                  <a:outerShdw blurRad="38100" dist="38100" dir="2700000" algn="tl">
                    <a:srgbClr val="FFFFFF"/>
                  </a:outerShdw>
                </a:effectLst>
              </a:rPr>
              <a:t>;</a:t>
            </a:r>
          </a:p>
          <a:p>
            <a:pPr marL="187325" indent="-187325">
              <a:buFontTx/>
              <a:buChar char="•"/>
            </a:pPr>
            <a:r>
              <a:rPr lang="ru-RU" sz="2000" b="1" dirty="0" err="1" smtClean="0">
                <a:effectLst>
                  <a:outerShdw blurRad="38100" dist="38100" dir="2700000" algn="tl">
                    <a:srgbClr val="FFFFFF"/>
                  </a:outerShdw>
                </a:effectLst>
              </a:rPr>
              <a:t>деформація</a:t>
            </a:r>
            <a:r>
              <a:rPr lang="ru-RU" sz="2000" b="1" dirty="0" smtClean="0">
                <a:effectLst>
                  <a:outerShdw blurRad="38100" dist="38100" dir="2700000" algn="tl">
                    <a:srgbClr val="FFFFFF"/>
                  </a:outerShdw>
                </a:effectLst>
              </a:rPr>
              <a:t> </a:t>
            </a:r>
            <a:r>
              <a:rPr lang="ru-RU" sz="2000" b="1" dirty="0">
                <a:effectLst>
                  <a:outerShdw blurRad="38100" dist="38100" dir="2700000" algn="tl">
                    <a:srgbClr val="FFFFFF"/>
                  </a:outerShdw>
                </a:effectLst>
              </a:rPr>
              <a:t>опорно-</a:t>
            </a:r>
            <a:r>
              <a:rPr lang="ru-RU" sz="2000" b="1" dirty="0" err="1">
                <a:effectLst>
                  <a:outerShdw blurRad="38100" dist="38100" dir="2700000" algn="tl">
                    <a:srgbClr val="FFFFFF"/>
                  </a:outerShdw>
                </a:effectLst>
              </a:rPr>
              <a:t>рухового</a:t>
            </a:r>
            <a:r>
              <a:rPr lang="ru-RU" sz="2000" b="1" dirty="0">
                <a:effectLst>
                  <a:outerShdw blurRad="38100" dist="38100" dir="2700000" algn="tl">
                    <a:srgbClr val="FFFFFF"/>
                  </a:outerShdw>
                </a:effectLst>
              </a:rPr>
              <a:t> </a:t>
            </a:r>
            <a:r>
              <a:rPr lang="ru-RU" sz="2000" b="1" dirty="0" err="1">
                <a:effectLst>
                  <a:outerShdw blurRad="38100" dist="38100" dir="2700000" algn="tl">
                    <a:srgbClr val="FFFFFF"/>
                  </a:outerShdw>
                </a:effectLst>
              </a:rPr>
              <a:t>апарату</a:t>
            </a:r>
            <a:endParaRPr lang="ru-RU" b="1" dirty="0">
              <a:effectLst>
                <a:outerShdw blurRad="38100" dist="38100" dir="2700000" algn="tl">
                  <a:srgbClr val="FFFFFF"/>
                </a:outerShdw>
              </a:effectLst>
            </a:endParaRPr>
          </a:p>
        </p:txBody>
      </p:sp>
      <p:pic>
        <p:nvPicPr>
          <p:cNvPr id="265222" name="Picture 6" descr="695160_20041011101743"/>
          <p:cNvPicPr>
            <a:picLocks noChangeAspect="1" noChangeArrowheads="1"/>
          </p:cNvPicPr>
          <p:nvPr/>
        </p:nvPicPr>
        <p:blipFill>
          <a:blip r:embed="rId2"/>
          <a:srcRect/>
          <a:stretch>
            <a:fillRect/>
          </a:stretch>
        </p:blipFill>
        <p:spPr bwMode="auto">
          <a:xfrm>
            <a:off x="5029200" y="3771900"/>
            <a:ext cx="4114800" cy="3086100"/>
          </a:xfrm>
          <a:prstGeom prst="rect">
            <a:avLst/>
          </a:prstGeom>
          <a:noFill/>
        </p:spPr>
      </p:pic>
      <p:sp>
        <p:nvSpPr>
          <p:cNvPr id="265223" name="Rectangle 7"/>
          <p:cNvSpPr>
            <a:spLocks noChangeArrowheads="1"/>
          </p:cNvSpPr>
          <p:nvPr/>
        </p:nvSpPr>
        <p:spPr bwMode="auto">
          <a:xfrm>
            <a:off x="6553200" y="6491288"/>
            <a:ext cx="2012950" cy="366712"/>
          </a:xfrm>
          <a:prstGeom prst="rect">
            <a:avLst/>
          </a:prstGeom>
          <a:noFill/>
          <a:ln w="9525">
            <a:noFill/>
            <a:miter lim="800000"/>
            <a:headEnd/>
            <a:tailEnd/>
          </a:ln>
          <a:effectLst/>
        </p:spPr>
        <p:txBody>
          <a:bodyPr wrap="none" anchor="ctr">
            <a:spAutoFit/>
          </a:bodyPr>
          <a:lstStyle/>
          <a:p>
            <a:r>
              <a:rPr lang="ru-RU" b="1">
                <a:solidFill>
                  <a:schemeClr val="bg1"/>
                </a:solidFill>
              </a:rPr>
              <a:t>Кристофер Рив</a:t>
            </a:r>
            <a:r>
              <a:rPr lang="ru-RU"/>
              <a:t> </a:t>
            </a:r>
          </a:p>
        </p:txBody>
      </p:sp>
      <p:pic>
        <p:nvPicPr>
          <p:cNvPr id="265225" name="Picture 9" descr="re-02"/>
          <p:cNvPicPr>
            <a:picLocks noChangeAspect="1" noChangeArrowheads="1"/>
          </p:cNvPicPr>
          <p:nvPr/>
        </p:nvPicPr>
        <p:blipFill>
          <a:blip r:embed="rId3"/>
          <a:srcRect/>
          <a:stretch>
            <a:fillRect/>
          </a:stretch>
        </p:blipFill>
        <p:spPr bwMode="auto">
          <a:xfrm>
            <a:off x="7553325" y="2743200"/>
            <a:ext cx="1590675" cy="1905000"/>
          </a:xfrm>
          <a:prstGeom prst="rect">
            <a:avLst/>
          </a:prstGeom>
          <a:noFill/>
        </p:spPr>
      </p:pic>
      <p:pic>
        <p:nvPicPr>
          <p:cNvPr id="265227" name="Picture 11" descr="e37af6ca2e59"/>
          <p:cNvPicPr>
            <a:picLocks noChangeAspect="1" noChangeArrowheads="1"/>
          </p:cNvPicPr>
          <p:nvPr/>
        </p:nvPicPr>
        <p:blipFill>
          <a:blip r:embed="rId4"/>
          <a:srcRect/>
          <a:stretch>
            <a:fillRect/>
          </a:stretch>
        </p:blipFill>
        <p:spPr bwMode="auto">
          <a:xfrm>
            <a:off x="0" y="4114800"/>
            <a:ext cx="3657600" cy="2743200"/>
          </a:xfrm>
          <a:prstGeom prst="rect">
            <a:avLst/>
          </a:prstGeom>
          <a:noFill/>
        </p:spPr>
      </p:pic>
      <p:sp>
        <p:nvSpPr>
          <p:cNvPr id="265228" name="Rectangle 12"/>
          <p:cNvSpPr>
            <a:spLocks noChangeArrowheads="1"/>
          </p:cNvSpPr>
          <p:nvPr/>
        </p:nvSpPr>
        <p:spPr bwMode="auto">
          <a:xfrm>
            <a:off x="2514600" y="5257800"/>
            <a:ext cx="1736725" cy="366713"/>
          </a:xfrm>
          <a:prstGeom prst="rect">
            <a:avLst/>
          </a:prstGeom>
          <a:noFill/>
          <a:ln w="9525">
            <a:noFill/>
            <a:miter lim="800000"/>
            <a:headEnd/>
            <a:tailEnd/>
          </a:ln>
          <a:effectLst/>
        </p:spPr>
        <p:txBody>
          <a:bodyPr wrap="none" anchor="ctr">
            <a:spAutoFit/>
          </a:bodyPr>
          <a:lstStyle/>
          <a:p>
            <a:r>
              <a:rPr lang="ru-RU" b="1"/>
              <a:t>Сапог Дикуля</a:t>
            </a:r>
            <a:endParaRPr lang="ru-RU"/>
          </a:p>
        </p:txBody>
      </p:sp>
      <p:pic>
        <p:nvPicPr>
          <p:cNvPr id="265230" name="Picture 14" descr="358"/>
          <p:cNvPicPr>
            <a:picLocks noChangeAspect="1" noChangeArrowheads="1"/>
          </p:cNvPicPr>
          <p:nvPr/>
        </p:nvPicPr>
        <p:blipFill>
          <a:blip r:embed="rId5"/>
          <a:srcRect/>
          <a:stretch>
            <a:fillRect/>
          </a:stretch>
        </p:blipFill>
        <p:spPr bwMode="auto">
          <a:xfrm>
            <a:off x="5410200" y="0"/>
            <a:ext cx="3733800" cy="2797175"/>
          </a:xfrm>
          <a:prstGeom prst="rect">
            <a:avLst/>
          </a:prstGeom>
          <a:noFill/>
        </p:spPr>
      </p:pic>
      <p:pic>
        <p:nvPicPr>
          <p:cNvPr id="265232" name="Picture 16" descr="bedsores"/>
          <p:cNvPicPr>
            <a:picLocks noChangeAspect="1" noChangeArrowheads="1"/>
          </p:cNvPicPr>
          <p:nvPr/>
        </p:nvPicPr>
        <p:blipFill>
          <a:blip r:embed="rId6"/>
          <a:srcRect/>
          <a:stretch>
            <a:fillRect/>
          </a:stretch>
        </p:blipFill>
        <p:spPr bwMode="auto">
          <a:xfrm>
            <a:off x="2362200" y="1752600"/>
            <a:ext cx="3038475" cy="2659063"/>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DDDDDD"/>
        </a:solidFill>
        <a:effectLst/>
      </p:bgPr>
    </p:bg>
    <p:spTree>
      <p:nvGrpSpPr>
        <p:cNvPr id="1" name=""/>
        <p:cNvGrpSpPr/>
        <p:nvPr/>
      </p:nvGrpSpPr>
      <p:grpSpPr>
        <a:xfrm>
          <a:off x="0" y="0"/>
          <a:ext cx="0" cy="0"/>
          <a:chOff x="0" y="0"/>
          <a:chExt cx="0" cy="0"/>
        </a:xfrm>
      </p:grpSpPr>
      <p:pic>
        <p:nvPicPr>
          <p:cNvPr id="20482" name="Picture 4" descr="ANd9GcSljQCKd6eXAdow5SSFL6vL0l7q3ZcyEhvAwIFF-uRdguWxTmMf">
            <a:hlinkClick r:id="rId2"/>
          </p:cNvPr>
          <p:cNvPicPr>
            <a:picLocks noChangeAspect="1" noChangeArrowheads="1"/>
          </p:cNvPicPr>
          <p:nvPr/>
        </p:nvPicPr>
        <p:blipFill>
          <a:blip r:embed="rId3"/>
          <a:srcRect/>
          <a:stretch>
            <a:fillRect/>
          </a:stretch>
        </p:blipFill>
        <p:spPr bwMode="auto">
          <a:xfrm>
            <a:off x="0" y="228600"/>
            <a:ext cx="4352925" cy="6400800"/>
          </a:xfrm>
          <a:prstGeom prst="rect">
            <a:avLst/>
          </a:prstGeom>
          <a:noFill/>
          <a:ln w="9525">
            <a:noFill/>
            <a:miter lim="800000"/>
            <a:headEnd/>
            <a:tailEnd/>
          </a:ln>
        </p:spPr>
      </p:pic>
      <p:sp>
        <p:nvSpPr>
          <p:cNvPr id="7171" name="Rectangle 2"/>
          <p:cNvSpPr>
            <a:spLocks noChangeArrowheads="1"/>
          </p:cNvSpPr>
          <p:nvPr/>
        </p:nvSpPr>
        <p:spPr bwMode="auto">
          <a:xfrm>
            <a:off x="3505200" y="136525"/>
            <a:ext cx="5638800" cy="6492875"/>
          </a:xfrm>
          <a:prstGeom prst="rect">
            <a:avLst/>
          </a:prstGeom>
          <a:noFill/>
          <a:ln w="9525">
            <a:noFill/>
            <a:miter lim="800000"/>
            <a:headEnd/>
            <a:tailEnd/>
          </a:ln>
        </p:spPr>
        <p:txBody>
          <a:bodyPr>
            <a:spAutoFit/>
          </a:bodyPr>
          <a:lstStyle/>
          <a:p>
            <a:r>
              <a:rPr lang="ru-RU" sz="2000" b="1" dirty="0" err="1" smtClean="0">
                <a:effectLst>
                  <a:outerShdw blurRad="38100" dist="38100" dir="2700000" algn="tl">
                    <a:srgbClr val="FFFFFF"/>
                  </a:outerShdw>
                </a:effectLst>
              </a:rPr>
              <a:t>Нейрохірургія</a:t>
            </a:r>
            <a:r>
              <a:rPr lang="ru-RU" sz="2000" b="1" dirty="0" smtClean="0">
                <a:effectLst>
                  <a:outerShdw blurRad="38100" dist="38100" dir="2700000" algn="tl">
                    <a:srgbClr val="FFFFFF"/>
                  </a:outerShdw>
                </a:effectLst>
              </a:rPr>
              <a:t> </a:t>
            </a:r>
            <a:r>
              <a:rPr lang="ru-RU" sz="2000" b="1" dirty="0" err="1">
                <a:effectLst>
                  <a:outerShdw blurRad="38100" dist="38100" dir="2700000" algn="tl">
                    <a:srgbClr val="FFFFFF"/>
                  </a:outerShdw>
                </a:effectLst>
              </a:rPr>
              <a:t>виділилася</a:t>
            </a:r>
            <a:r>
              <a:rPr lang="ru-RU" sz="2000" b="1" dirty="0">
                <a:effectLst>
                  <a:outerShdw blurRad="38100" dist="38100" dir="2700000" algn="tl">
                    <a:srgbClr val="FFFFFF"/>
                  </a:outerShdw>
                </a:effectLst>
              </a:rPr>
              <a:t> з </a:t>
            </a:r>
            <a:r>
              <a:rPr lang="ru-RU" sz="2000" b="1" dirty="0" err="1">
                <a:effectLst>
                  <a:outerShdw blurRad="38100" dist="38100" dir="2700000" algn="tl">
                    <a:srgbClr val="FFFFFF"/>
                  </a:outerShdw>
                </a:effectLst>
              </a:rPr>
              <a:t>хірургії</a:t>
            </a:r>
            <a:r>
              <a:rPr lang="ru-RU" sz="2000" b="1" dirty="0">
                <a:effectLst>
                  <a:outerShdw blurRad="38100" dist="38100" dir="2700000" algn="tl">
                    <a:srgbClr val="FFFFFF"/>
                  </a:outerShdw>
                </a:effectLst>
              </a:rPr>
              <a:t> та </a:t>
            </a:r>
            <a:r>
              <a:rPr lang="ru-RU" sz="2000" b="1" dirty="0" err="1">
                <a:effectLst>
                  <a:outerShdw blurRad="38100" dist="38100" dir="2700000" algn="tl">
                    <a:srgbClr val="FFFFFF"/>
                  </a:outerShdw>
                </a:effectLst>
              </a:rPr>
              <a:t>неврології</a:t>
            </a:r>
            <a:r>
              <a:rPr lang="ru-RU" sz="2000" b="1" dirty="0">
                <a:effectLst>
                  <a:outerShdw blurRad="38100" dist="38100" dir="2700000" algn="tl">
                    <a:srgbClr val="FFFFFF"/>
                  </a:outerShdw>
                </a:effectLst>
              </a:rPr>
              <a:t> </a:t>
            </a:r>
            <a:r>
              <a:rPr lang="ru-RU" sz="2000" b="1" dirty="0" smtClean="0">
                <a:effectLst>
                  <a:outerShdw blurRad="38100" dist="38100" dir="2700000" algn="tl">
                    <a:srgbClr val="FFFFFF"/>
                  </a:outerShdw>
                </a:effectLst>
              </a:rPr>
              <a:t>й </a:t>
            </a:r>
            <a:r>
              <a:rPr lang="ru-RU" sz="2000" b="1" dirty="0" err="1" smtClean="0">
                <a:effectLst>
                  <a:outerShdw blurRad="38100" dist="38100" dir="2700000" algn="tl">
                    <a:srgbClr val="FFFFFF"/>
                  </a:outerShdw>
                </a:effectLst>
              </a:rPr>
              <a:t>сформувалася</a:t>
            </a:r>
            <a:r>
              <a:rPr lang="ru-RU" sz="2000" b="1" dirty="0" smtClean="0">
                <a:effectLst>
                  <a:outerShdw blurRad="38100" dist="38100" dir="2700000" algn="tl">
                    <a:srgbClr val="FFFFFF"/>
                  </a:outerShdw>
                </a:effectLst>
              </a:rPr>
              <a:t> </a:t>
            </a:r>
            <a:r>
              <a:rPr lang="ru-RU" sz="2000" b="1" dirty="0">
                <a:effectLst>
                  <a:outerShdw blurRad="38100" dist="38100" dir="2700000" algn="tl">
                    <a:srgbClr val="FFFFFF"/>
                  </a:outerShdw>
                </a:effectLst>
              </a:rPr>
              <a:t>як </a:t>
            </a:r>
            <a:r>
              <a:rPr lang="ru-RU" sz="2000" b="1" dirty="0" err="1">
                <a:effectLst>
                  <a:outerShdw blurRad="38100" dist="38100" dir="2700000" algn="tl">
                    <a:srgbClr val="FFFFFF"/>
                  </a:outerShdw>
                </a:effectLst>
              </a:rPr>
              <a:t>самостійна</a:t>
            </a:r>
            <a:r>
              <a:rPr lang="ru-RU" sz="2000" b="1" dirty="0">
                <a:effectLst>
                  <a:outerShdw blurRad="38100" dist="38100" dir="2700000" algn="tl">
                    <a:srgbClr val="FFFFFF"/>
                  </a:outerShdw>
                </a:effectLst>
              </a:rPr>
              <a:t> </a:t>
            </a:r>
            <a:r>
              <a:rPr lang="ru-RU" sz="2000" b="1" dirty="0" err="1">
                <a:effectLst>
                  <a:outerShdw blurRad="38100" dist="38100" dir="2700000" algn="tl">
                    <a:srgbClr val="FFFFFF"/>
                  </a:outerShdw>
                </a:effectLst>
              </a:rPr>
              <a:t>спеціальність</a:t>
            </a:r>
            <a:r>
              <a:rPr lang="ru-RU" sz="2000" b="1" dirty="0">
                <a:effectLst>
                  <a:outerShdw blurRad="38100" dist="38100" dir="2700000" algn="tl">
                    <a:srgbClr val="FFFFFF"/>
                  </a:outerShdw>
                </a:effectLst>
              </a:rPr>
              <a:t> на </a:t>
            </a:r>
            <a:r>
              <a:rPr lang="ru-RU" sz="2000" b="1" dirty="0" err="1">
                <a:effectLst>
                  <a:outerShdw blurRad="38100" dist="38100" dir="2700000" algn="tl">
                    <a:srgbClr val="FFFFFF"/>
                  </a:outerShdw>
                </a:effectLst>
              </a:rPr>
              <a:t>рубежі</a:t>
            </a:r>
            <a:r>
              <a:rPr lang="ru-RU" sz="2000" b="1" dirty="0">
                <a:effectLst>
                  <a:outerShdw blurRad="38100" dist="38100" dir="2700000" algn="tl">
                    <a:srgbClr val="FFFFFF"/>
                  </a:outerShdw>
                </a:effectLst>
              </a:rPr>
              <a:t> </a:t>
            </a:r>
            <a:r>
              <a:rPr lang="fr-FR" sz="2000" b="1" dirty="0">
                <a:effectLst>
                  <a:outerShdw blurRad="38100" dist="38100" dir="2700000" algn="tl">
                    <a:srgbClr val="FFFFFF"/>
                  </a:outerShdw>
                </a:effectLst>
              </a:rPr>
              <a:t>XIX </a:t>
            </a:r>
            <a:r>
              <a:rPr lang="ru-RU" sz="2000" b="1" dirty="0">
                <a:effectLst>
                  <a:outerShdw blurRad="38100" dist="38100" dir="2700000" algn="tl">
                    <a:srgbClr val="FFFFFF"/>
                  </a:outerShdw>
                </a:effectLst>
              </a:rPr>
              <a:t>і </a:t>
            </a:r>
            <a:r>
              <a:rPr lang="fr-FR" sz="2000" b="1" dirty="0">
                <a:effectLst>
                  <a:outerShdw blurRad="38100" dist="38100" dir="2700000" algn="tl">
                    <a:srgbClr val="FFFFFF"/>
                  </a:outerShdw>
                </a:effectLst>
              </a:rPr>
              <a:t>XX </a:t>
            </a:r>
            <a:r>
              <a:rPr lang="ru-RU" sz="2000" b="1" dirty="0">
                <a:effectLst>
                  <a:outerShdw blurRad="38100" dist="38100" dir="2700000" algn="tl">
                    <a:srgbClr val="FFFFFF"/>
                  </a:outerShdw>
                </a:effectLst>
              </a:rPr>
              <a:t>ст. </a:t>
            </a:r>
            <a:r>
              <a:rPr lang="ru-RU" sz="2000" b="1" dirty="0" err="1">
                <a:effectLst>
                  <a:outerShdw blurRad="38100" dist="38100" dir="2700000" algn="tl">
                    <a:srgbClr val="FFFFFF"/>
                  </a:outerShdw>
                </a:effectLst>
              </a:rPr>
              <a:t>Важливою</a:t>
            </a:r>
            <a:r>
              <a:rPr lang="ru-RU" sz="2000" b="1" dirty="0">
                <a:effectLst>
                  <a:outerShdw blurRad="38100" dist="38100" dir="2700000" algn="tl">
                    <a:srgbClr val="FFFFFF"/>
                  </a:outerShdw>
                </a:effectLst>
              </a:rPr>
              <a:t> </a:t>
            </a:r>
            <a:r>
              <a:rPr lang="ru-RU" sz="2000" b="1" dirty="0" err="1">
                <a:effectLst>
                  <a:outerShdw blurRad="38100" dist="38100" dir="2700000" algn="tl">
                    <a:srgbClr val="FFFFFF"/>
                  </a:outerShdw>
                </a:effectLst>
              </a:rPr>
              <a:t>віхою</a:t>
            </a:r>
            <a:r>
              <a:rPr lang="ru-RU" sz="2000" b="1" dirty="0">
                <a:effectLst>
                  <a:outerShdw blurRad="38100" dist="38100" dir="2700000" algn="tl">
                    <a:srgbClr val="FFFFFF"/>
                  </a:outerShdw>
                </a:effectLst>
              </a:rPr>
              <a:t> в </a:t>
            </a:r>
            <a:r>
              <a:rPr lang="ru-RU" sz="2000" b="1" dirty="0" err="1">
                <a:effectLst>
                  <a:outerShdw blurRad="38100" dist="38100" dir="2700000" algn="tl">
                    <a:srgbClr val="FFFFFF"/>
                  </a:outerShdw>
                </a:effectLst>
              </a:rPr>
              <a:t>розвитку</a:t>
            </a:r>
            <a:r>
              <a:rPr lang="ru-RU" sz="2000" b="1" dirty="0">
                <a:effectLst>
                  <a:outerShdw blurRad="38100" dist="38100" dir="2700000" algn="tl">
                    <a:srgbClr val="FFFFFF"/>
                  </a:outerShdw>
                </a:effectLst>
              </a:rPr>
              <a:t> </a:t>
            </a:r>
            <a:r>
              <a:rPr lang="ru-RU" sz="2000" b="1" dirty="0" err="1">
                <a:effectLst>
                  <a:outerShdw blurRad="38100" dist="38100" dir="2700000" algn="tl">
                    <a:srgbClr val="FFFFFF"/>
                  </a:outerShdw>
                </a:effectLst>
              </a:rPr>
              <a:t>нейрохірургії</a:t>
            </a:r>
            <a:r>
              <a:rPr lang="ru-RU" sz="2000" b="1" dirty="0">
                <a:effectLst>
                  <a:outerShdw blurRad="38100" dist="38100" dir="2700000" algn="tl">
                    <a:srgbClr val="FFFFFF"/>
                  </a:outerShdw>
                </a:effectLst>
              </a:rPr>
              <a:t> </a:t>
            </a:r>
            <a:r>
              <a:rPr lang="ru-RU" sz="2000" b="1" dirty="0" err="1" smtClean="0">
                <a:effectLst>
                  <a:outerShdw blurRad="38100" dist="38100" dir="2700000" algn="tl">
                    <a:srgbClr val="FFFFFF"/>
                  </a:outerShdw>
                </a:effectLst>
              </a:rPr>
              <a:t>був</a:t>
            </a:r>
            <a:r>
              <a:rPr lang="ru-RU" sz="2000" b="1" dirty="0" smtClean="0">
                <a:effectLst>
                  <a:outerShdw blurRad="38100" dist="38100" dir="2700000" algn="tl">
                    <a:srgbClr val="FFFFFF"/>
                  </a:outerShdw>
                </a:effectLst>
              </a:rPr>
              <a:t> </a:t>
            </a:r>
            <a:r>
              <a:rPr lang="ru-RU" sz="2000" b="1" dirty="0">
                <a:effectLst>
                  <a:outerShdw blurRad="38100" dist="38100" dir="2700000" algn="tl">
                    <a:srgbClr val="FFFFFF"/>
                  </a:outerShdw>
                </a:effectLst>
              </a:rPr>
              <a:t>1897 </a:t>
            </a:r>
            <a:r>
              <a:rPr lang="ru-RU" sz="2000" b="1" dirty="0" err="1">
                <a:effectLst>
                  <a:outerShdw blurRad="38100" dist="38100" dir="2700000" algn="tl">
                    <a:srgbClr val="FFFFFF"/>
                  </a:outerShdw>
                </a:effectLst>
              </a:rPr>
              <a:t>рік</a:t>
            </a:r>
            <a:r>
              <a:rPr lang="ru-RU" sz="2000" b="1" dirty="0">
                <a:effectLst>
                  <a:outerShdw blurRad="38100" dist="38100" dir="2700000" algn="tl">
                    <a:srgbClr val="FFFFFF"/>
                  </a:outerShdw>
                </a:effectLst>
              </a:rPr>
              <a:t>, коли </a:t>
            </a:r>
            <a:r>
              <a:rPr lang="ru-RU" sz="2000" b="1" dirty="0" err="1">
                <a:effectLst>
                  <a:outerShdw blurRad="38100" dist="38100" dir="2700000" algn="tl">
                    <a:srgbClr val="FFFFFF"/>
                  </a:outerShdw>
                </a:effectLst>
              </a:rPr>
              <a:t>видатний</a:t>
            </a:r>
            <a:r>
              <a:rPr lang="ru-RU" sz="2000" b="1" dirty="0">
                <a:effectLst>
                  <a:outerShdw blurRad="38100" dist="38100" dir="2700000" algn="tl">
                    <a:srgbClr val="FFFFFF"/>
                  </a:outerShdw>
                </a:effectLst>
              </a:rPr>
              <a:t> </a:t>
            </a:r>
            <a:r>
              <a:rPr lang="ru-RU" sz="2000" b="1" dirty="0" err="1">
                <a:effectLst>
                  <a:outerShdw blurRad="38100" dist="38100" dir="2700000" algn="tl">
                    <a:srgbClr val="FFFFFF"/>
                  </a:outerShdw>
                </a:effectLst>
              </a:rPr>
              <a:t>російський</a:t>
            </a:r>
            <a:r>
              <a:rPr lang="ru-RU" sz="2000" b="1" dirty="0">
                <a:effectLst>
                  <a:outerShdw blurRad="38100" dist="38100" dir="2700000" algn="tl">
                    <a:srgbClr val="FFFFFF"/>
                  </a:outerShdw>
                </a:effectLst>
              </a:rPr>
              <a:t> </a:t>
            </a:r>
            <a:r>
              <a:rPr lang="ru-RU" sz="2000" b="1" dirty="0" smtClean="0">
                <a:effectLst>
                  <a:outerShdw blurRad="38100" dist="38100" dir="2700000" algn="tl">
                    <a:srgbClr val="FFFFFF"/>
                  </a:outerShdw>
                </a:effectLst>
              </a:rPr>
              <a:t>психоневролог </a:t>
            </a:r>
            <a:r>
              <a:rPr lang="ru-RU" sz="2000" b="1" dirty="0" err="1" smtClean="0">
                <a:effectLst>
                  <a:outerShdw blurRad="38100" dist="38100" dir="2700000" algn="tl">
                    <a:srgbClr val="FFFFFF"/>
                  </a:outerShdw>
                </a:effectLst>
              </a:rPr>
              <a:t>академік</a:t>
            </a:r>
            <a:r>
              <a:rPr lang="ru-RU" sz="2000" b="1" dirty="0" smtClean="0">
                <a:effectLst>
                  <a:outerShdw blurRad="38100" dist="38100" dir="2700000" algn="tl">
                    <a:srgbClr val="FFFFFF"/>
                  </a:outerShdw>
                </a:effectLst>
              </a:rPr>
              <a:t> </a:t>
            </a:r>
            <a:r>
              <a:rPr lang="ru-RU" sz="2000" b="1" dirty="0" err="1">
                <a:effectLst>
                  <a:outerShdw blurRad="38100" dist="38100" dir="2700000" algn="tl">
                    <a:srgbClr val="FFFFFF"/>
                  </a:outerShdw>
                </a:effectLst>
              </a:rPr>
              <a:t>Володимир</a:t>
            </a:r>
            <a:r>
              <a:rPr lang="ru-RU" sz="2000" b="1" dirty="0">
                <a:effectLst>
                  <a:outerShdw blurRad="38100" dist="38100" dir="2700000" algn="tl">
                    <a:srgbClr val="FFFFFF"/>
                  </a:outerShdw>
                </a:effectLst>
              </a:rPr>
              <a:t> Михайлович </a:t>
            </a:r>
            <a:r>
              <a:rPr lang="ru-RU" sz="2000" b="1" dirty="0" err="1">
                <a:effectLst>
                  <a:outerShdw blurRad="38100" dist="38100" dir="2700000" algn="tl">
                    <a:srgbClr val="FFFFFF"/>
                  </a:outerShdw>
                </a:effectLst>
              </a:rPr>
              <a:t>Бехтерєв</a:t>
            </a:r>
            <a:r>
              <a:rPr lang="ru-RU" sz="2000" b="1" dirty="0">
                <a:effectLst>
                  <a:outerShdw blurRad="38100" dist="38100" dir="2700000" algn="tl">
                    <a:srgbClr val="FFFFFF"/>
                  </a:outerShdw>
                </a:effectLst>
              </a:rPr>
              <a:t> (1857-1927) </a:t>
            </a:r>
            <a:r>
              <a:rPr lang="ru-RU" sz="2000" b="1" dirty="0" err="1">
                <a:effectLst>
                  <a:outerShdw blurRad="38100" dist="38100" dir="2700000" algn="tl">
                    <a:srgbClr val="FFFFFF"/>
                  </a:outerShdw>
                </a:effectLst>
              </a:rPr>
              <a:t>відкрив</a:t>
            </a:r>
            <a:r>
              <a:rPr lang="ru-RU" sz="2000" b="1" dirty="0">
                <a:effectLst>
                  <a:outerShdw blurRad="38100" dist="38100" dir="2700000" algn="tl">
                    <a:srgbClr val="FFFFFF"/>
                  </a:outerShdw>
                </a:effectLst>
              </a:rPr>
              <a:t> при </a:t>
            </a:r>
            <a:r>
              <a:rPr lang="ru-RU" sz="2000" b="1" dirty="0" err="1">
                <a:effectLst>
                  <a:outerShdw blurRad="38100" dist="38100" dir="2700000" algn="tl">
                    <a:srgbClr val="FFFFFF"/>
                  </a:outerShdw>
                </a:effectLst>
              </a:rPr>
              <a:t>клініці</a:t>
            </a:r>
            <a:r>
              <a:rPr lang="ru-RU" sz="2000" b="1" dirty="0">
                <a:effectLst>
                  <a:outerShdw blurRad="38100" dist="38100" dir="2700000" algn="tl">
                    <a:srgbClr val="FFFFFF"/>
                  </a:outerShdw>
                </a:effectLst>
              </a:rPr>
              <a:t> </a:t>
            </a:r>
            <a:r>
              <a:rPr lang="ru-RU" sz="2000" b="1" dirty="0" err="1">
                <a:effectLst>
                  <a:outerShdw blurRad="38100" dist="38100" dir="2700000" algn="tl">
                    <a:srgbClr val="FFFFFF"/>
                  </a:outerShdw>
                </a:effectLst>
              </a:rPr>
              <a:t>нервових</a:t>
            </a:r>
            <a:r>
              <a:rPr lang="ru-RU" sz="2000" b="1" dirty="0">
                <a:effectLst>
                  <a:outerShdw blurRad="38100" dist="38100" dir="2700000" algn="tl">
                    <a:srgbClr val="FFFFFF"/>
                  </a:outerShdw>
                </a:effectLst>
              </a:rPr>
              <a:t> і </a:t>
            </a:r>
            <a:r>
              <a:rPr lang="ru-RU" sz="2000" b="1" dirty="0" err="1">
                <a:effectLst>
                  <a:outerShdw blurRad="38100" dist="38100" dir="2700000" algn="tl">
                    <a:srgbClr val="FFFFFF"/>
                  </a:outerShdw>
                </a:effectLst>
              </a:rPr>
              <a:t>душевних</a:t>
            </a:r>
            <a:r>
              <a:rPr lang="ru-RU" sz="2000" b="1" dirty="0">
                <a:effectLst>
                  <a:outerShdw blurRad="38100" dist="38100" dir="2700000" algn="tl">
                    <a:srgbClr val="FFFFFF"/>
                  </a:outerShdw>
                </a:effectLst>
              </a:rPr>
              <a:t> хвороб </a:t>
            </a:r>
            <a:r>
              <a:rPr lang="ru-RU" sz="2000" b="1" dirty="0" err="1">
                <a:effectLst>
                  <a:outerShdw blurRad="38100" dist="38100" dir="2700000" algn="tl">
                    <a:srgbClr val="FFFFFF"/>
                  </a:outerShdw>
                </a:effectLst>
              </a:rPr>
              <a:t>Військово-медичної</a:t>
            </a:r>
            <a:r>
              <a:rPr lang="ru-RU" sz="2000" b="1" dirty="0">
                <a:effectLst>
                  <a:outerShdw blurRad="38100" dist="38100" dir="2700000" algn="tl">
                    <a:srgbClr val="FFFFFF"/>
                  </a:outerShdw>
                </a:effectLst>
              </a:rPr>
              <a:t> </a:t>
            </a:r>
            <a:r>
              <a:rPr lang="ru-RU" sz="2000" b="1" dirty="0" err="1">
                <a:effectLst>
                  <a:outerShdw blurRad="38100" dist="38100" dir="2700000" algn="tl">
                    <a:srgbClr val="FFFFFF"/>
                  </a:outerShdw>
                </a:effectLst>
              </a:rPr>
              <a:t>академії</a:t>
            </a:r>
            <a:r>
              <a:rPr lang="ru-RU" sz="2000" b="1" dirty="0">
                <a:effectLst>
                  <a:outerShdw blurRad="38100" dist="38100" dir="2700000" algn="tl">
                    <a:srgbClr val="FFFFFF"/>
                  </a:outerShdw>
                </a:effectLst>
              </a:rPr>
              <a:t> першу в </a:t>
            </a:r>
            <a:r>
              <a:rPr lang="ru-RU" sz="2000" b="1" dirty="0" err="1">
                <a:effectLst>
                  <a:outerShdw blurRad="38100" dist="38100" dir="2700000" algn="tl">
                    <a:srgbClr val="FFFFFF"/>
                  </a:outerShdw>
                </a:effectLst>
              </a:rPr>
              <a:t>світі</a:t>
            </a:r>
            <a:r>
              <a:rPr lang="ru-RU" sz="2000" b="1" dirty="0">
                <a:effectLst>
                  <a:outerShdw blurRad="38100" dist="38100" dir="2700000" algn="tl">
                    <a:srgbClr val="FFFFFF"/>
                  </a:outerShdw>
                </a:effectLst>
              </a:rPr>
              <a:t> </a:t>
            </a:r>
            <a:r>
              <a:rPr lang="ru-RU" sz="2000" b="1" dirty="0" err="1">
                <a:effectLst>
                  <a:outerShdw blurRad="38100" dist="38100" dir="2700000" algn="tl">
                    <a:srgbClr val="FFFFFF"/>
                  </a:outerShdw>
                </a:effectLst>
              </a:rPr>
              <a:t>операційну</a:t>
            </a:r>
            <a:r>
              <a:rPr lang="ru-RU" sz="2000" b="1" dirty="0">
                <a:effectLst>
                  <a:outerShdw blurRad="38100" dist="38100" dir="2700000" algn="tl">
                    <a:srgbClr val="FFFFFF"/>
                  </a:outerShdw>
                </a:effectLst>
              </a:rPr>
              <a:t> для </a:t>
            </a:r>
            <a:r>
              <a:rPr lang="ru-RU" sz="2000" b="1" dirty="0" err="1">
                <a:effectLst>
                  <a:outerShdw blurRad="38100" dist="38100" dir="2700000" algn="tl">
                    <a:srgbClr val="FFFFFF"/>
                  </a:outerShdw>
                </a:effectLst>
              </a:rPr>
              <a:t>хірургічного</a:t>
            </a:r>
            <a:r>
              <a:rPr lang="ru-RU" sz="2000" b="1" dirty="0">
                <a:effectLst>
                  <a:outerShdw blurRad="38100" dist="38100" dir="2700000" algn="tl">
                    <a:srgbClr val="FFFFFF"/>
                  </a:outerShdw>
                </a:effectLst>
              </a:rPr>
              <a:t> </a:t>
            </a:r>
            <a:r>
              <a:rPr lang="ru-RU" sz="2000" b="1" dirty="0" err="1">
                <a:effectLst>
                  <a:outerShdw blurRad="38100" dist="38100" dir="2700000" algn="tl">
                    <a:srgbClr val="FFFFFF"/>
                  </a:outerShdw>
                </a:effectLst>
              </a:rPr>
              <a:t>лікування</a:t>
            </a:r>
            <a:r>
              <a:rPr lang="ru-RU" sz="2000" b="1" dirty="0">
                <a:effectLst>
                  <a:outerShdw blurRad="38100" dist="38100" dir="2700000" algn="tl">
                    <a:srgbClr val="FFFFFF"/>
                  </a:outerShdw>
                </a:effectLst>
              </a:rPr>
              <a:t> </a:t>
            </a:r>
            <a:r>
              <a:rPr lang="ru-RU" sz="2000" b="1" dirty="0" err="1">
                <a:effectLst>
                  <a:outerShdw blurRad="38100" dist="38100" dir="2700000" algn="tl">
                    <a:srgbClr val="FFFFFF"/>
                  </a:outerShdw>
                </a:effectLst>
              </a:rPr>
              <a:t>хворих</a:t>
            </a:r>
            <a:r>
              <a:rPr lang="ru-RU" sz="2000" b="1" dirty="0">
                <a:effectLst>
                  <a:outerShdw blurRad="38100" dist="38100" dir="2700000" algn="tl">
                    <a:srgbClr val="FFFFFF"/>
                  </a:outerShdw>
                </a:effectLst>
              </a:rPr>
              <a:t> </a:t>
            </a:r>
            <a:r>
              <a:rPr lang="ru-RU" sz="2000" b="1" dirty="0" err="1">
                <a:effectLst>
                  <a:outerShdw blurRad="38100" dist="38100" dir="2700000" algn="tl">
                    <a:srgbClr val="FFFFFF"/>
                  </a:outerShdw>
                </a:effectLst>
              </a:rPr>
              <a:t>із</a:t>
            </a:r>
            <a:r>
              <a:rPr lang="ru-RU" sz="2000" b="1" dirty="0">
                <a:effectLst>
                  <a:outerShdw blurRad="38100" dist="38100" dir="2700000" algn="tl">
                    <a:srgbClr val="FFFFFF"/>
                  </a:outerShdw>
                </a:effectLst>
              </a:rPr>
              <a:t> </a:t>
            </a:r>
            <a:r>
              <a:rPr lang="ru-RU" sz="2000" b="1" dirty="0" err="1">
                <a:effectLst>
                  <a:outerShdw blurRad="38100" dist="38100" dir="2700000" algn="tl">
                    <a:srgbClr val="FFFFFF"/>
                  </a:outerShdw>
                </a:effectLst>
              </a:rPr>
              <a:t>захворюваннями</a:t>
            </a:r>
            <a:r>
              <a:rPr lang="ru-RU" sz="2000" b="1" dirty="0">
                <a:effectLst>
                  <a:outerShdw blurRad="38100" dist="38100" dir="2700000" algn="tl">
                    <a:srgbClr val="FFFFFF"/>
                  </a:outerShdw>
                </a:effectLst>
              </a:rPr>
              <a:t> </a:t>
            </a:r>
            <a:r>
              <a:rPr lang="ru-RU" sz="2000" b="1" dirty="0" err="1">
                <a:effectLst>
                  <a:outerShdw blurRad="38100" dist="38100" dir="2700000" algn="tl">
                    <a:srgbClr val="FFFFFF"/>
                  </a:outerShdw>
                </a:effectLst>
              </a:rPr>
              <a:t>нервової</a:t>
            </a:r>
            <a:r>
              <a:rPr lang="ru-RU" sz="2000" b="1" dirty="0">
                <a:effectLst>
                  <a:outerShdw blurRad="38100" dist="38100" dir="2700000" algn="tl">
                    <a:srgbClr val="FFFFFF"/>
                  </a:outerShdw>
                </a:effectLst>
              </a:rPr>
              <a:t> </a:t>
            </a:r>
            <a:r>
              <a:rPr lang="ru-RU" sz="2000" b="1" dirty="0" err="1">
                <a:effectLst>
                  <a:outerShdw blurRad="38100" dist="38100" dir="2700000" algn="tl">
                    <a:srgbClr val="FFFFFF"/>
                  </a:outerShdw>
                </a:effectLst>
              </a:rPr>
              <a:t>системи</a:t>
            </a:r>
            <a:r>
              <a:rPr lang="ru-RU" sz="2000" b="1" dirty="0">
                <a:effectLst>
                  <a:outerShdw blurRad="38100" dist="38100" dir="2700000" algn="tl">
                    <a:srgbClr val="FFFFFF"/>
                  </a:outerShdw>
                </a:effectLst>
              </a:rPr>
              <a:t>. На </a:t>
            </a:r>
            <a:r>
              <a:rPr lang="ru-RU" sz="2000" b="1" dirty="0" err="1">
                <a:effectLst>
                  <a:outerShdw blurRad="38100" dist="38100" dir="2700000" algn="tl">
                    <a:srgbClr val="FFFFFF"/>
                  </a:outerShdw>
                </a:effectLst>
              </a:rPr>
              <a:t>її</a:t>
            </a:r>
            <a:r>
              <a:rPr lang="ru-RU" sz="2000" b="1" dirty="0">
                <a:effectLst>
                  <a:outerShdw blurRad="38100" dist="38100" dir="2700000" algn="tl">
                    <a:srgbClr val="FFFFFF"/>
                  </a:outerShdw>
                </a:effectLst>
              </a:rPr>
              <a:t> </a:t>
            </a:r>
            <a:r>
              <a:rPr lang="ru-RU" sz="2000" b="1" dirty="0" err="1">
                <a:effectLst>
                  <a:outerShdw blurRad="38100" dist="38100" dir="2700000" algn="tl">
                    <a:srgbClr val="FFFFFF"/>
                  </a:outerShdw>
                </a:effectLst>
              </a:rPr>
              <a:t>відкритті</a:t>
            </a:r>
            <a:r>
              <a:rPr lang="ru-RU" sz="2000" b="1" dirty="0">
                <a:effectLst>
                  <a:outerShdw blurRad="38100" dist="38100" dir="2700000" algn="tl">
                    <a:srgbClr val="FFFFFF"/>
                  </a:outerShdw>
                </a:effectLst>
              </a:rPr>
              <a:t> </a:t>
            </a:r>
            <a:r>
              <a:rPr lang="ru-RU" sz="2000" b="1" dirty="0" err="1">
                <a:effectLst>
                  <a:outerShdw blurRad="38100" dist="38100" dir="2700000" algn="tl">
                    <a:srgbClr val="FFFFFF"/>
                  </a:outerShdw>
                </a:effectLst>
              </a:rPr>
              <a:t>він</a:t>
            </a:r>
            <a:r>
              <a:rPr lang="ru-RU" sz="2000" b="1" dirty="0">
                <a:effectLst>
                  <a:outerShdw blurRad="38100" dist="38100" dir="2700000" algn="tl">
                    <a:srgbClr val="FFFFFF"/>
                  </a:outerShdw>
                </a:effectLst>
              </a:rPr>
              <a:t> </a:t>
            </a:r>
            <a:r>
              <a:rPr lang="ru-RU" sz="2000" b="1" dirty="0" err="1">
                <a:effectLst>
                  <a:outerShdw blurRad="38100" dist="38100" dir="2700000" algn="tl">
                    <a:srgbClr val="FFFFFF"/>
                  </a:outerShdw>
                </a:effectLst>
              </a:rPr>
              <a:t>виголосив</a:t>
            </a:r>
            <a:r>
              <a:rPr lang="ru-RU" sz="2000" b="1" dirty="0">
                <a:effectLst>
                  <a:outerShdw blurRad="38100" dist="38100" dir="2700000" algn="tl">
                    <a:srgbClr val="FFFFFF"/>
                  </a:outerShdw>
                </a:effectLst>
              </a:rPr>
              <a:t> слова, </a:t>
            </a:r>
            <a:r>
              <a:rPr lang="ru-RU" sz="2000" b="1" dirty="0" err="1">
                <a:effectLst>
                  <a:outerShdw blurRad="38100" dist="38100" dir="2700000" algn="tl">
                    <a:srgbClr val="FFFFFF"/>
                  </a:outerShdw>
                </a:effectLst>
              </a:rPr>
              <a:t>що</a:t>
            </a:r>
            <a:r>
              <a:rPr lang="ru-RU" sz="2000" b="1" dirty="0">
                <a:effectLst>
                  <a:outerShdw blurRad="38100" dist="38100" dir="2700000" algn="tl">
                    <a:srgbClr val="FFFFFF"/>
                  </a:outerShdw>
                </a:effectLst>
              </a:rPr>
              <a:t> </a:t>
            </a:r>
            <a:r>
              <a:rPr lang="ru-RU" sz="2000" b="1" dirty="0" err="1">
                <a:effectLst>
                  <a:outerShdw blurRad="38100" dist="38100" dir="2700000" algn="tl">
                    <a:srgbClr val="FFFFFF"/>
                  </a:outerShdw>
                </a:effectLst>
              </a:rPr>
              <a:t>визначили</a:t>
            </a:r>
            <a:r>
              <a:rPr lang="ru-RU" sz="2000" b="1" dirty="0">
                <a:effectLst>
                  <a:outerShdw blurRad="38100" dist="38100" dir="2700000" algn="tl">
                    <a:srgbClr val="FFFFFF"/>
                  </a:outerShdw>
                </a:effectLst>
              </a:rPr>
              <a:t> шлях </a:t>
            </a:r>
            <a:r>
              <a:rPr lang="ru-RU" sz="2000" b="1" dirty="0" err="1">
                <a:effectLst>
                  <a:outerShdw blurRad="38100" dist="38100" dir="2700000" algn="tl">
                    <a:srgbClr val="FFFFFF"/>
                  </a:outerShdw>
                </a:effectLst>
              </a:rPr>
              <a:t>становлення</a:t>
            </a:r>
            <a:r>
              <a:rPr lang="ru-RU" sz="2000" b="1" dirty="0">
                <a:effectLst>
                  <a:outerShdw blurRad="38100" dist="38100" dir="2700000" algn="tl">
                    <a:srgbClr val="FFFFFF"/>
                  </a:outerShdw>
                </a:effectLst>
              </a:rPr>
              <a:t> </a:t>
            </a:r>
            <a:r>
              <a:rPr lang="ru-RU" sz="2000" b="1" dirty="0" err="1">
                <a:effectLst>
                  <a:outerShdw blurRad="38100" dist="38100" dir="2700000" algn="tl">
                    <a:srgbClr val="FFFFFF"/>
                  </a:outerShdw>
                </a:effectLst>
              </a:rPr>
              <a:t>нейрохірургії</a:t>
            </a:r>
            <a:r>
              <a:rPr lang="ru-RU" sz="2000" b="1" dirty="0">
                <a:effectLst>
                  <a:outerShdw blurRad="38100" dist="38100" dir="2700000" algn="tl">
                    <a:srgbClr val="FFFFFF"/>
                  </a:outerShdw>
                </a:effectLst>
              </a:rPr>
              <a:t>: "</a:t>
            </a:r>
            <a:r>
              <a:rPr lang="ru-RU" sz="2000" b="1" dirty="0" err="1">
                <a:effectLst>
                  <a:outerShdw blurRad="38100" dist="38100" dir="2700000" algn="tl">
                    <a:srgbClr val="FFFFFF"/>
                  </a:outerShdw>
                </a:effectLst>
              </a:rPr>
              <a:t>Якщо</a:t>
            </a:r>
            <a:r>
              <a:rPr lang="ru-RU" sz="2000" b="1" dirty="0">
                <a:effectLst>
                  <a:outerShdw blurRad="38100" dist="38100" dir="2700000" algn="tl">
                    <a:srgbClr val="FFFFFF"/>
                  </a:outerShdw>
                </a:effectLst>
              </a:rPr>
              <a:t> </a:t>
            </a:r>
            <a:r>
              <a:rPr lang="ru-RU" sz="2000" b="1" dirty="0" err="1">
                <a:effectLst>
                  <a:outerShdw blurRad="38100" dist="38100" dir="2700000" algn="tl">
                    <a:srgbClr val="FFFFFF"/>
                  </a:outerShdw>
                </a:effectLst>
              </a:rPr>
              <a:t>нинішні</a:t>
            </a:r>
            <a:r>
              <a:rPr lang="ru-RU" sz="2000" b="1" dirty="0">
                <a:effectLst>
                  <a:outerShdw blurRad="38100" dist="38100" dir="2700000" algn="tl">
                    <a:srgbClr val="FFFFFF"/>
                  </a:outerShdw>
                </a:effectLst>
              </a:rPr>
              <a:t> </a:t>
            </a:r>
            <a:r>
              <a:rPr lang="ru-RU" sz="2000" b="1" dirty="0" err="1">
                <a:effectLst>
                  <a:outerShdw blurRad="38100" dist="38100" dir="2700000" algn="tl">
                    <a:srgbClr val="FFFFFF"/>
                  </a:outerShdw>
                </a:effectLst>
              </a:rPr>
              <a:t>лікарі</a:t>
            </a:r>
            <a:r>
              <a:rPr lang="ru-RU" sz="2000" b="1" dirty="0">
                <a:effectLst>
                  <a:outerShdw blurRad="38100" dist="38100" dir="2700000" algn="tl">
                    <a:srgbClr val="FFFFFF"/>
                  </a:outerShdw>
                </a:effectLst>
              </a:rPr>
              <a:t>-невропатологи </a:t>
            </a:r>
            <a:r>
              <a:rPr lang="ru-RU" sz="2000" b="1" dirty="0" err="1">
                <a:effectLst>
                  <a:outerShdw blurRad="38100" dist="38100" dir="2700000" algn="tl">
                    <a:srgbClr val="FFFFFF"/>
                  </a:outerShdw>
                </a:effectLst>
              </a:rPr>
              <a:t>ще</a:t>
            </a:r>
            <a:r>
              <a:rPr lang="ru-RU" sz="2000" b="1" dirty="0">
                <a:effectLst>
                  <a:outerShdw blurRad="38100" dist="38100" dir="2700000" algn="tl">
                    <a:srgbClr val="FFFFFF"/>
                  </a:outerShdw>
                </a:effectLst>
              </a:rPr>
              <a:t> </a:t>
            </a:r>
            <a:r>
              <a:rPr lang="ru-RU" sz="2000" b="1" dirty="0" err="1">
                <a:effectLst>
                  <a:outerShdw blurRad="38100" dist="38100" dir="2700000" algn="tl">
                    <a:srgbClr val="FFFFFF"/>
                  </a:outerShdw>
                </a:effectLst>
              </a:rPr>
              <a:t>звертаються</a:t>
            </a:r>
            <a:r>
              <a:rPr lang="ru-RU" sz="2000" b="1" dirty="0">
                <a:effectLst>
                  <a:outerShdw blurRad="38100" dist="38100" dir="2700000" algn="tl">
                    <a:srgbClr val="FFFFFF"/>
                  </a:outerShdw>
                </a:effectLst>
              </a:rPr>
              <a:t> за </a:t>
            </a:r>
            <a:r>
              <a:rPr lang="ru-RU" sz="2000" b="1" dirty="0" err="1">
                <a:effectLst>
                  <a:outerShdw blurRad="38100" dist="38100" dir="2700000" algn="tl">
                    <a:srgbClr val="FFFFFF"/>
                  </a:outerShdw>
                </a:effectLst>
              </a:rPr>
              <a:t>допомогою</a:t>
            </a:r>
            <a:r>
              <a:rPr lang="ru-RU" sz="2000" b="1" dirty="0">
                <a:effectLst>
                  <a:outerShdw blurRad="38100" dist="38100" dir="2700000" algn="tl">
                    <a:srgbClr val="FFFFFF"/>
                  </a:outerShdw>
                </a:effectLst>
              </a:rPr>
              <a:t> до </a:t>
            </a:r>
            <a:r>
              <a:rPr lang="ru-RU" sz="2000" b="1" dirty="0" err="1" smtClean="0">
                <a:effectLst>
                  <a:outerShdw blurRad="38100" dist="38100" dir="2700000" algn="tl">
                    <a:srgbClr val="FFFFFF"/>
                  </a:outerShdw>
                </a:effectLst>
              </a:rPr>
              <a:t>хірургів</a:t>
            </a:r>
            <a:r>
              <a:rPr lang="ru-RU" sz="2000" b="1" dirty="0">
                <a:effectLst>
                  <a:outerShdw blurRad="38100" dist="38100" dir="2700000" algn="tl">
                    <a:srgbClr val="FFFFFF"/>
                  </a:outerShdw>
                </a:effectLst>
              </a:rPr>
              <a:t>, то </a:t>
            </a:r>
            <a:r>
              <a:rPr lang="ru-RU" sz="2000" b="1" dirty="0" err="1" smtClean="0">
                <a:effectLst>
                  <a:outerShdw blurRad="38100" dist="38100" dir="2700000" algn="tl">
                    <a:srgbClr val="FFFFFF"/>
                  </a:outerShdw>
                </a:effectLst>
              </a:rPr>
              <a:t>майбутні</a:t>
            </a:r>
            <a:r>
              <a:rPr lang="ru-RU" sz="2000" b="1" dirty="0" smtClean="0">
                <a:effectLst>
                  <a:outerShdw blurRad="38100" dist="38100" dir="2700000" algn="tl">
                    <a:srgbClr val="FFFFFF"/>
                  </a:outerShdw>
                </a:effectLst>
              </a:rPr>
              <a:t> </a:t>
            </a:r>
            <a:r>
              <a:rPr lang="ru-RU" sz="2000" b="1" dirty="0" err="1">
                <a:effectLst>
                  <a:outerShdw blurRad="38100" dist="38100" dir="2700000" algn="tl">
                    <a:srgbClr val="FFFFFF"/>
                  </a:outerShdw>
                </a:effectLst>
              </a:rPr>
              <a:t>покоління</a:t>
            </a:r>
            <a:r>
              <a:rPr lang="ru-RU" sz="2000" b="1" dirty="0">
                <a:effectLst>
                  <a:outerShdw blurRad="38100" dist="38100" dir="2700000" algn="tl">
                    <a:srgbClr val="FFFFFF"/>
                  </a:outerShdw>
                </a:effectLst>
              </a:rPr>
              <a:t> </a:t>
            </a:r>
            <a:r>
              <a:rPr lang="ru-RU" sz="2000" b="1" dirty="0" err="1">
                <a:effectLst>
                  <a:outerShdw blurRad="38100" dist="38100" dir="2700000" algn="tl">
                    <a:srgbClr val="FFFFFF"/>
                  </a:outerShdw>
                </a:effectLst>
              </a:rPr>
              <a:t>вже</a:t>
            </a:r>
            <a:r>
              <a:rPr lang="ru-RU" sz="2000" b="1" dirty="0">
                <a:effectLst>
                  <a:outerShdw blurRad="38100" dist="38100" dir="2700000" algn="tl">
                    <a:srgbClr val="FFFFFF"/>
                  </a:outerShdw>
                </a:effectLst>
              </a:rPr>
              <a:t>, напевно, не </a:t>
            </a:r>
            <a:r>
              <a:rPr lang="ru-RU" sz="2000" b="1" dirty="0" err="1" smtClean="0">
                <a:effectLst>
                  <a:outerShdw blurRad="38100" dist="38100" dir="2700000" algn="tl">
                    <a:srgbClr val="FFFFFF"/>
                  </a:outerShdw>
                </a:effectLst>
              </a:rPr>
              <a:t>будуть</a:t>
            </a:r>
            <a:r>
              <a:rPr lang="ru-RU" sz="2000" b="1" dirty="0" smtClean="0">
                <a:effectLst>
                  <a:outerShdw blurRad="38100" dist="38100" dir="2700000" algn="tl">
                    <a:srgbClr val="FFFFFF"/>
                  </a:outerShdw>
                </a:effectLst>
              </a:rPr>
              <a:t> </a:t>
            </a:r>
            <a:r>
              <a:rPr lang="ru-RU" sz="2000" b="1" dirty="0" err="1">
                <a:effectLst>
                  <a:outerShdw blurRad="38100" dist="38100" dir="2700000" algn="tl">
                    <a:srgbClr val="FFFFFF"/>
                  </a:outerShdw>
                </a:effectLst>
              </a:rPr>
              <a:t>мати</a:t>
            </a:r>
            <a:r>
              <a:rPr lang="ru-RU" sz="2000" b="1" dirty="0">
                <a:effectLst>
                  <a:outerShdw blurRad="38100" dist="38100" dir="2700000" algn="tl">
                    <a:srgbClr val="FFFFFF"/>
                  </a:outerShdw>
                </a:effectLst>
              </a:rPr>
              <a:t> потребу в </a:t>
            </a:r>
            <a:r>
              <a:rPr lang="ru-RU" sz="2000" b="1" dirty="0" err="1">
                <a:effectLst>
                  <a:outerShdw blurRad="38100" dist="38100" dir="2700000" algn="tl">
                    <a:srgbClr val="FFFFFF"/>
                  </a:outerShdw>
                </a:effectLst>
              </a:rPr>
              <a:t>цьому</a:t>
            </a:r>
            <a:r>
              <a:rPr lang="ru-RU" sz="2000" b="1" dirty="0">
                <a:effectLst>
                  <a:outerShdw blurRad="38100" dist="38100" dir="2700000" algn="tl">
                    <a:srgbClr val="FFFFFF"/>
                  </a:outerShdw>
                </a:effectLst>
              </a:rPr>
              <a:t>. Взявшись за </a:t>
            </a:r>
            <a:r>
              <a:rPr lang="ru-RU" sz="2000" b="1" dirty="0" err="1">
                <a:effectLst>
                  <a:outerShdw blurRad="38100" dist="38100" dir="2700000" algn="tl">
                    <a:srgbClr val="FFFFFF"/>
                  </a:outerShdw>
                </a:effectLst>
              </a:rPr>
              <a:t>ніж</a:t>
            </a:r>
            <a:r>
              <a:rPr lang="ru-RU" sz="2000" b="1" dirty="0">
                <a:effectLst>
                  <a:outerShdw blurRad="38100" dist="38100" dir="2700000" algn="tl">
                    <a:srgbClr val="FFFFFF"/>
                  </a:outerShdw>
                </a:effectLst>
              </a:rPr>
              <a:t>, </a:t>
            </a:r>
            <a:r>
              <a:rPr lang="ru-RU" sz="2000" b="1" dirty="0" smtClean="0">
                <a:effectLst>
                  <a:outerShdw blurRad="38100" dist="38100" dir="2700000" algn="tl">
                    <a:srgbClr val="FFFFFF"/>
                  </a:outerShdw>
                </a:effectLst>
              </a:rPr>
              <a:t>вони </a:t>
            </a:r>
            <a:r>
              <a:rPr lang="ru-RU" sz="2000" b="1" dirty="0" err="1" smtClean="0">
                <a:effectLst>
                  <a:outerShdw blurRad="38100" dist="38100" dir="2700000" algn="tl">
                    <a:srgbClr val="FFFFFF"/>
                  </a:outerShdw>
                </a:effectLst>
              </a:rPr>
              <a:t>самі</a:t>
            </a:r>
            <a:r>
              <a:rPr lang="ru-RU" sz="2000" b="1" dirty="0" smtClean="0">
                <a:effectLst>
                  <a:outerShdw blurRad="38100" dist="38100" dir="2700000" algn="tl">
                    <a:srgbClr val="FFFFFF"/>
                  </a:outerShdw>
                </a:effectLst>
              </a:rPr>
              <a:t> </a:t>
            </a:r>
            <a:r>
              <a:rPr lang="ru-RU" sz="2000" b="1" dirty="0" err="1" smtClean="0">
                <a:effectLst>
                  <a:outerShdw blurRad="38100" dist="38100" dir="2700000" algn="tl">
                    <a:srgbClr val="FFFFFF"/>
                  </a:outerShdw>
                </a:effectLst>
              </a:rPr>
              <a:t>будуть</a:t>
            </a:r>
            <a:r>
              <a:rPr lang="ru-RU" sz="2000" b="1" dirty="0" smtClean="0">
                <a:effectLst>
                  <a:outerShdw blurRad="38100" dist="38100" dir="2700000" algn="tl">
                    <a:srgbClr val="FFFFFF"/>
                  </a:outerShdw>
                </a:effectLst>
              </a:rPr>
              <a:t> </a:t>
            </a:r>
            <a:r>
              <a:rPr lang="ru-RU" sz="2000" b="1" dirty="0" err="1">
                <a:effectLst>
                  <a:outerShdw blurRad="38100" dist="38100" dir="2700000" algn="tl">
                    <a:srgbClr val="FFFFFF"/>
                  </a:outerShdw>
                </a:effectLst>
              </a:rPr>
              <a:t>виконувати</a:t>
            </a:r>
            <a:r>
              <a:rPr lang="ru-RU" sz="2000" b="1" dirty="0">
                <a:effectLst>
                  <a:outerShdw blurRad="38100" dist="38100" dir="2700000" algn="tl">
                    <a:srgbClr val="FFFFFF"/>
                  </a:outerShdw>
                </a:effectLst>
              </a:rPr>
              <a:t> те, </a:t>
            </a:r>
            <a:r>
              <a:rPr lang="ru-RU" sz="2000" b="1" dirty="0" err="1">
                <a:effectLst>
                  <a:outerShdw blurRad="38100" dist="38100" dir="2700000" algn="tl">
                    <a:srgbClr val="FFFFFF"/>
                  </a:outerShdw>
                </a:effectLst>
              </a:rPr>
              <a:t>що</a:t>
            </a:r>
            <a:r>
              <a:rPr lang="ru-RU" sz="2000" b="1" dirty="0">
                <a:effectLst>
                  <a:outerShdw blurRad="38100" dist="38100" dir="2700000" algn="tl">
                    <a:srgbClr val="FFFFFF"/>
                  </a:outerShdw>
                </a:effectLst>
              </a:rPr>
              <a:t> </a:t>
            </a:r>
            <a:r>
              <a:rPr lang="ru-RU" sz="2000" b="1" dirty="0" err="1">
                <a:effectLst>
                  <a:outerShdw blurRad="38100" dist="38100" dir="2700000" algn="tl">
                    <a:srgbClr val="FFFFFF"/>
                  </a:outerShdw>
                </a:effectLst>
              </a:rPr>
              <a:t>належить</a:t>
            </a:r>
            <a:r>
              <a:rPr lang="ru-RU" sz="2000" b="1" dirty="0">
                <a:effectLst>
                  <a:outerShdw blurRad="38100" dist="38100" dir="2700000" algn="tl">
                    <a:srgbClr val="FFFFFF"/>
                  </a:outerShdw>
                </a:effectLst>
              </a:rPr>
              <a:t> </a:t>
            </a:r>
            <a:r>
              <a:rPr lang="ru-RU" sz="2000" b="1" dirty="0" err="1" smtClean="0">
                <a:effectLst>
                  <a:outerShdw blurRad="38100" dist="38100" dir="2700000" algn="tl">
                    <a:srgbClr val="FFFFFF"/>
                  </a:outerShdw>
                </a:effectLst>
              </a:rPr>
              <a:t>їм</a:t>
            </a:r>
            <a:r>
              <a:rPr lang="ru-RU" sz="2000" b="1" dirty="0" smtClean="0">
                <a:effectLst>
                  <a:outerShdw blurRad="38100" dist="38100" dir="2700000" algn="tl">
                    <a:srgbClr val="FFFFFF"/>
                  </a:outerShdw>
                </a:effectLst>
              </a:rPr>
              <a:t> </a:t>
            </a:r>
            <a:r>
              <a:rPr lang="ru-RU" sz="2000" b="1" dirty="0">
                <a:effectLst>
                  <a:outerShdw blurRad="38100" dist="38100" dir="2700000" algn="tl">
                    <a:srgbClr val="FFFFFF"/>
                  </a:outerShdw>
                </a:effectLst>
              </a:rPr>
              <a:t>по праву "</a:t>
            </a:r>
            <a:endParaRPr lang="ru-RU" sz="2000" b="1" dirty="0">
              <a:solidFill>
                <a:srgbClr val="FF0000"/>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40" name="Picture 4" descr="5c61e39672c2"/>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42338" name="Rectangle 2"/>
          <p:cNvSpPr>
            <a:spLocks noGrp="1" noChangeArrowheads="1"/>
          </p:cNvSpPr>
          <p:nvPr>
            <p:ph type="title"/>
          </p:nvPr>
        </p:nvSpPr>
        <p:spPr>
          <a:xfrm>
            <a:off x="457200" y="2133600"/>
            <a:ext cx="8229600" cy="1143000"/>
          </a:xfrm>
        </p:spPr>
        <p:txBody>
          <a:bodyPr/>
          <a:lstStyle/>
          <a:p>
            <a:r>
              <a:rPr lang="ru-RU" dirty="0">
                <a:solidFill>
                  <a:schemeClr val="bg1"/>
                </a:solidFill>
              </a:rPr>
              <a:t>ДЯКУЄМО ЗА УВАГУ!</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pic>
        <p:nvPicPr>
          <p:cNvPr id="21506" name="Picture 6" descr="01"/>
          <p:cNvPicPr>
            <a:picLocks noChangeAspect="1" noChangeArrowheads="1"/>
          </p:cNvPicPr>
          <p:nvPr/>
        </p:nvPicPr>
        <p:blipFill>
          <a:blip r:embed="rId2"/>
          <a:srcRect/>
          <a:stretch>
            <a:fillRect/>
          </a:stretch>
        </p:blipFill>
        <p:spPr bwMode="auto">
          <a:xfrm>
            <a:off x="685800" y="1697038"/>
            <a:ext cx="7924800" cy="5160962"/>
          </a:xfrm>
          <a:prstGeom prst="rect">
            <a:avLst/>
          </a:prstGeom>
          <a:noFill/>
          <a:ln w="9525">
            <a:noFill/>
            <a:miter lim="800000"/>
            <a:headEnd/>
            <a:tailEnd/>
          </a:ln>
        </p:spPr>
      </p:pic>
      <p:sp>
        <p:nvSpPr>
          <p:cNvPr id="21507" name="Rectangle 4"/>
          <p:cNvSpPr>
            <a:spLocks noChangeArrowheads="1"/>
          </p:cNvSpPr>
          <p:nvPr/>
        </p:nvSpPr>
        <p:spPr bwMode="auto">
          <a:xfrm>
            <a:off x="0" y="0"/>
            <a:ext cx="9144000" cy="2530475"/>
          </a:xfrm>
          <a:prstGeom prst="rect">
            <a:avLst/>
          </a:prstGeom>
          <a:noFill/>
          <a:ln w="9525">
            <a:noFill/>
            <a:miter lim="800000"/>
            <a:headEnd/>
            <a:tailEnd/>
          </a:ln>
        </p:spPr>
        <p:txBody>
          <a:bodyPr>
            <a:spAutoFit/>
          </a:bodyPr>
          <a:lstStyle/>
          <a:p>
            <a:r>
              <a:rPr lang="ru-RU" sz="2000" b="1" dirty="0"/>
              <a:t>У 1905 </a:t>
            </a:r>
            <a:r>
              <a:rPr lang="ru-RU" sz="2000" b="1" dirty="0" err="1"/>
              <a:t>році</a:t>
            </a:r>
            <a:r>
              <a:rPr lang="ru-RU" sz="2000" b="1" dirty="0"/>
              <a:t> </a:t>
            </a:r>
            <a:r>
              <a:rPr lang="ru-RU" sz="2000" b="1" dirty="0" err="1"/>
              <a:t>В.М.Бехтерев</a:t>
            </a:r>
            <a:r>
              <a:rPr lang="ru-RU" sz="2000" b="1" dirty="0"/>
              <a:t> </a:t>
            </a:r>
            <a:r>
              <a:rPr lang="ru-RU" sz="2000" b="1" dirty="0" err="1"/>
              <a:t>організував</a:t>
            </a:r>
            <a:r>
              <a:rPr lang="ru-RU" sz="2000" b="1" dirty="0"/>
              <a:t> перше </a:t>
            </a:r>
            <a:r>
              <a:rPr lang="ru-RU" sz="2000" b="1" dirty="0" err="1"/>
              <a:t>нейрохірургічне</a:t>
            </a:r>
            <a:r>
              <a:rPr lang="ru-RU" sz="2000" b="1" dirty="0"/>
              <a:t> </a:t>
            </a:r>
            <a:r>
              <a:rPr lang="ru-RU" sz="2000" b="1" dirty="0" err="1"/>
              <a:t>відділення</a:t>
            </a:r>
            <a:r>
              <a:rPr lang="ru-RU" sz="2000" b="1" dirty="0"/>
              <a:t> на 20 </a:t>
            </a:r>
            <a:r>
              <a:rPr lang="ru-RU" sz="2000" b="1" dirty="0" err="1"/>
              <a:t>ліжок</a:t>
            </a:r>
            <a:r>
              <a:rPr lang="ru-RU" sz="2000" b="1" dirty="0"/>
              <a:t>, </a:t>
            </a:r>
            <a:r>
              <a:rPr lang="ru-RU" sz="2000" b="1" dirty="0" err="1"/>
              <a:t>завідувачем</a:t>
            </a:r>
            <a:r>
              <a:rPr lang="ru-RU" sz="2000" b="1" dirty="0"/>
              <a:t> </a:t>
            </a:r>
            <a:r>
              <a:rPr lang="ru-RU" sz="2000" b="1" dirty="0" err="1"/>
              <a:t>якого</a:t>
            </a:r>
            <a:r>
              <a:rPr lang="ru-RU" sz="2000" b="1" dirty="0"/>
              <a:t> </a:t>
            </a:r>
            <a:r>
              <a:rPr lang="ru-RU" sz="2000" b="1" dirty="0" err="1"/>
              <a:t>був</a:t>
            </a:r>
            <a:r>
              <a:rPr lang="ru-RU" sz="2000" b="1" dirty="0"/>
              <a:t> </a:t>
            </a:r>
            <a:r>
              <a:rPr lang="ru-RU" sz="2000" b="1" dirty="0" err="1"/>
              <a:t>призначений</a:t>
            </a:r>
            <a:r>
              <a:rPr lang="ru-RU" sz="2000" b="1" dirty="0"/>
              <a:t> </a:t>
            </a:r>
            <a:r>
              <a:rPr lang="ru-RU" sz="2000" b="1" dirty="0" err="1"/>
              <a:t>його</a:t>
            </a:r>
            <a:r>
              <a:rPr lang="ru-RU" sz="2000" b="1" dirty="0"/>
              <a:t> </a:t>
            </a:r>
            <a:r>
              <a:rPr lang="ru-RU" sz="2000" b="1" dirty="0" err="1"/>
              <a:t>учень</a:t>
            </a:r>
            <a:r>
              <a:rPr lang="ru-RU" sz="2000" b="1" dirty="0"/>
              <a:t> </a:t>
            </a:r>
            <a:r>
              <a:rPr lang="ru-RU" sz="2000" b="1" dirty="0" err="1"/>
              <a:t>Людвіг</a:t>
            </a:r>
            <a:r>
              <a:rPr lang="ru-RU" sz="2000" b="1" dirty="0"/>
              <a:t> Мартинович </a:t>
            </a:r>
            <a:r>
              <a:rPr lang="ru-RU" sz="2000" b="1" dirty="0" err="1" smtClean="0"/>
              <a:t>Пуссеп</a:t>
            </a:r>
            <a:r>
              <a:rPr lang="ru-RU" sz="2000" b="1" dirty="0" smtClean="0"/>
              <a:t>. </a:t>
            </a:r>
            <a:r>
              <a:rPr lang="ru-RU" sz="2000" b="1" dirty="0"/>
              <a:t>У 1909 </a:t>
            </a:r>
            <a:r>
              <a:rPr lang="ru-RU" sz="2000" b="1" dirty="0" err="1"/>
              <a:t>році</a:t>
            </a:r>
            <a:r>
              <a:rPr lang="ru-RU" sz="2000" b="1" dirty="0"/>
              <a:t> </a:t>
            </a:r>
            <a:r>
              <a:rPr lang="ru-RU" sz="2000" b="1" dirty="0" err="1"/>
              <a:t>Л.М.Пуссеп</a:t>
            </a:r>
            <a:r>
              <a:rPr lang="ru-RU" sz="2000" b="1" dirty="0"/>
              <a:t> </a:t>
            </a:r>
            <a:r>
              <a:rPr lang="ru-RU" sz="2000" b="1" dirty="0" err="1"/>
              <a:t>очолив</a:t>
            </a:r>
            <a:r>
              <a:rPr lang="ru-RU" sz="2000" b="1" dirty="0"/>
              <a:t> першу в </a:t>
            </a:r>
            <a:r>
              <a:rPr lang="ru-RU" sz="2000" b="1" dirty="0" err="1"/>
              <a:t>світі</a:t>
            </a:r>
            <a:r>
              <a:rPr lang="ru-RU" sz="2000" b="1" dirty="0"/>
              <a:t> кафедру </a:t>
            </a:r>
            <a:r>
              <a:rPr lang="ru-RU" sz="2000" b="1" dirty="0" err="1"/>
              <a:t>хірургічної</a:t>
            </a:r>
            <a:r>
              <a:rPr lang="ru-RU" sz="2000" b="1" dirty="0"/>
              <a:t> </a:t>
            </a:r>
            <a:r>
              <a:rPr lang="ru-RU" sz="2000" b="1" dirty="0" err="1"/>
              <a:t>невропатології</a:t>
            </a:r>
            <a:r>
              <a:rPr lang="ru-RU" sz="2000" b="1" dirty="0"/>
              <a:t> при </a:t>
            </a:r>
            <a:r>
              <a:rPr lang="ru-RU" sz="2000" b="1" dirty="0" err="1"/>
              <a:t>психоневрологічному</a:t>
            </a:r>
            <a:r>
              <a:rPr lang="ru-RU" sz="2000" b="1" dirty="0"/>
              <a:t> </a:t>
            </a:r>
            <a:r>
              <a:rPr lang="ru-RU" sz="2000" b="1" dirty="0" err="1"/>
              <a:t>інституті</a:t>
            </a:r>
            <a:r>
              <a:rPr lang="ru-RU" sz="2000" b="1" dirty="0"/>
              <a:t> в </a:t>
            </a:r>
            <a:r>
              <a:rPr lang="ru-RU" sz="2000" b="1" dirty="0" err="1"/>
              <a:t>Петербурзі</a:t>
            </a:r>
            <a:r>
              <a:rPr lang="ru-RU" sz="2000" b="1" dirty="0"/>
              <a:t>. У 1914 </a:t>
            </a:r>
            <a:r>
              <a:rPr lang="ru-RU" sz="2000" b="1" dirty="0" err="1"/>
              <a:t>році</a:t>
            </a:r>
            <a:r>
              <a:rPr lang="ru-RU" sz="2000" b="1" dirty="0"/>
              <a:t> за </a:t>
            </a:r>
            <a:r>
              <a:rPr lang="ru-RU" sz="2000" b="1" dirty="0" err="1"/>
              <a:t>його</a:t>
            </a:r>
            <a:r>
              <a:rPr lang="ru-RU" sz="2000" b="1" dirty="0"/>
              <a:t> </a:t>
            </a:r>
            <a:r>
              <a:rPr lang="ru-RU" sz="2000" b="1" dirty="0" err="1"/>
              <a:t>активної</a:t>
            </a:r>
            <a:r>
              <a:rPr lang="ru-RU" sz="2000" b="1" dirty="0"/>
              <a:t> </a:t>
            </a:r>
            <a:r>
              <a:rPr lang="ru-RU" sz="2000" b="1" dirty="0" smtClean="0"/>
              <a:t> </a:t>
            </a:r>
            <a:r>
              <a:rPr lang="ru-RU" sz="2000" b="1" dirty="0" err="1" smtClean="0"/>
              <a:t>участі</a:t>
            </a:r>
            <a:r>
              <a:rPr lang="ru-RU" sz="2000" b="1" dirty="0" smtClean="0"/>
              <a:t> </a:t>
            </a:r>
            <a:r>
              <a:rPr lang="ru-RU" sz="2000" b="1" dirty="0"/>
              <a:t>на </a:t>
            </a:r>
            <a:r>
              <a:rPr lang="ru-RU" sz="2000" b="1" dirty="0" err="1"/>
              <a:t>базі</a:t>
            </a:r>
            <a:r>
              <a:rPr lang="ru-RU" sz="2000" b="1" dirty="0"/>
              <a:t> </a:t>
            </a:r>
            <a:r>
              <a:rPr lang="ru-RU" sz="2000" b="1" dirty="0" err="1"/>
              <a:t>цього</a:t>
            </a:r>
            <a:r>
              <a:rPr lang="ru-RU" sz="2000" b="1" dirty="0"/>
              <a:t> ж </a:t>
            </a:r>
            <a:r>
              <a:rPr lang="ru-RU" sz="2000" b="1" dirty="0" err="1"/>
              <a:t>інституту</a:t>
            </a:r>
            <a:r>
              <a:rPr lang="ru-RU" sz="2000" b="1" dirty="0"/>
              <a:t> </a:t>
            </a:r>
            <a:r>
              <a:rPr lang="ru-RU" sz="2000" b="1" dirty="0" err="1"/>
              <a:t>був</a:t>
            </a:r>
            <a:r>
              <a:rPr lang="ru-RU" sz="2000" b="1" dirty="0"/>
              <a:t> </a:t>
            </a:r>
            <a:r>
              <a:rPr lang="ru-RU" sz="2000" b="1" dirty="0" err="1"/>
              <a:t>відкритий</a:t>
            </a:r>
            <a:r>
              <a:rPr lang="ru-RU" sz="2000" b="1" dirty="0"/>
              <a:t> перший </a:t>
            </a:r>
            <a:r>
              <a:rPr lang="ru-RU" sz="2000" b="1" dirty="0" err="1"/>
              <a:t>спеціалізований</a:t>
            </a:r>
            <a:r>
              <a:rPr lang="ru-RU" sz="2000" b="1" dirty="0"/>
              <a:t> </a:t>
            </a:r>
            <a:r>
              <a:rPr lang="ru-RU" sz="2000" b="1" dirty="0" err="1"/>
              <a:t>госпіталь</a:t>
            </a:r>
            <a:r>
              <a:rPr lang="ru-RU" sz="2000" b="1" dirty="0"/>
              <a:t> для </a:t>
            </a:r>
            <a:r>
              <a:rPr lang="ru-RU" sz="2000" b="1" dirty="0" err="1"/>
              <a:t>лікування</a:t>
            </a:r>
            <a:r>
              <a:rPr lang="ru-RU" sz="2000" b="1" dirty="0"/>
              <a:t> </a:t>
            </a:r>
            <a:r>
              <a:rPr lang="ru-RU" sz="2000" b="1" dirty="0" err="1"/>
              <a:t>поранених</a:t>
            </a:r>
            <a:r>
              <a:rPr lang="ru-RU" sz="2000" b="1" dirty="0"/>
              <a:t> з </a:t>
            </a:r>
            <a:r>
              <a:rPr lang="ru-RU" sz="2000" b="1" dirty="0" err="1"/>
              <a:t>ураженням</a:t>
            </a:r>
            <a:r>
              <a:rPr lang="ru-RU" sz="2000" b="1" dirty="0"/>
              <a:t> </a:t>
            </a:r>
            <a:r>
              <a:rPr lang="ru-RU" sz="2000" b="1" dirty="0" err="1"/>
              <a:t>нервової</a:t>
            </a:r>
            <a:r>
              <a:rPr lang="ru-RU" sz="2000" b="1" dirty="0"/>
              <a:t> </a:t>
            </a:r>
            <a:r>
              <a:rPr lang="ru-RU" sz="2000" b="1" dirty="0" err="1"/>
              <a:t>системи</a:t>
            </a:r>
            <a:endParaRPr lang="ru-RU" sz="2000" b="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0" y="0"/>
            <a:ext cx="9144000" cy="2631490"/>
          </a:xfrm>
          <a:prstGeom prst="rect">
            <a:avLst/>
          </a:prstGeom>
          <a:noFill/>
          <a:ln w="9525">
            <a:noFill/>
            <a:miter lim="800000"/>
            <a:headEnd/>
            <a:tailEnd/>
          </a:ln>
        </p:spPr>
        <p:txBody>
          <a:bodyPr>
            <a:spAutoFit/>
          </a:bodyPr>
          <a:lstStyle/>
          <a:p>
            <a:r>
              <a:rPr lang="ru-RU" sz="1500" b="1" dirty="0" smtClean="0">
                <a:solidFill>
                  <a:srgbClr val="000000"/>
                </a:solidFill>
              </a:rPr>
              <a:t>У </a:t>
            </a:r>
            <a:r>
              <a:rPr lang="ru-RU" sz="1500" b="1" dirty="0">
                <a:solidFill>
                  <a:srgbClr val="000000"/>
                </a:solidFill>
              </a:rPr>
              <a:t>1921 </a:t>
            </a:r>
            <a:r>
              <a:rPr lang="ru-RU" sz="1500" b="1" dirty="0" err="1">
                <a:solidFill>
                  <a:srgbClr val="000000"/>
                </a:solidFill>
              </a:rPr>
              <a:t>році</a:t>
            </a:r>
            <a:r>
              <a:rPr lang="ru-RU" sz="1500" b="1" dirty="0">
                <a:solidFill>
                  <a:srgbClr val="000000"/>
                </a:solidFill>
              </a:rPr>
              <a:t> в </a:t>
            </a:r>
            <a:r>
              <a:rPr lang="ru-RU" sz="1500" b="1" dirty="0" err="1">
                <a:solidFill>
                  <a:srgbClr val="000000"/>
                </a:solidFill>
              </a:rPr>
              <a:t>Петрограді</a:t>
            </a:r>
            <a:r>
              <a:rPr lang="ru-RU" sz="1500" b="1" dirty="0">
                <a:solidFill>
                  <a:srgbClr val="000000"/>
                </a:solidFill>
              </a:rPr>
              <a:t> </a:t>
            </a:r>
            <a:r>
              <a:rPr lang="ru-RU" sz="1500" b="1" dirty="0" err="1">
                <a:solidFill>
                  <a:srgbClr val="000000"/>
                </a:solidFill>
              </a:rPr>
              <a:t>Андрій</a:t>
            </a:r>
            <a:r>
              <a:rPr lang="ru-RU" sz="1500" b="1" dirty="0">
                <a:solidFill>
                  <a:srgbClr val="000000"/>
                </a:solidFill>
              </a:rPr>
              <a:t> Львович </a:t>
            </a:r>
            <a:r>
              <a:rPr lang="ru-RU" sz="1500" b="1" dirty="0" err="1">
                <a:solidFill>
                  <a:srgbClr val="000000"/>
                </a:solidFill>
              </a:rPr>
              <a:t>Полєнов</a:t>
            </a:r>
            <a:r>
              <a:rPr lang="ru-RU" sz="1500" b="1" dirty="0">
                <a:solidFill>
                  <a:srgbClr val="000000"/>
                </a:solidFill>
              </a:rPr>
              <a:t> (1871-1947) </a:t>
            </a:r>
            <a:r>
              <a:rPr lang="ru-RU" sz="1500" b="1" dirty="0" err="1">
                <a:solidFill>
                  <a:srgbClr val="000000"/>
                </a:solidFill>
              </a:rPr>
              <a:t>організовує</a:t>
            </a:r>
            <a:r>
              <a:rPr lang="ru-RU" sz="1500" b="1" dirty="0">
                <a:solidFill>
                  <a:srgbClr val="000000"/>
                </a:solidFill>
              </a:rPr>
              <a:t> </a:t>
            </a:r>
            <a:r>
              <a:rPr lang="ru-RU" sz="1500" b="1" dirty="0" err="1">
                <a:solidFill>
                  <a:srgbClr val="000000"/>
                </a:solidFill>
              </a:rPr>
              <a:t>нейрохірургічне</a:t>
            </a:r>
            <a:r>
              <a:rPr lang="ru-RU" sz="1500" b="1" dirty="0">
                <a:solidFill>
                  <a:srgbClr val="000000"/>
                </a:solidFill>
              </a:rPr>
              <a:t> </a:t>
            </a:r>
            <a:r>
              <a:rPr lang="ru-RU" sz="1500" b="1" dirty="0" err="1">
                <a:solidFill>
                  <a:srgbClr val="000000"/>
                </a:solidFill>
              </a:rPr>
              <a:t>відділення</a:t>
            </a:r>
            <a:r>
              <a:rPr lang="ru-RU" sz="1500" b="1" dirty="0">
                <a:solidFill>
                  <a:srgbClr val="000000"/>
                </a:solidFill>
              </a:rPr>
              <a:t>, а в </a:t>
            </a:r>
            <a:r>
              <a:rPr lang="ru-RU" sz="1500" b="1" dirty="0" smtClean="0">
                <a:solidFill>
                  <a:srgbClr val="000000"/>
                </a:solidFill>
              </a:rPr>
              <a:t>1924 </a:t>
            </a:r>
            <a:r>
              <a:rPr lang="ru-RU" sz="1500" b="1" dirty="0" err="1">
                <a:solidFill>
                  <a:srgbClr val="000000"/>
                </a:solidFill>
              </a:rPr>
              <a:t>реорганізує</a:t>
            </a:r>
            <a:r>
              <a:rPr lang="ru-RU" sz="1500" b="1" dirty="0">
                <a:solidFill>
                  <a:srgbClr val="000000"/>
                </a:solidFill>
              </a:rPr>
              <a:t> </a:t>
            </a:r>
            <a:r>
              <a:rPr lang="ru-RU" sz="1500" b="1" dirty="0" err="1">
                <a:solidFill>
                  <a:srgbClr val="000000"/>
                </a:solidFill>
              </a:rPr>
              <a:t>його</a:t>
            </a:r>
            <a:r>
              <a:rPr lang="ru-RU" sz="1500" b="1" dirty="0">
                <a:solidFill>
                  <a:srgbClr val="000000"/>
                </a:solidFill>
              </a:rPr>
              <a:t> в </a:t>
            </a:r>
            <a:r>
              <a:rPr lang="ru-RU" sz="1500" b="1" dirty="0" err="1">
                <a:solidFill>
                  <a:srgbClr val="000000"/>
                </a:solidFill>
              </a:rPr>
              <a:t>нейрохірургічну</a:t>
            </a:r>
            <a:r>
              <a:rPr lang="ru-RU" sz="1500" b="1" dirty="0">
                <a:solidFill>
                  <a:srgbClr val="000000"/>
                </a:solidFill>
              </a:rPr>
              <a:t> </a:t>
            </a:r>
            <a:r>
              <a:rPr lang="ru-RU" sz="1500" b="1" dirty="0" err="1">
                <a:solidFill>
                  <a:srgbClr val="000000"/>
                </a:solidFill>
              </a:rPr>
              <a:t>клініку</a:t>
            </a:r>
            <a:r>
              <a:rPr lang="ru-RU" sz="1500" b="1" dirty="0">
                <a:solidFill>
                  <a:srgbClr val="000000"/>
                </a:solidFill>
              </a:rPr>
              <a:t> при Державному </a:t>
            </a:r>
            <a:r>
              <a:rPr lang="ru-RU" sz="1500" b="1" dirty="0" err="1">
                <a:solidFill>
                  <a:srgbClr val="000000"/>
                </a:solidFill>
              </a:rPr>
              <a:t>травматологічному</a:t>
            </a:r>
            <a:r>
              <a:rPr lang="ru-RU" sz="1500" b="1" dirty="0">
                <a:solidFill>
                  <a:srgbClr val="000000"/>
                </a:solidFill>
              </a:rPr>
              <a:t> </a:t>
            </a:r>
            <a:r>
              <a:rPr lang="ru-RU" sz="1500" b="1" dirty="0" err="1">
                <a:solidFill>
                  <a:srgbClr val="000000"/>
                </a:solidFill>
              </a:rPr>
              <a:t>інституті</a:t>
            </a:r>
            <a:r>
              <a:rPr lang="ru-RU" sz="1500" b="1" dirty="0">
                <a:solidFill>
                  <a:srgbClr val="000000"/>
                </a:solidFill>
              </a:rPr>
              <a:t>, </a:t>
            </a:r>
            <a:r>
              <a:rPr lang="ru-RU" sz="1500" b="1" dirty="0" err="1">
                <a:solidFill>
                  <a:srgbClr val="000000"/>
                </a:solidFill>
              </a:rPr>
              <a:t>відкритому</a:t>
            </a:r>
            <a:r>
              <a:rPr lang="ru-RU" sz="1500" b="1" dirty="0">
                <a:solidFill>
                  <a:srgbClr val="000000"/>
                </a:solidFill>
              </a:rPr>
              <a:t> </a:t>
            </a:r>
            <a:r>
              <a:rPr lang="ru-RU" sz="1500" b="1" dirty="0" err="1">
                <a:solidFill>
                  <a:srgbClr val="000000"/>
                </a:solidFill>
              </a:rPr>
              <a:t>також</a:t>
            </a:r>
            <a:r>
              <a:rPr lang="ru-RU" sz="1500" b="1" dirty="0">
                <a:solidFill>
                  <a:srgbClr val="000000"/>
                </a:solidFill>
              </a:rPr>
              <a:t> </a:t>
            </a:r>
            <a:r>
              <a:rPr lang="ru-RU" sz="1500" b="1" dirty="0" err="1">
                <a:solidFill>
                  <a:srgbClr val="000000"/>
                </a:solidFill>
              </a:rPr>
              <a:t>багато</a:t>
            </a:r>
            <a:r>
              <a:rPr lang="ru-RU" sz="1500" b="1" dirty="0">
                <a:solidFill>
                  <a:srgbClr val="000000"/>
                </a:solidFill>
              </a:rPr>
              <a:t> в </a:t>
            </a:r>
            <a:r>
              <a:rPr lang="ru-RU" sz="1500" b="1" dirty="0" err="1">
                <a:solidFill>
                  <a:srgbClr val="000000"/>
                </a:solidFill>
              </a:rPr>
              <a:t>чому</a:t>
            </a:r>
            <a:r>
              <a:rPr lang="ru-RU" sz="1500" b="1" dirty="0">
                <a:solidFill>
                  <a:srgbClr val="000000"/>
                </a:solidFill>
              </a:rPr>
              <a:t> </a:t>
            </a:r>
            <a:r>
              <a:rPr lang="ru-RU" sz="1500" b="1" dirty="0" err="1">
                <a:solidFill>
                  <a:srgbClr val="000000"/>
                </a:solidFill>
              </a:rPr>
              <a:t>завдяки</a:t>
            </a:r>
            <a:r>
              <a:rPr lang="ru-RU" sz="1500" b="1" dirty="0">
                <a:solidFill>
                  <a:srgbClr val="000000"/>
                </a:solidFill>
              </a:rPr>
              <a:t> </a:t>
            </a:r>
            <a:r>
              <a:rPr lang="ru-RU" sz="1500" b="1" dirty="0" err="1">
                <a:solidFill>
                  <a:srgbClr val="000000"/>
                </a:solidFill>
              </a:rPr>
              <a:t>його</a:t>
            </a:r>
            <a:r>
              <a:rPr lang="ru-RU" sz="1500" b="1" dirty="0">
                <a:solidFill>
                  <a:srgbClr val="000000"/>
                </a:solidFill>
              </a:rPr>
              <a:t> </a:t>
            </a:r>
            <a:r>
              <a:rPr lang="ru-RU" sz="1500" b="1" dirty="0" err="1">
                <a:solidFill>
                  <a:srgbClr val="000000"/>
                </a:solidFill>
              </a:rPr>
              <a:t>зусиллям</a:t>
            </a:r>
            <a:r>
              <a:rPr lang="ru-RU" sz="1500" b="1" dirty="0">
                <a:solidFill>
                  <a:srgbClr val="000000"/>
                </a:solidFill>
              </a:rPr>
              <a:t>. У 1926 </a:t>
            </a:r>
            <a:r>
              <a:rPr lang="ru-RU" sz="1500" b="1" dirty="0" err="1">
                <a:solidFill>
                  <a:srgbClr val="000000"/>
                </a:solidFill>
              </a:rPr>
              <a:t>році</a:t>
            </a:r>
            <a:r>
              <a:rPr lang="ru-RU" sz="1500" b="1" dirty="0">
                <a:solidFill>
                  <a:srgbClr val="000000"/>
                </a:solidFill>
              </a:rPr>
              <a:t> в </a:t>
            </a:r>
            <a:r>
              <a:rPr lang="ru-RU" sz="1500" b="1" dirty="0" err="1">
                <a:solidFill>
                  <a:srgbClr val="000000"/>
                </a:solidFill>
              </a:rPr>
              <a:t>Ленінграді</a:t>
            </a:r>
            <a:r>
              <a:rPr lang="ru-RU" sz="1500" b="1" dirty="0">
                <a:solidFill>
                  <a:srgbClr val="000000"/>
                </a:solidFill>
              </a:rPr>
              <a:t> </a:t>
            </a:r>
            <a:r>
              <a:rPr lang="ru-RU" sz="1500" b="1" dirty="0" err="1">
                <a:solidFill>
                  <a:srgbClr val="000000"/>
                </a:solidFill>
              </a:rPr>
              <a:t>створюється</a:t>
            </a:r>
            <a:r>
              <a:rPr lang="ru-RU" sz="1500" b="1" dirty="0">
                <a:solidFill>
                  <a:srgbClr val="000000"/>
                </a:solidFill>
              </a:rPr>
              <a:t> перший в </a:t>
            </a:r>
            <a:r>
              <a:rPr lang="ru-RU" sz="1500" b="1" dirty="0" err="1">
                <a:solidFill>
                  <a:srgbClr val="000000"/>
                </a:solidFill>
              </a:rPr>
              <a:t>світі</a:t>
            </a:r>
            <a:r>
              <a:rPr lang="ru-RU" sz="1500" b="1" dirty="0">
                <a:solidFill>
                  <a:srgbClr val="000000"/>
                </a:solidFill>
              </a:rPr>
              <a:t> </a:t>
            </a:r>
            <a:r>
              <a:rPr lang="ru-RU" sz="1500" b="1" dirty="0" err="1">
                <a:solidFill>
                  <a:srgbClr val="000000"/>
                </a:solidFill>
              </a:rPr>
              <a:t>інститут</a:t>
            </a:r>
            <a:r>
              <a:rPr lang="ru-RU" sz="1500" b="1" dirty="0">
                <a:solidFill>
                  <a:srgbClr val="000000"/>
                </a:solidFill>
              </a:rPr>
              <a:t> </a:t>
            </a:r>
            <a:r>
              <a:rPr lang="ru-RU" sz="1500" b="1" dirty="0" err="1" smtClean="0">
                <a:solidFill>
                  <a:srgbClr val="000000"/>
                </a:solidFill>
              </a:rPr>
              <a:t>нейрохірургії</a:t>
            </a:r>
            <a:r>
              <a:rPr lang="ru-RU" sz="1500" b="1" dirty="0" smtClean="0">
                <a:solidFill>
                  <a:srgbClr val="000000"/>
                </a:solidFill>
              </a:rPr>
              <a:t>.</a:t>
            </a:r>
          </a:p>
          <a:p>
            <a:r>
              <a:rPr lang="ru-RU" sz="1500" b="1" dirty="0" smtClean="0">
                <a:solidFill>
                  <a:srgbClr val="000000"/>
                </a:solidFill>
              </a:rPr>
              <a:t> </a:t>
            </a:r>
            <a:r>
              <a:rPr lang="ru-RU" sz="1500" b="1" dirty="0" err="1">
                <a:solidFill>
                  <a:srgbClr val="000000"/>
                </a:solidFill>
              </a:rPr>
              <a:t>А.Л.Поленов</a:t>
            </a:r>
            <a:r>
              <a:rPr lang="ru-RU" sz="1500" b="1" dirty="0">
                <a:solidFill>
                  <a:srgbClr val="000000"/>
                </a:solidFill>
              </a:rPr>
              <a:t> </a:t>
            </a:r>
            <a:r>
              <a:rPr lang="ru-RU" sz="1500" b="1" dirty="0" err="1" smtClean="0">
                <a:solidFill>
                  <a:srgbClr val="000000"/>
                </a:solidFill>
              </a:rPr>
              <a:t>вперше</a:t>
            </a:r>
            <a:r>
              <a:rPr lang="ru-RU" sz="1500" b="1" dirty="0" smtClean="0">
                <a:solidFill>
                  <a:srgbClr val="000000"/>
                </a:solidFill>
              </a:rPr>
              <a:t> </a:t>
            </a:r>
            <a:r>
              <a:rPr lang="ru-RU" sz="1500" b="1" dirty="0">
                <a:solidFill>
                  <a:srgbClr val="000000"/>
                </a:solidFill>
              </a:rPr>
              <a:t>в </a:t>
            </a:r>
            <a:r>
              <a:rPr lang="ru-RU" sz="1500" b="1" dirty="0" err="1">
                <a:solidFill>
                  <a:srgbClr val="000000"/>
                </a:solidFill>
              </a:rPr>
              <a:t>світі</a:t>
            </a:r>
            <a:r>
              <a:rPr lang="ru-RU" sz="1500" b="1" dirty="0">
                <a:solidFill>
                  <a:srgbClr val="000000"/>
                </a:solidFill>
              </a:rPr>
              <a:t> </a:t>
            </a:r>
            <a:r>
              <a:rPr lang="ru-RU" sz="1500" b="1" dirty="0" err="1">
                <a:solidFill>
                  <a:srgbClr val="000000"/>
                </a:solidFill>
              </a:rPr>
              <a:t>зробив</a:t>
            </a:r>
            <a:r>
              <a:rPr lang="ru-RU" sz="1500" b="1" dirty="0">
                <a:solidFill>
                  <a:srgbClr val="000000"/>
                </a:solidFill>
              </a:rPr>
              <a:t> </a:t>
            </a:r>
            <a:r>
              <a:rPr lang="ru-RU" sz="1500" b="1" dirty="0" err="1">
                <a:solidFill>
                  <a:srgbClr val="000000"/>
                </a:solidFill>
              </a:rPr>
              <a:t>операцію</a:t>
            </a:r>
            <a:r>
              <a:rPr lang="ru-RU" sz="1500" b="1" dirty="0">
                <a:solidFill>
                  <a:srgbClr val="000000"/>
                </a:solidFill>
              </a:rPr>
              <a:t> на </a:t>
            </a:r>
            <a:r>
              <a:rPr lang="ru-RU" sz="1500" b="1" dirty="0" err="1">
                <a:solidFill>
                  <a:srgbClr val="000000"/>
                </a:solidFill>
              </a:rPr>
              <a:t>провідних</a:t>
            </a:r>
            <a:r>
              <a:rPr lang="ru-RU" sz="1500" b="1" dirty="0">
                <a:solidFill>
                  <a:srgbClr val="000000"/>
                </a:solidFill>
              </a:rPr>
              <a:t> шляхах головного </a:t>
            </a:r>
            <a:r>
              <a:rPr lang="ru-RU" sz="1500" b="1" dirty="0" err="1">
                <a:solidFill>
                  <a:srgbClr val="000000"/>
                </a:solidFill>
              </a:rPr>
              <a:t>мозку</a:t>
            </a:r>
            <a:r>
              <a:rPr lang="ru-RU" sz="1500" b="1" dirty="0">
                <a:solidFill>
                  <a:srgbClr val="000000"/>
                </a:solidFill>
              </a:rPr>
              <a:t> при </a:t>
            </a:r>
            <a:r>
              <a:rPr lang="ru-RU" sz="1500" b="1" dirty="0" err="1" smtClean="0">
                <a:solidFill>
                  <a:srgbClr val="000000"/>
                </a:solidFill>
              </a:rPr>
              <a:t>корковій</a:t>
            </a:r>
            <a:r>
              <a:rPr lang="ru-RU" sz="1500" b="1" dirty="0" smtClean="0">
                <a:solidFill>
                  <a:srgbClr val="000000"/>
                </a:solidFill>
              </a:rPr>
              <a:t> </a:t>
            </a:r>
            <a:r>
              <a:rPr lang="ru-RU" sz="1500" b="1" dirty="0" err="1">
                <a:solidFill>
                  <a:srgbClr val="000000"/>
                </a:solidFill>
              </a:rPr>
              <a:t>епілепсії</a:t>
            </a:r>
            <a:r>
              <a:rPr lang="ru-RU" sz="1500" b="1" dirty="0">
                <a:solidFill>
                  <a:srgbClr val="000000"/>
                </a:solidFill>
              </a:rPr>
              <a:t>, </a:t>
            </a:r>
            <a:r>
              <a:rPr lang="ru-RU" sz="1500" b="1" dirty="0" err="1">
                <a:solidFill>
                  <a:srgbClr val="000000"/>
                </a:solidFill>
              </a:rPr>
              <a:t>атетозі</a:t>
            </a:r>
            <a:r>
              <a:rPr lang="ru-RU" sz="1500" b="1" dirty="0">
                <a:solidFill>
                  <a:srgbClr val="000000"/>
                </a:solidFill>
              </a:rPr>
              <a:t>, </a:t>
            </a:r>
            <a:r>
              <a:rPr lang="ru-RU" sz="1500" b="1" dirty="0" err="1" smtClean="0">
                <a:solidFill>
                  <a:srgbClr val="000000"/>
                </a:solidFill>
              </a:rPr>
              <a:t>екстрапірамідних</a:t>
            </a:r>
            <a:r>
              <a:rPr lang="ru-RU" sz="1500" b="1" dirty="0" smtClean="0">
                <a:solidFill>
                  <a:srgbClr val="000000"/>
                </a:solidFill>
              </a:rPr>
              <a:t> </a:t>
            </a:r>
            <a:r>
              <a:rPr lang="ru-RU" sz="1500" b="1" dirty="0" err="1" smtClean="0">
                <a:solidFill>
                  <a:srgbClr val="000000"/>
                </a:solidFill>
              </a:rPr>
              <a:t>гіперкінезах</a:t>
            </a:r>
            <a:r>
              <a:rPr lang="ru-RU" sz="1500" b="1" dirty="0" smtClean="0">
                <a:solidFill>
                  <a:srgbClr val="000000"/>
                </a:solidFill>
              </a:rPr>
              <a:t>, </a:t>
            </a:r>
            <a:r>
              <a:rPr lang="ru-RU" sz="1500" b="1" dirty="0">
                <a:solidFill>
                  <a:srgbClr val="000000"/>
                </a:solidFill>
              </a:rPr>
              <a:t>перший в </a:t>
            </a:r>
            <a:r>
              <a:rPr lang="ru-RU" sz="1500" b="1" dirty="0" err="1" smtClean="0">
                <a:solidFill>
                  <a:srgbClr val="000000"/>
                </a:solidFill>
              </a:rPr>
              <a:t>Російській</a:t>
            </a:r>
            <a:r>
              <a:rPr lang="ru-RU" sz="1500" b="1" dirty="0" smtClean="0">
                <a:solidFill>
                  <a:srgbClr val="000000"/>
                </a:solidFill>
              </a:rPr>
              <a:t>  </a:t>
            </a:r>
            <a:r>
              <a:rPr lang="ru-RU" sz="1500" b="1" dirty="0" err="1" smtClean="0">
                <a:solidFill>
                  <a:srgbClr val="000000"/>
                </a:solidFill>
              </a:rPr>
              <a:t>Імперії</a:t>
            </a:r>
            <a:r>
              <a:rPr lang="ru-RU" sz="1500" b="1" dirty="0" smtClean="0">
                <a:solidFill>
                  <a:srgbClr val="000000"/>
                </a:solidFill>
              </a:rPr>
              <a:t> </a:t>
            </a:r>
            <a:r>
              <a:rPr lang="ru-RU" sz="1500" b="1" dirty="0" err="1" smtClean="0">
                <a:solidFill>
                  <a:srgbClr val="000000"/>
                </a:solidFill>
              </a:rPr>
              <a:t>розробив</a:t>
            </a:r>
            <a:r>
              <a:rPr lang="ru-RU" sz="1500" b="1" dirty="0" smtClean="0">
                <a:solidFill>
                  <a:srgbClr val="000000"/>
                </a:solidFill>
              </a:rPr>
              <a:t> </a:t>
            </a:r>
            <a:r>
              <a:rPr lang="ru-RU" sz="1500" b="1" dirty="0" err="1">
                <a:solidFill>
                  <a:srgbClr val="000000"/>
                </a:solidFill>
              </a:rPr>
              <a:t>хірургію</a:t>
            </a:r>
            <a:r>
              <a:rPr lang="ru-RU" sz="1500" b="1" dirty="0">
                <a:solidFill>
                  <a:srgbClr val="000000"/>
                </a:solidFill>
              </a:rPr>
              <a:t> </a:t>
            </a:r>
            <a:r>
              <a:rPr lang="ru-RU" sz="1500" b="1" dirty="0" err="1">
                <a:solidFill>
                  <a:srgbClr val="000000"/>
                </a:solidFill>
              </a:rPr>
              <a:t>провідних</a:t>
            </a:r>
            <a:r>
              <a:rPr lang="ru-RU" sz="1500" b="1" dirty="0">
                <a:solidFill>
                  <a:srgbClr val="000000"/>
                </a:solidFill>
              </a:rPr>
              <a:t> </a:t>
            </a:r>
            <a:r>
              <a:rPr lang="ru-RU" sz="1500" b="1" dirty="0" err="1">
                <a:solidFill>
                  <a:srgbClr val="000000"/>
                </a:solidFill>
              </a:rPr>
              <a:t>шляхів</a:t>
            </a:r>
            <a:r>
              <a:rPr lang="ru-RU" sz="1500" b="1" dirty="0">
                <a:solidFill>
                  <a:srgbClr val="000000"/>
                </a:solidFill>
              </a:rPr>
              <a:t> спинного </a:t>
            </a:r>
            <a:r>
              <a:rPr lang="ru-RU" sz="1500" b="1" dirty="0" err="1">
                <a:solidFill>
                  <a:srgbClr val="000000"/>
                </a:solidFill>
              </a:rPr>
              <a:t>мозку</a:t>
            </a:r>
            <a:r>
              <a:rPr lang="ru-RU" sz="1500" b="1" dirty="0">
                <a:solidFill>
                  <a:srgbClr val="000000"/>
                </a:solidFill>
              </a:rPr>
              <a:t> - </a:t>
            </a:r>
            <a:r>
              <a:rPr lang="ru-RU" sz="1500" b="1" dirty="0" err="1">
                <a:solidFill>
                  <a:srgbClr val="000000"/>
                </a:solidFill>
              </a:rPr>
              <a:t>хордотомія</a:t>
            </a:r>
            <a:r>
              <a:rPr lang="ru-RU" sz="1500" b="1" dirty="0">
                <a:solidFill>
                  <a:srgbClr val="000000"/>
                </a:solidFill>
              </a:rPr>
              <a:t> в </a:t>
            </a:r>
            <a:r>
              <a:rPr lang="ru-RU" sz="1500" b="1" dirty="0" err="1">
                <a:solidFill>
                  <a:srgbClr val="000000"/>
                </a:solidFill>
              </a:rPr>
              <a:t>різних</a:t>
            </a:r>
            <a:r>
              <a:rPr lang="ru-RU" sz="1500" b="1" dirty="0">
                <a:solidFill>
                  <a:srgbClr val="000000"/>
                </a:solidFill>
              </a:rPr>
              <a:t> </a:t>
            </a:r>
            <a:r>
              <a:rPr lang="ru-RU" sz="1500" b="1" dirty="0" err="1">
                <a:solidFill>
                  <a:srgbClr val="000000"/>
                </a:solidFill>
              </a:rPr>
              <a:t>її</a:t>
            </a:r>
            <a:r>
              <a:rPr lang="ru-RU" sz="1500" b="1" dirty="0">
                <a:solidFill>
                  <a:srgbClr val="000000"/>
                </a:solidFill>
              </a:rPr>
              <a:t> </a:t>
            </a:r>
            <a:r>
              <a:rPr lang="ru-RU" sz="1500" b="1" dirty="0" err="1">
                <a:solidFill>
                  <a:srgbClr val="000000"/>
                </a:solidFill>
              </a:rPr>
              <a:t>модифікаціях</a:t>
            </a:r>
            <a:r>
              <a:rPr lang="ru-RU" sz="1500" b="1" dirty="0">
                <a:solidFill>
                  <a:srgbClr val="000000"/>
                </a:solidFill>
              </a:rPr>
              <a:t>. </a:t>
            </a:r>
            <a:r>
              <a:rPr lang="ru-RU" sz="1500" b="1" dirty="0" err="1">
                <a:solidFill>
                  <a:srgbClr val="000000"/>
                </a:solidFill>
              </a:rPr>
              <a:t>А.Л.Поленов</a:t>
            </a:r>
            <a:r>
              <a:rPr lang="ru-RU" sz="1500" b="1" dirty="0">
                <a:solidFill>
                  <a:srgbClr val="000000"/>
                </a:solidFill>
              </a:rPr>
              <a:t> і </a:t>
            </a:r>
            <a:r>
              <a:rPr lang="ru-RU" sz="1500" b="1" dirty="0" err="1">
                <a:solidFill>
                  <a:srgbClr val="000000"/>
                </a:solidFill>
              </a:rPr>
              <a:t>його</a:t>
            </a:r>
            <a:r>
              <a:rPr lang="ru-RU" sz="1500" b="1" dirty="0">
                <a:solidFill>
                  <a:srgbClr val="000000"/>
                </a:solidFill>
              </a:rPr>
              <a:t> </a:t>
            </a:r>
            <a:r>
              <a:rPr lang="ru-RU" sz="1500" b="1" dirty="0" err="1">
                <a:solidFill>
                  <a:srgbClr val="000000"/>
                </a:solidFill>
              </a:rPr>
              <a:t>учні</a:t>
            </a:r>
            <a:r>
              <a:rPr lang="ru-RU" sz="1500" b="1" dirty="0">
                <a:solidFill>
                  <a:srgbClr val="000000"/>
                </a:solidFill>
              </a:rPr>
              <a:t> внесли великий вклад в </a:t>
            </a:r>
            <a:r>
              <a:rPr lang="ru-RU" sz="1500" b="1" dirty="0" err="1">
                <a:solidFill>
                  <a:srgbClr val="000000"/>
                </a:solidFill>
              </a:rPr>
              <a:t>розробку</a:t>
            </a:r>
            <a:r>
              <a:rPr lang="ru-RU" sz="1500" b="1" dirty="0">
                <a:solidFill>
                  <a:srgbClr val="000000"/>
                </a:solidFill>
              </a:rPr>
              <a:t> </a:t>
            </a:r>
            <a:r>
              <a:rPr lang="ru-RU" sz="1500" b="1" dirty="0" err="1">
                <a:solidFill>
                  <a:srgbClr val="000000"/>
                </a:solidFill>
              </a:rPr>
              <a:t>хірургії</a:t>
            </a:r>
            <a:r>
              <a:rPr lang="ru-RU" sz="1500" b="1" dirty="0">
                <a:solidFill>
                  <a:srgbClr val="000000"/>
                </a:solidFill>
              </a:rPr>
              <a:t> </a:t>
            </a:r>
            <a:r>
              <a:rPr lang="ru-RU" sz="1500" b="1" dirty="0" err="1">
                <a:solidFill>
                  <a:srgbClr val="000000"/>
                </a:solidFill>
              </a:rPr>
              <a:t>периферичних</a:t>
            </a:r>
            <a:r>
              <a:rPr lang="ru-RU" sz="1500" b="1" dirty="0">
                <a:solidFill>
                  <a:srgbClr val="000000"/>
                </a:solidFill>
              </a:rPr>
              <a:t> </a:t>
            </a:r>
            <a:r>
              <a:rPr lang="ru-RU" sz="1500" b="1" dirty="0" err="1">
                <a:solidFill>
                  <a:srgbClr val="000000"/>
                </a:solidFill>
              </a:rPr>
              <a:t>нервів</a:t>
            </a:r>
            <a:r>
              <a:rPr lang="ru-RU" sz="1500" b="1" dirty="0">
                <a:solidFill>
                  <a:srgbClr val="000000"/>
                </a:solidFill>
              </a:rPr>
              <a:t> і </a:t>
            </a:r>
            <a:r>
              <a:rPr lang="ru-RU" sz="1500" b="1" dirty="0" err="1">
                <a:solidFill>
                  <a:srgbClr val="000000"/>
                </a:solidFill>
              </a:rPr>
              <a:t>вегетативної</a:t>
            </a:r>
            <a:r>
              <a:rPr lang="ru-RU" sz="1500" b="1" dirty="0">
                <a:solidFill>
                  <a:srgbClr val="000000"/>
                </a:solidFill>
              </a:rPr>
              <a:t> </a:t>
            </a:r>
            <a:r>
              <a:rPr lang="ru-RU" sz="1500" b="1" dirty="0" err="1">
                <a:solidFill>
                  <a:srgbClr val="000000"/>
                </a:solidFill>
              </a:rPr>
              <a:t>нервової</a:t>
            </a:r>
            <a:r>
              <a:rPr lang="ru-RU" sz="1500" b="1" dirty="0">
                <a:solidFill>
                  <a:srgbClr val="000000"/>
                </a:solidFill>
              </a:rPr>
              <a:t> </a:t>
            </a:r>
            <a:r>
              <a:rPr lang="ru-RU" sz="1500" b="1" dirty="0" err="1">
                <a:solidFill>
                  <a:srgbClr val="000000"/>
                </a:solidFill>
              </a:rPr>
              <a:t>системи</a:t>
            </a:r>
            <a:r>
              <a:rPr lang="ru-RU" sz="1500" b="1" dirty="0">
                <a:solidFill>
                  <a:srgbClr val="000000"/>
                </a:solidFill>
              </a:rPr>
              <a:t>, </a:t>
            </a:r>
            <a:r>
              <a:rPr lang="ru-RU" sz="1500" b="1" dirty="0" err="1">
                <a:solidFill>
                  <a:srgbClr val="000000"/>
                </a:solidFill>
              </a:rPr>
              <a:t>вивчення</a:t>
            </a:r>
            <a:r>
              <a:rPr lang="ru-RU" sz="1500" b="1" dirty="0">
                <a:solidFill>
                  <a:srgbClr val="000000"/>
                </a:solidFill>
              </a:rPr>
              <a:t> </a:t>
            </a:r>
            <a:r>
              <a:rPr lang="ru-RU" sz="1500" b="1" dirty="0" err="1">
                <a:solidFill>
                  <a:srgbClr val="000000"/>
                </a:solidFill>
              </a:rPr>
              <a:t>проблеми</a:t>
            </a:r>
            <a:r>
              <a:rPr lang="ru-RU" sz="1500" b="1" dirty="0">
                <a:solidFill>
                  <a:srgbClr val="000000"/>
                </a:solidFill>
              </a:rPr>
              <a:t> </a:t>
            </a:r>
            <a:r>
              <a:rPr lang="ru-RU" sz="1500" b="1" dirty="0" err="1">
                <a:solidFill>
                  <a:srgbClr val="000000"/>
                </a:solidFill>
              </a:rPr>
              <a:t>трофічних</a:t>
            </a:r>
            <a:r>
              <a:rPr lang="ru-RU" sz="1500" b="1" dirty="0">
                <a:solidFill>
                  <a:srgbClr val="000000"/>
                </a:solidFill>
              </a:rPr>
              <a:t> </a:t>
            </a:r>
            <a:r>
              <a:rPr lang="ru-RU" sz="1500" b="1" dirty="0" err="1">
                <a:solidFill>
                  <a:srgbClr val="000000"/>
                </a:solidFill>
              </a:rPr>
              <a:t>порушень</a:t>
            </a:r>
            <a:r>
              <a:rPr lang="ru-RU" sz="1500" b="1" dirty="0">
                <a:solidFill>
                  <a:srgbClr val="000000"/>
                </a:solidFill>
              </a:rPr>
              <a:t>, оперативного </a:t>
            </a:r>
            <a:r>
              <a:rPr lang="ru-RU" sz="1500" b="1" dirty="0" err="1">
                <a:solidFill>
                  <a:srgbClr val="000000"/>
                </a:solidFill>
              </a:rPr>
              <a:t>лікування</a:t>
            </a:r>
            <a:r>
              <a:rPr lang="ru-RU" sz="1500" b="1" dirty="0">
                <a:solidFill>
                  <a:srgbClr val="000000"/>
                </a:solidFill>
              </a:rPr>
              <a:t> при </a:t>
            </a:r>
            <a:r>
              <a:rPr lang="ru-RU" sz="1500" b="1" dirty="0" err="1">
                <a:solidFill>
                  <a:srgbClr val="000000"/>
                </a:solidFill>
              </a:rPr>
              <a:t>спастичних</a:t>
            </a:r>
            <a:r>
              <a:rPr lang="ru-RU" sz="1500" b="1" dirty="0">
                <a:solidFill>
                  <a:srgbClr val="000000"/>
                </a:solidFill>
              </a:rPr>
              <a:t> </a:t>
            </a:r>
            <a:r>
              <a:rPr lang="ru-RU" sz="1500" b="1" dirty="0" err="1">
                <a:solidFill>
                  <a:srgbClr val="000000"/>
                </a:solidFill>
              </a:rPr>
              <a:t>паралічах</a:t>
            </a:r>
            <a:r>
              <a:rPr lang="ru-RU" sz="1500" b="1" dirty="0">
                <a:solidFill>
                  <a:srgbClr val="000000"/>
                </a:solidFill>
              </a:rPr>
              <a:t>. </a:t>
            </a:r>
            <a:r>
              <a:rPr lang="ru-RU" sz="1500" b="1" dirty="0" err="1">
                <a:solidFill>
                  <a:srgbClr val="000000"/>
                </a:solidFill>
              </a:rPr>
              <a:t>Пам'ять</a:t>
            </a:r>
            <a:r>
              <a:rPr lang="ru-RU" sz="1500" b="1" dirty="0">
                <a:solidFill>
                  <a:srgbClr val="000000"/>
                </a:solidFill>
              </a:rPr>
              <a:t> </a:t>
            </a:r>
            <a:r>
              <a:rPr lang="ru-RU" sz="1500" b="1" dirty="0" err="1">
                <a:solidFill>
                  <a:srgbClr val="000000"/>
                </a:solidFill>
              </a:rPr>
              <a:t>А.Л.Поленова</a:t>
            </a:r>
            <a:r>
              <a:rPr lang="ru-RU" sz="1500" b="1" dirty="0">
                <a:solidFill>
                  <a:srgbClr val="000000"/>
                </a:solidFill>
              </a:rPr>
              <a:t> </a:t>
            </a:r>
            <a:r>
              <a:rPr lang="ru-RU" sz="1500" b="1" dirty="0" err="1">
                <a:solidFill>
                  <a:srgbClr val="000000"/>
                </a:solidFill>
              </a:rPr>
              <a:t>увічнена</a:t>
            </a:r>
            <a:r>
              <a:rPr lang="ru-RU" sz="1500" b="1" dirty="0">
                <a:solidFill>
                  <a:srgbClr val="000000"/>
                </a:solidFill>
              </a:rPr>
              <a:t> </a:t>
            </a:r>
            <a:r>
              <a:rPr lang="ru-RU" sz="1500" b="1" dirty="0" err="1">
                <a:solidFill>
                  <a:srgbClr val="000000"/>
                </a:solidFill>
              </a:rPr>
              <a:t>присвоєнням</a:t>
            </a:r>
            <a:r>
              <a:rPr lang="ru-RU" sz="1500" b="1" dirty="0">
                <a:solidFill>
                  <a:srgbClr val="000000"/>
                </a:solidFill>
              </a:rPr>
              <a:t> </a:t>
            </a:r>
            <a:r>
              <a:rPr lang="ru-RU" sz="1500" b="1" dirty="0" err="1">
                <a:solidFill>
                  <a:srgbClr val="000000"/>
                </a:solidFill>
              </a:rPr>
              <a:t>його</a:t>
            </a:r>
            <a:r>
              <a:rPr lang="ru-RU" sz="1500" b="1" dirty="0">
                <a:solidFill>
                  <a:srgbClr val="000000"/>
                </a:solidFill>
              </a:rPr>
              <a:t> </a:t>
            </a:r>
            <a:r>
              <a:rPr lang="ru-RU" sz="1500" b="1" dirty="0" err="1">
                <a:solidFill>
                  <a:srgbClr val="000000"/>
                </a:solidFill>
              </a:rPr>
              <a:t>імені</a:t>
            </a:r>
            <a:r>
              <a:rPr lang="ru-RU" sz="1500" b="1" dirty="0">
                <a:solidFill>
                  <a:srgbClr val="000000"/>
                </a:solidFill>
              </a:rPr>
              <a:t> </a:t>
            </a:r>
            <a:r>
              <a:rPr lang="ru-RU" sz="1500" b="1" dirty="0" err="1">
                <a:solidFill>
                  <a:srgbClr val="000000"/>
                </a:solidFill>
              </a:rPr>
              <a:t>Ленінградському</a:t>
            </a:r>
            <a:r>
              <a:rPr lang="ru-RU" sz="1500" b="1" dirty="0">
                <a:solidFill>
                  <a:srgbClr val="000000"/>
                </a:solidFill>
              </a:rPr>
              <a:t> </a:t>
            </a:r>
            <a:r>
              <a:rPr lang="ru-RU" sz="1500" b="1" dirty="0" err="1">
                <a:solidFill>
                  <a:srgbClr val="000000"/>
                </a:solidFill>
              </a:rPr>
              <a:t>науково-дослідному</a:t>
            </a:r>
            <a:r>
              <a:rPr lang="ru-RU" sz="1500" b="1" dirty="0">
                <a:solidFill>
                  <a:srgbClr val="000000"/>
                </a:solidFill>
              </a:rPr>
              <a:t> </a:t>
            </a:r>
            <a:r>
              <a:rPr lang="ru-RU" sz="1500" b="1" dirty="0" err="1">
                <a:solidFill>
                  <a:srgbClr val="000000"/>
                </a:solidFill>
              </a:rPr>
              <a:t>інституту</a:t>
            </a:r>
            <a:r>
              <a:rPr lang="ru-RU" sz="1500" b="1" dirty="0">
                <a:solidFill>
                  <a:srgbClr val="000000"/>
                </a:solidFill>
              </a:rPr>
              <a:t> </a:t>
            </a:r>
            <a:r>
              <a:rPr lang="ru-RU" sz="1500" b="1" dirty="0" err="1">
                <a:solidFill>
                  <a:srgbClr val="000000"/>
                </a:solidFill>
              </a:rPr>
              <a:t>нейрохірургії</a:t>
            </a:r>
            <a:endParaRPr lang="ru-RU" sz="1500" b="1" dirty="0">
              <a:solidFill>
                <a:srgbClr val="000000"/>
              </a:solidFill>
            </a:endParaRPr>
          </a:p>
        </p:txBody>
      </p:sp>
      <p:pic>
        <p:nvPicPr>
          <p:cNvPr id="22531" name="Picture 3"/>
          <p:cNvPicPr>
            <a:picLocks noChangeAspect="1" noChangeArrowheads="1"/>
          </p:cNvPicPr>
          <p:nvPr/>
        </p:nvPicPr>
        <p:blipFill>
          <a:blip r:embed="rId2"/>
          <a:srcRect/>
          <a:stretch>
            <a:fillRect/>
          </a:stretch>
        </p:blipFill>
        <p:spPr bwMode="auto">
          <a:xfrm>
            <a:off x="0" y="3505200"/>
            <a:ext cx="2444750" cy="3352800"/>
          </a:xfrm>
          <a:prstGeom prst="rect">
            <a:avLst/>
          </a:prstGeom>
          <a:noFill/>
          <a:ln w="9525">
            <a:noFill/>
            <a:miter lim="800000"/>
            <a:headEnd/>
            <a:tailEnd/>
          </a:ln>
        </p:spPr>
      </p:pic>
      <p:pic>
        <p:nvPicPr>
          <p:cNvPr id="22532" name="Picture 4"/>
          <p:cNvPicPr>
            <a:picLocks noChangeAspect="1" noChangeArrowheads="1"/>
          </p:cNvPicPr>
          <p:nvPr/>
        </p:nvPicPr>
        <p:blipFill>
          <a:blip r:embed="rId3"/>
          <a:srcRect/>
          <a:stretch>
            <a:fillRect/>
          </a:stretch>
        </p:blipFill>
        <p:spPr bwMode="auto">
          <a:xfrm>
            <a:off x="4572000" y="3260725"/>
            <a:ext cx="4572000" cy="3597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6" name="Picture 4" descr="111"/>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3554" name="Picture 4"/>
          <p:cNvPicPr>
            <a:picLocks noChangeAspect="1" noChangeArrowheads="1"/>
          </p:cNvPicPr>
          <p:nvPr/>
        </p:nvPicPr>
        <p:blipFill>
          <a:blip r:embed="rId2"/>
          <a:srcRect/>
          <a:stretch>
            <a:fillRect/>
          </a:stretch>
        </p:blipFill>
        <p:spPr bwMode="auto">
          <a:xfrm>
            <a:off x="6226175" y="2971800"/>
            <a:ext cx="2917825" cy="3886200"/>
          </a:xfrm>
          <a:prstGeom prst="rect">
            <a:avLst/>
          </a:prstGeom>
          <a:noFill/>
          <a:ln w="9525">
            <a:noFill/>
            <a:miter lim="800000"/>
            <a:headEnd/>
            <a:tailEnd/>
          </a:ln>
        </p:spPr>
      </p:pic>
      <p:pic>
        <p:nvPicPr>
          <p:cNvPr id="23555" name="Picture 6"/>
          <p:cNvPicPr>
            <a:picLocks noChangeAspect="1" noChangeArrowheads="1"/>
          </p:cNvPicPr>
          <p:nvPr/>
        </p:nvPicPr>
        <p:blipFill>
          <a:blip r:embed="rId3"/>
          <a:srcRect/>
          <a:stretch>
            <a:fillRect/>
          </a:stretch>
        </p:blipFill>
        <p:spPr bwMode="auto">
          <a:xfrm>
            <a:off x="2895600" y="2971800"/>
            <a:ext cx="2914650" cy="3886200"/>
          </a:xfrm>
          <a:prstGeom prst="rect">
            <a:avLst/>
          </a:prstGeom>
          <a:noFill/>
          <a:ln w="9525">
            <a:noFill/>
            <a:miter lim="800000"/>
            <a:headEnd/>
            <a:tailEnd/>
          </a:ln>
        </p:spPr>
      </p:pic>
      <p:sp>
        <p:nvSpPr>
          <p:cNvPr id="11267" name="Rectangle 2"/>
          <p:cNvSpPr>
            <a:spLocks noChangeArrowheads="1"/>
          </p:cNvSpPr>
          <p:nvPr/>
        </p:nvSpPr>
        <p:spPr bwMode="auto">
          <a:xfrm>
            <a:off x="0" y="-49213"/>
            <a:ext cx="9144000" cy="2862322"/>
          </a:xfrm>
          <a:prstGeom prst="rect">
            <a:avLst/>
          </a:prstGeom>
          <a:noFill/>
          <a:ln w="9525">
            <a:noFill/>
            <a:miter lim="800000"/>
            <a:headEnd/>
            <a:tailEnd/>
          </a:ln>
        </p:spPr>
        <p:txBody>
          <a:bodyPr>
            <a:spAutoFit/>
          </a:bodyPr>
          <a:lstStyle/>
          <a:p>
            <a:pPr>
              <a:defRPr/>
            </a:pPr>
            <a:r>
              <a:rPr lang="ru-RU" b="1" dirty="0">
                <a:effectLst>
                  <a:outerShdw blurRad="38100" dist="38100" dir="2700000" algn="tl">
                    <a:srgbClr val="C0C0C0"/>
                  </a:outerShdw>
                </a:effectLst>
              </a:rPr>
              <a:t>У 1924 </a:t>
            </a:r>
            <a:r>
              <a:rPr lang="ru-RU" b="1" dirty="0" err="1">
                <a:effectLst>
                  <a:outerShdw blurRad="38100" dist="38100" dir="2700000" algn="tl">
                    <a:srgbClr val="C0C0C0"/>
                  </a:outerShdw>
                </a:effectLst>
              </a:rPr>
              <a:t>році</a:t>
            </a:r>
            <a:r>
              <a:rPr lang="ru-RU" b="1" dirty="0">
                <a:effectLst>
                  <a:outerShdw blurRad="38100" dist="38100" dir="2700000" algn="tl">
                    <a:srgbClr val="C0C0C0"/>
                  </a:outerShdw>
                </a:effectLst>
              </a:rPr>
              <a:t> в </a:t>
            </a:r>
            <a:r>
              <a:rPr lang="ru-RU" b="1" dirty="0" err="1" smtClean="0">
                <a:effectLst>
                  <a:outerShdw blurRad="38100" dist="38100" dir="2700000" algn="tl">
                    <a:srgbClr val="C0C0C0"/>
                  </a:outerShdw>
                </a:effectLst>
              </a:rPr>
              <a:t>факультетській</a:t>
            </a:r>
            <a:r>
              <a:rPr lang="ru-RU" b="1" dirty="0" smtClean="0">
                <a:effectLst>
                  <a:outerShdw blurRad="38100" dist="38100" dir="2700000" algn="tl">
                    <a:srgbClr val="C0C0C0"/>
                  </a:outerShdw>
                </a:effectLst>
              </a:rPr>
              <a:t> </a:t>
            </a:r>
            <a:r>
              <a:rPr lang="ru-RU" b="1" dirty="0" err="1" smtClean="0">
                <a:effectLst>
                  <a:outerShdw blurRad="38100" dist="38100" dir="2700000" algn="tl">
                    <a:srgbClr val="C0C0C0"/>
                  </a:outerShdw>
                </a:effectLst>
              </a:rPr>
              <a:t>хірургічній</a:t>
            </a:r>
            <a:r>
              <a:rPr lang="ru-RU" b="1" dirty="0" smtClean="0">
                <a:effectLst>
                  <a:outerShdw blurRad="38100" dist="38100" dir="2700000" algn="tl">
                    <a:srgbClr val="C0C0C0"/>
                  </a:outerShdw>
                </a:effectLst>
              </a:rPr>
              <a:t> </a:t>
            </a:r>
            <a:r>
              <a:rPr lang="ru-RU" b="1" dirty="0" err="1">
                <a:effectLst>
                  <a:outerShdw blurRad="38100" dist="38100" dir="2700000" algn="tl">
                    <a:srgbClr val="C0C0C0"/>
                  </a:outerShdw>
                </a:effectLst>
              </a:rPr>
              <a:t>клініці</a:t>
            </a:r>
            <a:r>
              <a:rPr lang="ru-RU" b="1" dirty="0">
                <a:effectLst>
                  <a:outerShdw blurRad="38100" dist="38100" dir="2700000" algn="tl">
                    <a:srgbClr val="C0C0C0"/>
                  </a:outerShdw>
                </a:effectLst>
              </a:rPr>
              <a:t> 1-го </a:t>
            </a:r>
            <a:r>
              <a:rPr lang="ru-RU" b="1" dirty="0" err="1">
                <a:effectLst>
                  <a:outerShdw blurRad="38100" dist="38100" dir="2700000" algn="tl">
                    <a:srgbClr val="C0C0C0"/>
                  </a:outerShdw>
                </a:effectLst>
              </a:rPr>
              <a:t>Московського</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медичного</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інституту</a:t>
            </a:r>
            <a:r>
              <a:rPr lang="ru-RU" b="1" dirty="0">
                <a:effectLst>
                  <a:outerShdw blurRad="38100" dist="38100" dir="2700000" algn="tl">
                    <a:srgbClr val="C0C0C0"/>
                  </a:outerShdw>
                </a:effectLst>
              </a:rPr>
              <a:t> почав свою </a:t>
            </a:r>
            <a:r>
              <a:rPr lang="ru-RU" b="1" dirty="0" err="1">
                <a:effectLst>
                  <a:outerShdw blurRad="38100" dist="38100" dir="2700000" algn="tl">
                    <a:srgbClr val="C0C0C0"/>
                  </a:outerShdw>
                </a:effectLst>
              </a:rPr>
              <a:t>нейрохірургічну</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діяльність</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видатний</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вчений</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хірург</a:t>
            </a:r>
            <a:r>
              <a:rPr lang="ru-RU" b="1" dirty="0">
                <a:effectLst>
                  <a:outerShdw blurRad="38100" dist="38100" dir="2700000" algn="tl">
                    <a:srgbClr val="C0C0C0"/>
                  </a:outerShdw>
                </a:effectLst>
              </a:rPr>
              <a:t> і </a:t>
            </a:r>
            <a:r>
              <a:rPr lang="ru-RU" b="1" dirty="0" err="1">
                <a:effectLst>
                  <a:outerShdw blurRad="38100" dist="38100" dir="2700000" algn="tl">
                    <a:srgbClr val="C0C0C0"/>
                  </a:outerShdw>
                </a:effectLst>
              </a:rPr>
              <a:t>організатор</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охорони</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здоров'я</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Микола</a:t>
            </a:r>
            <a:r>
              <a:rPr lang="ru-RU" b="1" dirty="0">
                <a:effectLst>
                  <a:outerShdw blurRad="38100" dist="38100" dir="2700000" algn="tl">
                    <a:srgbClr val="C0C0C0"/>
                  </a:outerShdw>
                </a:effectLst>
              </a:rPr>
              <a:t> Нилович Бурденко (1876-1946). У 1929 </a:t>
            </a:r>
            <a:r>
              <a:rPr lang="ru-RU" b="1" dirty="0" err="1">
                <a:effectLst>
                  <a:outerShdw blurRad="38100" dist="38100" dir="2700000" algn="tl">
                    <a:srgbClr val="C0C0C0"/>
                  </a:outerShdw>
                </a:effectLst>
              </a:rPr>
              <a:t>році</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він</a:t>
            </a:r>
            <a:r>
              <a:rPr lang="ru-RU" b="1" dirty="0">
                <a:effectLst>
                  <a:outerShdw blurRad="38100" dist="38100" dir="2700000" algn="tl">
                    <a:srgbClr val="C0C0C0"/>
                  </a:outerShdw>
                </a:effectLst>
              </a:rPr>
              <a:t> разом з невропатологом </a:t>
            </a:r>
            <a:r>
              <a:rPr lang="ru-RU" b="1" dirty="0" err="1">
                <a:effectLst>
                  <a:outerShdw blurRad="38100" dist="38100" dir="2700000" algn="tl">
                    <a:srgbClr val="C0C0C0"/>
                  </a:outerShdw>
                </a:effectLst>
              </a:rPr>
              <a:t>В.В.Крамером</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організував</a:t>
            </a:r>
            <a:r>
              <a:rPr lang="ru-RU" b="1" dirty="0">
                <a:effectLst>
                  <a:outerShdw blurRad="38100" dist="38100" dir="2700000" algn="tl">
                    <a:srgbClr val="C0C0C0"/>
                  </a:outerShdw>
                </a:effectLst>
              </a:rPr>
              <a:t> в Державному </a:t>
            </a:r>
            <a:r>
              <a:rPr lang="ru-RU" b="1" dirty="0" err="1">
                <a:effectLst>
                  <a:outerShdw blurRad="38100" dist="38100" dir="2700000" algn="tl">
                    <a:srgbClr val="C0C0C0"/>
                  </a:outerShdw>
                </a:effectLst>
              </a:rPr>
              <a:t>рентгенівському</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інституті</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нейрохірургічну</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клініку</a:t>
            </a:r>
            <a:r>
              <a:rPr lang="ru-RU" b="1" dirty="0">
                <a:effectLst>
                  <a:outerShdw blurRad="38100" dist="38100" dir="2700000" algn="tl">
                    <a:srgbClr val="C0C0C0"/>
                  </a:outerShdw>
                </a:effectLst>
              </a:rPr>
              <a:t>, яка </a:t>
            </a:r>
            <a:r>
              <a:rPr lang="ru-RU" b="1" dirty="0" err="1" smtClean="0">
                <a:effectLst>
                  <a:outerShdw blurRad="38100" dist="38100" dir="2700000" algn="tl">
                    <a:srgbClr val="C0C0C0"/>
                  </a:outerShdw>
                </a:effectLst>
              </a:rPr>
              <a:t>була</a:t>
            </a:r>
            <a:r>
              <a:rPr lang="ru-RU" b="1" dirty="0" smtClean="0">
                <a:effectLst>
                  <a:outerShdw blurRad="38100" dist="38100" dir="2700000" algn="tl">
                    <a:srgbClr val="C0C0C0"/>
                  </a:outerShdw>
                </a:effectLst>
              </a:rPr>
              <a:t> </a:t>
            </a:r>
            <a:r>
              <a:rPr lang="ru-RU" b="1" dirty="0">
                <a:effectLst>
                  <a:outerShdw blurRad="38100" dist="38100" dir="2700000" algn="tl">
                    <a:srgbClr val="C0C0C0"/>
                  </a:outerShdw>
                </a:effectLst>
              </a:rPr>
              <a:t>базою </a:t>
            </a:r>
            <a:r>
              <a:rPr lang="ru-RU" b="1" dirty="0" err="1">
                <a:effectLst>
                  <a:outerShdw blurRad="38100" dist="38100" dir="2700000" algn="tl">
                    <a:srgbClr val="C0C0C0"/>
                  </a:outerShdw>
                </a:effectLst>
              </a:rPr>
              <a:t>заснованого</a:t>
            </a:r>
            <a:r>
              <a:rPr lang="ru-RU" b="1" dirty="0">
                <a:effectLst>
                  <a:outerShdw blurRad="38100" dist="38100" dir="2700000" algn="tl">
                    <a:srgbClr val="C0C0C0"/>
                  </a:outerShdw>
                </a:effectLst>
              </a:rPr>
              <a:t> в 1934 </a:t>
            </a:r>
            <a:r>
              <a:rPr lang="ru-RU" b="1" dirty="0" err="1">
                <a:effectLst>
                  <a:outerShdw blurRad="38100" dist="38100" dir="2700000" algn="tl">
                    <a:srgbClr val="C0C0C0"/>
                  </a:outerShdw>
                </a:effectLst>
              </a:rPr>
              <a:t>році</a:t>
            </a:r>
            <a:r>
              <a:rPr lang="ru-RU" b="1" dirty="0">
                <a:effectLst>
                  <a:outerShdw blurRad="38100" dist="38100" dir="2700000" algn="tl">
                    <a:srgbClr val="C0C0C0"/>
                  </a:outerShdw>
                </a:effectLst>
              </a:rPr>
              <a:t> Центрального </a:t>
            </a:r>
            <a:r>
              <a:rPr lang="ru-RU" b="1" dirty="0" err="1">
                <a:effectLst>
                  <a:outerShdw blurRad="38100" dist="38100" dir="2700000" algn="tl">
                    <a:srgbClr val="C0C0C0"/>
                  </a:outerShdw>
                </a:effectLst>
              </a:rPr>
              <a:t>нейрохірургічного</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інституту</a:t>
            </a:r>
            <a:r>
              <a:rPr lang="ru-RU" b="1" dirty="0">
                <a:effectLst>
                  <a:outerShdw blurRad="38100" dist="38100" dir="2700000" algn="tl">
                    <a:srgbClr val="C0C0C0"/>
                  </a:outerShdw>
                </a:effectLst>
              </a:rPr>
              <a:t> (з 1945 року </a:t>
            </a:r>
            <a:r>
              <a:rPr lang="ru-RU" b="1" dirty="0" err="1">
                <a:effectLst>
                  <a:outerShdw blurRad="38100" dist="38100" dir="2700000" algn="tl">
                    <a:srgbClr val="C0C0C0"/>
                  </a:outerShdw>
                </a:effectLst>
              </a:rPr>
              <a:t>Інституту</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нейрохірургії</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Академії</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медичних</a:t>
            </a:r>
            <a:r>
              <a:rPr lang="ru-RU" b="1" dirty="0">
                <a:effectLst>
                  <a:outerShdw blurRad="38100" dist="38100" dir="2700000" algn="tl">
                    <a:srgbClr val="C0C0C0"/>
                  </a:outerShdw>
                </a:effectLst>
              </a:rPr>
              <a:t> наук СРСР, </a:t>
            </a:r>
            <a:r>
              <a:rPr lang="ru-RU" b="1" dirty="0" err="1">
                <a:effectLst>
                  <a:outerShdw blurRad="38100" dist="38100" dir="2700000" algn="tl">
                    <a:srgbClr val="C0C0C0"/>
                  </a:outerShdw>
                </a:effectLst>
              </a:rPr>
              <a:t>згодом</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імені</a:t>
            </a:r>
            <a:r>
              <a:rPr lang="ru-RU" b="1" dirty="0">
                <a:effectLst>
                  <a:outerShdw blurRad="38100" dist="38100" dir="2700000" algn="tl">
                    <a:srgbClr val="C0C0C0"/>
                  </a:outerShdw>
                </a:effectLst>
              </a:rPr>
              <a:t> </a:t>
            </a:r>
            <a:r>
              <a:rPr lang="ru-RU" b="1" dirty="0" err="1" smtClean="0">
                <a:effectLst>
                  <a:outerShdw blurRad="38100" dist="38100" dir="2700000" algn="tl">
                    <a:srgbClr val="C0C0C0"/>
                  </a:outerShdw>
                </a:effectLst>
              </a:rPr>
              <a:t>М.Н.Бурденко</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Цим</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інститутом</a:t>
            </a:r>
            <a:r>
              <a:rPr lang="ru-RU" b="1" dirty="0">
                <a:effectLst>
                  <a:outerShdw blurRad="38100" dist="38100" dir="2700000" algn="tl">
                    <a:srgbClr val="C0C0C0"/>
                  </a:outerShdw>
                </a:effectLst>
              </a:rPr>
              <a:t> </a:t>
            </a:r>
            <a:r>
              <a:rPr lang="ru-RU" b="1" dirty="0" err="1" smtClean="0">
                <a:effectLst>
                  <a:outerShdw blurRad="38100" dist="38100" dir="2700000" algn="tl">
                    <a:srgbClr val="C0C0C0"/>
                  </a:outerShdw>
                </a:effectLst>
              </a:rPr>
              <a:t>М.Н.Бурденко</a:t>
            </a:r>
            <a:r>
              <a:rPr lang="ru-RU" b="1" dirty="0" smtClean="0">
                <a:effectLst>
                  <a:outerShdw blurRad="38100" dist="38100" dir="2700000" algn="tl">
                    <a:srgbClr val="C0C0C0"/>
                  </a:outerShdw>
                </a:effectLst>
              </a:rPr>
              <a:t> </a:t>
            </a:r>
            <a:r>
              <a:rPr lang="ru-RU" b="1" dirty="0" err="1">
                <a:effectLst>
                  <a:outerShdw blurRad="38100" dist="38100" dir="2700000" algn="tl">
                    <a:srgbClr val="C0C0C0"/>
                  </a:outerShdw>
                </a:effectLst>
              </a:rPr>
              <a:t>керував</a:t>
            </a:r>
            <a:r>
              <a:rPr lang="ru-RU" b="1" dirty="0">
                <a:effectLst>
                  <a:outerShdw blurRad="38100" dist="38100" dir="2700000" algn="tl">
                    <a:srgbClr val="C0C0C0"/>
                  </a:outerShdw>
                </a:effectLst>
              </a:rPr>
              <a:t> до </a:t>
            </a:r>
            <a:r>
              <a:rPr lang="ru-RU" b="1" dirty="0" err="1">
                <a:effectLst>
                  <a:outerShdw blurRad="38100" dist="38100" dir="2700000" algn="tl">
                    <a:srgbClr val="C0C0C0"/>
                  </a:outerShdw>
                </a:effectLst>
              </a:rPr>
              <a:t>кінця</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життя</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Згодом</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інститут</a:t>
            </a:r>
            <a:r>
              <a:rPr lang="ru-RU" b="1" dirty="0">
                <a:effectLst>
                  <a:outerShdw blurRad="38100" dist="38100" dir="2700000" algn="tl">
                    <a:srgbClr val="C0C0C0"/>
                  </a:outerShdw>
                </a:effectLst>
              </a:rPr>
              <a:t> став </a:t>
            </a:r>
            <a:r>
              <a:rPr lang="ru-RU" b="1" dirty="0" err="1">
                <a:effectLst>
                  <a:outerShdw blurRad="38100" dist="38100" dir="2700000" algn="tl">
                    <a:srgbClr val="C0C0C0"/>
                  </a:outerShdw>
                </a:effectLst>
              </a:rPr>
              <a:t>загальновизнаним</a:t>
            </a:r>
            <a:r>
              <a:rPr lang="ru-RU" b="1" dirty="0">
                <a:effectLst>
                  <a:outerShdw blurRad="38100" dist="38100" dir="2700000" algn="tl">
                    <a:srgbClr val="C0C0C0"/>
                  </a:outerShdw>
                </a:effectLst>
              </a:rPr>
              <a:t> центром </a:t>
            </a:r>
            <a:r>
              <a:rPr lang="ru-RU" b="1" dirty="0" err="1">
                <a:effectLst>
                  <a:outerShdw blurRad="38100" dist="38100" dir="2700000" algn="tl">
                    <a:srgbClr val="C0C0C0"/>
                  </a:outerShdw>
                </a:effectLst>
              </a:rPr>
              <a:t>радянської</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нейрохірургії</a:t>
            </a:r>
            <a:r>
              <a:rPr lang="ru-RU" b="1" dirty="0">
                <a:effectLst>
                  <a:outerShdw blurRad="38100" dist="38100" dir="2700000" algn="tl">
                    <a:srgbClr val="C0C0C0"/>
                  </a:outerShdw>
                </a:effectLst>
              </a:rPr>
              <a:t> та </a:t>
            </a:r>
            <a:r>
              <a:rPr lang="ru-RU" b="1" dirty="0" err="1">
                <a:effectLst>
                  <a:outerShdw blurRad="38100" dist="38100" dir="2700000" algn="tl">
                    <a:srgbClr val="C0C0C0"/>
                  </a:outerShdw>
                </a:effectLst>
              </a:rPr>
              <a:t>отримав</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широке</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міжнародне</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визнання</a:t>
            </a:r>
            <a:endParaRPr lang="ru-RU" b="1" dirty="0">
              <a:effectLst>
                <a:outerShdw blurRad="38100" dist="38100" dir="2700000" algn="tl">
                  <a:srgbClr val="C0C0C0"/>
                </a:outerShdw>
              </a:effectLst>
            </a:endParaRPr>
          </a:p>
        </p:txBody>
      </p:sp>
      <p:pic>
        <p:nvPicPr>
          <p:cNvPr id="23557" name="Picture 3"/>
          <p:cNvPicPr>
            <a:picLocks noChangeAspect="1" noChangeArrowheads="1"/>
          </p:cNvPicPr>
          <p:nvPr/>
        </p:nvPicPr>
        <p:blipFill>
          <a:blip r:embed="rId4"/>
          <a:srcRect/>
          <a:stretch>
            <a:fillRect/>
          </a:stretch>
        </p:blipFill>
        <p:spPr bwMode="auto">
          <a:xfrm>
            <a:off x="0" y="2989263"/>
            <a:ext cx="2438400" cy="38687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3"/>
          <p:cNvSpPr>
            <a:spLocks noChangeArrowheads="1"/>
          </p:cNvSpPr>
          <p:nvPr/>
        </p:nvSpPr>
        <p:spPr bwMode="auto">
          <a:xfrm>
            <a:off x="0" y="0"/>
            <a:ext cx="9144000" cy="6247864"/>
          </a:xfrm>
          <a:prstGeom prst="rect">
            <a:avLst/>
          </a:prstGeom>
          <a:noFill/>
          <a:ln w="9525">
            <a:noFill/>
            <a:miter lim="800000"/>
            <a:headEnd/>
            <a:tailEnd/>
          </a:ln>
        </p:spPr>
        <p:txBody>
          <a:bodyPr>
            <a:spAutoFit/>
          </a:bodyPr>
          <a:lstStyle/>
          <a:p>
            <a:r>
              <a:rPr lang="ru-RU" sz="2000" b="1" dirty="0"/>
              <a:t>Заслугою </a:t>
            </a:r>
            <a:r>
              <a:rPr lang="ru-RU" sz="2000" b="1" dirty="0" err="1" smtClean="0"/>
              <a:t>М.Н.Бурденко</a:t>
            </a:r>
            <a:r>
              <a:rPr lang="ru-RU" sz="2000" b="1" dirty="0" smtClean="0"/>
              <a:t> </a:t>
            </a:r>
            <a:r>
              <a:rPr lang="ru-RU" sz="2000" b="1" dirty="0"/>
              <a:t>є </a:t>
            </a:r>
            <a:r>
              <a:rPr lang="ru-RU" sz="2000" b="1" dirty="0" err="1"/>
              <a:t>створення</a:t>
            </a:r>
            <a:r>
              <a:rPr lang="ru-RU" sz="2000" b="1" dirty="0"/>
              <a:t> </a:t>
            </a:r>
            <a:r>
              <a:rPr lang="ru-RU" sz="2000" b="1" dirty="0" err="1"/>
              <a:t>нових</a:t>
            </a:r>
            <a:r>
              <a:rPr lang="ru-RU" sz="2000" b="1" dirty="0"/>
              <a:t> </a:t>
            </a:r>
            <a:r>
              <a:rPr lang="ru-RU" sz="2000" b="1" dirty="0" err="1"/>
              <a:t>організаційних</a:t>
            </a:r>
            <a:r>
              <a:rPr lang="ru-RU" sz="2000" b="1" dirty="0"/>
              <a:t> основ </a:t>
            </a:r>
            <a:r>
              <a:rPr lang="ru-RU" sz="2000" b="1" dirty="0" err="1"/>
              <a:t>нейрохірургічних</a:t>
            </a:r>
            <a:r>
              <a:rPr lang="ru-RU" sz="2000" b="1" dirty="0"/>
              <a:t> </a:t>
            </a:r>
            <a:r>
              <a:rPr lang="ru-RU" sz="2000" b="1" dirty="0" err="1"/>
              <a:t>установ</a:t>
            </a:r>
            <a:r>
              <a:rPr lang="ru-RU" sz="2000" b="1" dirty="0"/>
              <a:t>, в </a:t>
            </a:r>
            <a:r>
              <a:rPr lang="ru-RU" sz="2000" b="1" dirty="0" err="1"/>
              <a:t>яких</a:t>
            </a:r>
            <a:r>
              <a:rPr lang="ru-RU" sz="2000" b="1" dirty="0"/>
              <a:t>, </a:t>
            </a:r>
            <a:r>
              <a:rPr lang="ru-RU" sz="2000" b="1" dirty="0" err="1"/>
              <a:t>крім</a:t>
            </a:r>
            <a:r>
              <a:rPr lang="ru-RU" sz="2000" b="1" dirty="0"/>
              <a:t> </a:t>
            </a:r>
            <a:r>
              <a:rPr lang="ru-RU" sz="2000" b="1" dirty="0" err="1"/>
              <a:t>нейрохірургів</a:t>
            </a:r>
            <a:r>
              <a:rPr lang="ru-RU" sz="2000" b="1" dirty="0"/>
              <a:t>, </a:t>
            </a:r>
            <a:r>
              <a:rPr lang="ru-RU" sz="2000" b="1" dirty="0" err="1"/>
              <a:t>працювали</a:t>
            </a:r>
            <a:r>
              <a:rPr lang="ru-RU" sz="2000" b="1" dirty="0"/>
              <a:t> невропатологи, </a:t>
            </a:r>
            <a:r>
              <a:rPr lang="ru-RU" sz="2000" b="1" dirty="0" err="1" smtClean="0"/>
              <a:t>нейрорентгенологи</a:t>
            </a:r>
            <a:r>
              <a:rPr lang="ru-RU" sz="2000" b="1" dirty="0" smtClean="0"/>
              <a:t>, </a:t>
            </a:r>
            <a:r>
              <a:rPr lang="ru-RU" sz="2000" b="1" dirty="0" err="1" smtClean="0"/>
              <a:t>нейроофтальмологи</a:t>
            </a:r>
            <a:r>
              <a:rPr lang="ru-RU" sz="2000" b="1" dirty="0" smtClean="0"/>
              <a:t>, </a:t>
            </a:r>
            <a:r>
              <a:rPr lang="ru-RU" sz="2000" b="1" dirty="0" err="1" smtClean="0"/>
              <a:t>отоневрологи</a:t>
            </a:r>
            <a:r>
              <a:rPr lang="ru-RU" sz="2000" b="1" dirty="0" smtClean="0"/>
              <a:t>, </a:t>
            </a:r>
            <a:r>
              <a:rPr lang="ru-RU" sz="2000" b="1" dirty="0" err="1" smtClean="0"/>
              <a:t>електрофізіологи</a:t>
            </a:r>
            <a:r>
              <a:rPr lang="ru-RU" sz="2000" b="1" dirty="0" smtClean="0"/>
              <a:t>, </a:t>
            </a:r>
            <a:r>
              <a:rPr lang="ru-RU" sz="2000" b="1" dirty="0"/>
              <a:t>морфологи, </a:t>
            </a:r>
            <a:r>
              <a:rPr lang="ru-RU" sz="2000" b="1" dirty="0" err="1"/>
              <a:t>інші</a:t>
            </a:r>
            <a:r>
              <a:rPr lang="ru-RU" sz="2000" b="1" dirty="0"/>
              <a:t> </a:t>
            </a:r>
            <a:r>
              <a:rPr lang="ru-RU" sz="2000" b="1" dirty="0" err="1"/>
              <a:t>фахівці</a:t>
            </a:r>
            <a:r>
              <a:rPr lang="ru-RU" sz="2000" b="1" dirty="0" smtClean="0"/>
              <a:t>;</a:t>
            </a:r>
          </a:p>
          <a:p>
            <a:r>
              <a:rPr lang="ru-RU" sz="2000" b="1" dirty="0" smtClean="0"/>
              <a:t> </a:t>
            </a:r>
            <a:r>
              <a:rPr lang="ru-RU" sz="2000" b="1" dirty="0" err="1"/>
              <a:t>діяльність</a:t>
            </a:r>
            <a:r>
              <a:rPr lang="ru-RU" sz="2000" b="1" dirty="0"/>
              <a:t> </a:t>
            </a:r>
            <a:r>
              <a:rPr lang="ru-RU" sz="2000" b="1" dirty="0" err="1"/>
              <a:t>їх</a:t>
            </a:r>
            <a:r>
              <a:rPr lang="ru-RU" sz="2000" b="1" dirty="0"/>
              <a:t> </a:t>
            </a:r>
            <a:r>
              <a:rPr lang="ru-RU" sz="2000" b="1" dirty="0" err="1"/>
              <a:t>координувалася</a:t>
            </a:r>
            <a:r>
              <a:rPr lang="ru-RU" sz="2000" b="1" dirty="0"/>
              <a:t> і </a:t>
            </a:r>
            <a:r>
              <a:rPr lang="ru-RU" sz="2000" b="1" dirty="0" err="1" smtClean="0"/>
              <a:t>була</a:t>
            </a:r>
            <a:r>
              <a:rPr lang="ru-RU" sz="2000" b="1" dirty="0" smtClean="0"/>
              <a:t> </a:t>
            </a:r>
            <a:r>
              <a:rPr lang="ru-RU" sz="2000" b="1" dirty="0" err="1" smtClean="0"/>
              <a:t>спрямована</a:t>
            </a:r>
            <a:r>
              <a:rPr lang="ru-RU" sz="2000" b="1" dirty="0" smtClean="0"/>
              <a:t> на </a:t>
            </a:r>
            <a:r>
              <a:rPr lang="ru-RU" sz="2000" b="1" dirty="0" err="1"/>
              <a:t>вирішення</a:t>
            </a:r>
            <a:r>
              <a:rPr lang="ru-RU" sz="2000" b="1" dirty="0"/>
              <a:t> </a:t>
            </a:r>
            <a:r>
              <a:rPr lang="ru-RU" sz="2000" b="1" dirty="0" err="1"/>
              <a:t>спільних</a:t>
            </a:r>
            <a:r>
              <a:rPr lang="ru-RU" sz="2000" b="1" dirty="0"/>
              <a:t> і </a:t>
            </a:r>
            <a:r>
              <a:rPr lang="ru-RU" sz="2000" b="1" dirty="0" err="1" smtClean="0"/>
              <a:t>окремих</a:t>
            </a:r>
            <a:r>
              <a:rPr lang="ru-RU" sz="2000" b="1" dirty="0" smtClean="0"/>
              <a:t>  </a:t>
            </a:r>
            <a:r>
              <a:rPr lang="ru-RU" sz="2000" b="1" dirty="0" err="1"/>
              <a:t>питань</a:t>
            </a:r>
            <a:r>
              <a:rPr lang="ru-RU" sz="2000" b="1" dirty="0"/>
              <a:t> </a:t>
            </a:r>
            <a:r>
              <a:rPr lang="ru-RU" sz="2000" b="1" dirty="0" err="1"/>
              <a:t>теоретичної</a:t>
            </a:r>
            <a:r>
              <a:rPr lang="ru-RU" sz="2000" b="1" dirty="0"/>
              <a:t> та </a:t>
            </a:r>
            <a:r>
              <a:rPr lang="ru-RU" sz="2000" b="1" dirty="0" err="1"/>
              <a:t>клінічної</a:t>
            </a:r>
            <a:r>
              <a:rPr lang="ru-RU" sz="2000" b="1" dirty="0"/>
              <a:t> </a:t>
            </a:r>
            <a:r>
              <a:rPr lang="ru-RU" sz="2000" b="1" dirty="0" err="1"/>
              <a:t>нейрохірургії</a:t>
            </a:r>
            <a:r>
              <a:rPr lang="ru-RU" sz="2000" b="1" dirty="0"/>
              <a:t>. </a:t>
            </a:r>
            <a:endParaRPr lang="ru-RU" sz="2000" b="1" dirty="0" smtClean="0"/>
          </a:p>
          <a:p>
            <a:r>
              <a:rPr lang="ru-RU" sz="2000" b="1" dirty="0" smtClean="0"/>
              <a:t>За </a:t>
            </a:r>
            <a:r>
              <a:rPr lang="ru-RU" sz="2000" b="1" dirty="0" err="1"/>
              <a:t>сприяння</a:t>
            </a:r>
            <a:r>
              <a:rPr lang="ru-RU" sz="2000" b="1" dirty="0"/>
              <a:t> </a:t>
            </a:r>
            <a:r>
              <a:rPr lang="ru-RU" sz="2000" b="1" dirty="0" err="1" smtClean="0"/>
              <a:t>М.Н.Бурденко</a:t>
            </a:r>
            <a:r>
              <a:rPr lang="ru-RU" sz="2000" b="1" dirty="0" smtClean="0"/>
              <a:t> </a:t>
            </a:r>
            <a:r>
              <a:rPr lang="ru-RU" sz="2000" b="1" dirty="0"/>
              <a:t>в </a:t>
            </a:r>
            <a:r>
              <a:rPr lang="ru-RU" sz="2000" b="1" dirty="0" err="1"/>
              <a:t>інститутах</a:t>
            </a:r>
            <a:r>
              <a:rPr lang="ru-RU" sz="2000" b="1" dirty="0"/>
              <a:t> </a:t>
            </a:r>
            <a:r>
              <a:rPr lang="ru-RU" sz="2000" b="1" dirty="0" err="1"/>
              <a:t>удосконалення</a:t>
            </a:r>
            <a:r>
              <a:rPr lang="ru-RU" sz="2000" b="1" dirty="0"/>
              <a:t> </a:t>
            </a:r>
            <a:r>
              <a:rPr lang="ru-RU" sz="2000" b="1" dirty="0" err="1"/>
              <a:t>лікарів</a:t>
            </a:r>
            <a:r>
              <a:rPr lang="ru-RU" sz="2000" b="1" dirty="0"/>
              <a:t> в </a:t>
            </a:r>
            <a:r>
              <a:rPr lang="ru-RU" sz="2000" b="1" dirty="0" err="1"/>
              <a:t>Москві</a:t>
            </a:r>
            <a:r>
              <a:rPr lang="ru-RU" sz="2000" b="1" dirty="0"/>
              <a:t>, </a:t>
            </a:r>
            <a:r>
              <a:rPr lang="ru-RU" sz="2000" b="1" dirty="0" err="1"/>
              <a:t>Харкові</a:t>
            </a:r>
            <a:r>
              <a:rPr lang="ru-RU" sz="2000" b="1" dirty="0"/>
              <a:t>, </a:t>
            </a:r>
            <a:r>
              <a:rPr lang="ru-RU" sz="2000" b="1" dirty="0" err="1"/>
              <a:t>Ленінграді</a:t>
            </a:r>
            <a:r>
              <a:rPr lang="ru-RU" sz="2000" b="1" dirty="0"/>
              <a:t> </a:t>
            </a:r>
            <a:r>
              <a:rPr lang="ru-RU" sz="2000" b="1" dirty="0" err="1"/>
              <a:t>були</a:t>
            </a:r>
            <a:r>
              <a:rPr lang="ru-RU" sz="2000" b="1" dirty="0"/>
              <a:t> </a:t>
            </a:r>
            <a:r>
              <a:rPr lang="ru-RU" sz="2000" b="1" dirty="0" err="1"/>
              <a:t>відкриті</a:t>
            </a:r>
            <a:r>
              <a:rPr lang="ru-RU" sz="2000" b="1" dirty="0"/>
              <a:t> </a:t>
            </a:r>
            <a:r>
              <a:rPr lang="ru-RU" sz="2000" b="1" dirty="0" err="1"/>
              <a:t>кафедри</a:t>
            </a:r>
            <a:r>
              <a:rPr lang="ru-RU" sz="2000" b="1" dirty="0"/>
              <a:t> </a:t>
            </a:r>
            <a:r>
              <a:rPr lang="ru-RU" sz="2000" b="1" dirty="0" err="1"/>
              <a:t>нейрохірургії</a:t>
            </a:r>
            <a:r>
              <a:rPr lang="ru-RU" sz="2000" b="1" dirty="0"/>
              <a:t>.</a:t>
            </a:r>
          </a:p>
          <a:p>
            <a:r>
              <a:rPr lang="ru-RU" sz="2000" b="1" dirty="0"/>
              <a:t>У 1937 </a:t>
            </a:r>
            <a:r>
              <a:rPr lang="ru-RU" sz="2000" b="1" dirty="0" err="1"/>
              <a:t>році</a:t>
            </a:r>
            <a:r>
              <a:rPr lang="ru-RU" sz="2000" b="1" dirty="0"/>
              <a:t> з </a:t>
            </a:r>
            <a:r>
              <a:rPr lang="ru-RU" sz="2000" b="1" dirty="0" err="1"/>
              <a:t>ініціативи</a:t>
            </a:r>
            <a:r>
              <a:rPr lang="ru-RU" sz="2000" b="1" dirty="0"/>
              <a:t> </a:t>
            </a:r>
            <a:r>
              <a:rPr lang="ru-RU" sz="2000" b="1" dirty="0" err="1" smtClean="0"/>
              <a:t>М.Н.Бурденко</a:t>
            </a:r>
            <a:r>
              <a:rPr lang="ru-RU" sz="2000" b="1" dirty="0" smtClean="0"/>
              <a:t> </a:t>
            </a:r>
            <a:r>
              <a:rPr lang="ru-RU" sz="2000" b="1" dirty="0"/>
              <a:t>почав </a:t>
            </a:r>
            <a:r>
              <a:rPr lang="ru-RU" sz="2000" b="1" dirty="0" err="1"/>
              <a:t>видаватися</a:t>
            </a:r>
            <a:r>
              <a:rPr lang="ru-RU" sz="2000" b="1" dirty="0"/>
              <a:t> перший в </a:t>
            </a:r>
            <a:r>
              <a:rPr lang="ru-RU" sz="2000" b="1" dirty="0" err="1"/>
              <a:t>світі</a:t>
            </a:r>
            <a:r>
              <a:rPr lang="ru-RU" sz="2000" b="1" dirty="0"/>
              <a:t> </a:t>
            </a:r>
            <a:r>
              <a:rPr lang="ru-RU" sz="2000" b="1" dirty="0" err="1" smtClean="0"/>
              <a:t>спеціалізований</a:t>
            </a:r>
            <a:r>
              <a:rPr lang="ru-RU" sz="2000" b="1" dirty="0" smtClean="0"/>
              <a:t> журнал </a:t>
            </a:r>
            <a:r>
              <a:rPr lang="ru-RU" sz="2000" b="1" dirty="0"/>
              <a:t>"</a:t>
            </a:r>
            <a:r>
              <a:rPr lang="ru-RU" sz="2000" b="1" dirty="0" err="1"/>
              <a:t>Питання</a:t>
            </a:r>
            <a:r>
              <a:rPr lang="ru-RU" sz="2000" b="1" dirty="0"/>
              <a:t> </a:t>
            </a:r>
            <a:r>
              <a:rPr lang="ru-RU" sz="2000" b="1" dirty="0" err="1"/>
              <a:t>нейрохірургії</a:t>
            </a:r>
            <a:r>
              <a:rPr lang="ru-RU" sz="2000" b="1" dirty="0"/>
              <a:t>".</a:t>
            </a:r>
          </a:p>
          <a:p>
            <a:r>
              <a:rPr lang="ru-RU" sz="2000" b="1" dirty="0" err="1"/>
              <a:t>Під</a:t>
            </a:r>
            <a:r>
              <a:rPr lang="ru-RU" sz="2000" b="1" dirty="0"/>
              <a:t> час </a:t>
            </a:r>
            <a:r>
              <a:rPr lang="ru-RU" sz="2000" b="1" dirty="0" smtClean="0"/>
              <a:t>ІІ </a:t>
            </a:r>
            <a:r>
              <a:rPr lang="ru-RU" sz="2000" b="1" dirty="0" err="1" smtClean="0"/>
              <a:t>Світової</a:t>
            </a:r>
            <a:r>
              <a:rPr lang="ru-RU" sz="2000" b="1" dirty="0" smtClean="0"/>
              <a:t> </a:t>
            </a:r>
            <a:r>
              <a:rPr lang="ru-RU" sz="2000" b="1" dirty="0" err="1"/>
              <a:t>війни</a:t>
            </a:r>
            <a:r>
              <a:rPr lang="ru-RU" sz="2000" b="1" dirty="0"/>
              <a:t> </a:t>
            </a:r>
            <a:r>
              <a:rPr lang="ru-RU" sz="2000" b="1" dirty="0" err="1" smtClean="0"/>
              <a:t>М.Н.Бурденко</a:t>
            </a:r>
            <a:r>
              <a:rPr lang="ru-RU" sz="2000" b="1" dirty="0" smtClean="0"/>
              <a:t> </a:t>
            </a:r>
            <a:r>
              <a:rPr lang="ru-RU" sz="2000" b="1" dirty="0" err="1"/>
              <a:t>був</a:t>
            </a:r>
            <a:r>
              <a:rPr lang="ru-RU" sz="2000" b="1" dirty="0"/>
              <a:t> </a:t>
            </a:r>
            <a:r>
              <a:rPr lang="ru-RU" sz="2000" b="1" dirty="0" err="1"/>
              <a:t>головним</a:t>
            </a:r>
            <a:r>
              <a:rPr lang="ru-RU" sz="2000" b="1" dirty="0"/>
              <a:t> </a:t>
            </a:r>
            <a:r>
              <a:rPr lang="ru-RU" sz="2000" b="1" dirty="0" err="1"/>
              <a:t>хірургом</a:t>
            </a:r>
            <a:r>
              <a:rPr lang="ru-RU" sz="2000" b="1" dirty="0"/>
              <a:t> </a:t>
            </a:r>
            <a:r>
              <a:rPr lang="ru-RU" sz="2000" b="1" dirty="0" err="1"/>
              <a:t>Радянської</a:t>
            </a:r>
            <a:r>
              <a:rPr lang="ru-RU" sz="2000" b="1" dirty="0"/>
              <a:t> </a:t>
            </a:r>
            <a:r>
              <a:rPr lang="ru-RU" sz="2000" b="1" dirty="0" err="1"/>
              <a:t>Армії</a:t>
            </a:r>
            <a:r>
              <a:rPr lang="ru-RU" sz="2000" b="1" dirty="0"/>
              <a:t>. </a:t>
            </a:r>
            <a:r>
              <a:rPr lang="ru-RU" sz="2000" b="1" dirty="0" err="1"/>
              <a:t>Йому</a:t>
            </a:r>
            <a:r>
              <a:rPr lang="ru-RU" sz="2000" b="1" dirty="0"/>
              <a:t> </a:t>
            </a:r>
            <a:r>
              <a:rPr lang="ru-RU" sz="2000" b="1" dirty="0" err="1"/>
              <a:t>належить</a:t>
            </a:r>
            <a:r>
              <a:rPr lang="ru-RU" sz="2000" b="1" dirty="0"/>
              <a:t> велика заслуга в </a:t>
            </a:r>
            <a:r>
              <a:rPr lang="ru-RU" sz="2000" b="1" dirty="0" err="1"/>
              <a:t>розробці</a:t>
            </a:r>
            <a:r>
              <a:rPr lang="ru-RU" sz="2000" b="1" dirty="0"/>
              <a:t> </a:t>
            </a:r>
            <a:r>
              <a:rPr lang="ru-RU" sz="2000" b="1" dirty="0" err="1"/>
              <a:t>раціональних</a:t>
            </a:r>
            <a:r>
              <a:rPr lang="ru-RU" sz="2000" b="1" dirty="0"/>
              <a:t> </a:t>
            </a:r>
            <a:r>
              <a:rPr lang="ru-RU" sz="2000" b="1" dirty="0" err="1"/>
              <a:t>методів</a:t>
            </a:r>
            <a:r>
              <a:rPr lang="ru-RU" sz="2000" b="1" dirty="0"/>
              <a:t> </a:t>
            </a:r>
            <a:r>
              <a:rPr lang="ru-RU" sz="2000" b="1" dirty="0" err="1"/>
              <a:t>первинної</a:t>
            </a:r>
            <a:r>
              <a:rPr lang="ru-RU" sz="2000" b="1" dirty="0"/>
              <a:t> </a:t>
            </a:r>
            <a:r>
              <a:rPr lang="ru-RU" sz="2000" b="1" dirty="0" err="1"/>
              <a:t>обробки</a:t>
            </a:r>
            <a:r>
              <a:rPr lang="ru-RU" sz="2000" b="1" dirty="0"/>
              <a:t> ран черепа і </a:t>
            </a:r>
            <a:r>
              <a:rPr lang="ru-RU" sz="2000" b="1" dirty="0" err="1"/>
              <a:t>мозку</a:t>
            </a:r>
            <a:r>
              <a:rPr lang="ru-RU" sz="2000" b="1" dirty="0"/>
              <a:t>, </a:t>
            </a:r>
            <a:r>
              <a:rPr lang="ru-RU" sz="2000" b="1" dirty="0" err="1" smtClean="0"/>
              <a:t>введення</a:t>
            </a:r>
            <a:r>
              <a:rPr lang="ru-RU" sz="2000" b="1" dirty="0" smtClean="0"/>
              <a:t> </a:t>
            </a:r>
            <a:r>
              <a:rPr lang="ru-RU" sz="2000" b="1" dirty="0" err="1"/>
              <a:t>сульфаніламідних</a:t>
            </a:r>
            <a:r>
              <a:rPr lang="ru-RU" sz="2000" b="1" dirty="0"/>
              <a:t> </a:t>
            </a:r>
            <a:r>
              <a:rPr lang="ru-RU" sz="2000" b="1" dirty="0" err="1"/>
              <a:t>препаратів</a:t>
            </a:r>
            <a:r>
              <a:rPr lang="ru-RU" sz="2000" b="1" dirty="0"/>
              <a:t> і </a:t>
            </a:r>
            <a:r>
              <a:rPr lang="ru-RU" sz="2000" b="1" dirty="0" err="1"/>
              <a:t>пеніциліну</a:t>
            </a:r>
            <a:r>
              <a:rPr lang="ru-RU" sz="2000" b="1" dirty="0"/>
              <a:t> при </a:t>
            </a:r>
            <a:r>
              <a:rPr lang="ru-RU" sz="2000" b="1" dirty="0" err="1"/>
              <a:t>інфекційних</a:t>
            </a:r>
            <a:r>
              <a:rPr lang="ru-RU" sz="2000" b="1" dirty="0"/>
              <a:t> </a:t>
            </a:r>
            <a:r>
              <a:rPr lang="ru-RU" sz="2000" b="1" dirty="0" err="1"/>
              <a:t>ускладненнях</a:t>
            </a:r>
            <a:r>
              <a:rPr lang="ru-RU" sz="2000" b="1" dirty="0"/>
              <a:t> </a:t>
            </a:r>
            <a:r>
              <a:rPr lang="ru-RU" sz="2000" b="1" dirty="0" err="1"/>
              <a:t>поранень</a:t>
            </a:r>
            <a:r>
              <a:rPr lang="ru-RU" sz="2000" b="1" dirty="0"/>
              <a:t> </a:t>
            </a:r>
            <a:r>
              <a:rPr lang="ru-RU" sz="2000" b="1" dirty="0" err="1"/>
              <a:t>мозку</a:t>
            </a:r>
            <a:r>
              <a:rPr lang="ru-RU" sz="2000" b="1" dirty="0"/>
              <a:t>, </a:t>
            </a:r>
            <a:r>
              <a:rPr lang="ru-RU" sz="2000" b="1" dirty="0" smtClean="0"/>
              <a:t>методу </a:t>
            </a:r>
            <a:r>
              <a:rPr lang="ru-RU" sz="2000" b="1" dirty="0"/>
              <a:t>глухого </a:t>
            </a:r>
            <a:r>
              <a:rPr lang="ru-RU" sz="2000" b="1" dirty="0" err="1"/>
              <a:t>зашивання</a:t>
            </a:r>
            <a:r>
              <a:rPr lang="ru-RU" sz="2000" b="1" dirty="0"/>
              <a:t> </a:t>
            </a:r>
            <a:r>
              <a:rPr lang="ru-RU" sz="2000" b="1" dirty="0" err="1"/>
              <a:t>первинно</a:t>
            </a:r>
            <a:r>
              <a:rPr lang="ru-RU" sz="2000" b="1" dirty="0"/>
              <a:t> </a:t>
            </a:r>
            <a:r>
              <a:rPr lang="ru-RU" sz="2000" b="1" dirty="0" err="1"/>
              <a:t>оброблених</a:t>
            </a:r>
            <a:r>
              <a:rPr lang="ru-RU" sz="2000" b="1" dirty="0"/>
              <a:t> ран, </a:t>
            </a:r>
            <a:r>
              <a:rPr lang="ru-RU" sz="2000" b="1" dirty="0" err="1"/>
              <a:t>який</a:t>
            </a:r>
            <a:r>
              <a:rPr lang="ru-RU" sz="2000" b="1" dirty="0"/>
              <a:t> </a:t>
            </a:r>
            <a:r>
              <a:rPr lang="ru-RU" sz="2000" b="1" dirty="0" err="1"/>
              <a:t>згодом</a:t>
            </a:r>
            <a:r>
              <a:rPr lang="ru-RU" sz="2000" b="1" dirty="0"/>
              <a:t> (</a:t>
            </a:r>
            <a:r>
              <a:rPr lang="ru-RU" sz="2000" b="1" dirty="0" err="1"/>
              <a:t>із</a:t>
            </a:r>
            <a:r>
              <a:rPr lang="ru-RU" sz="2000" b="1" dirty="0"/>
              <a:t> </a:t>
            </a:r>
            <a:r>
              <a:rPr lang="ru-RU" sz="2000" b="1" dirty="0" err="1"/>
              <a:t>застосуванням</a:t>
            </a:r>
            <a:r>
              <a:rPr lang="ru-RU" sz="2000" b="1" dirty="0"/>
              <a:t> </a:t>
            </a:r>
            <a:r>
              <a:rPr lang="ru-RU" sz="2000" b="1" dirty="0" err="1"/>
              <a:t>антибіотиків</a:t>
            </a:r>
            <a:r>
              <a:rPr lang="ru-RU" sz="2000" b="1" dirty="0"/>
              <a:t>) став </a:t>
            </a:r>
            <a:r>
              <a:rPr lang="ru-RU" sz="2000" b="1" dirty="0" err="1"/>
              <a:t>основним</a:t>
            </a:r>
            <a:r>
              <a:rPr lang="ru-RU" sz="2000" b="1" dirty="0"/>
              <a:t>. </a:t>
            </a:r>
            <a:r>
              <a:rPr lang="ru-RU" sz="2000" b="1" dirty="0" err="1"/>
              <a:t>Їм</a:t>
            </a:r>
            <a:r>
              <a:rPr lang="ru-RU" sz="2000" b="1" dirty="0"/>
              <a:t> детально </a:t>
            </a:r>
            <a:r>
              <a:rPr lang="ru-RU" sz="2000" b="1" dirty="0" err="1"/>
              <a:t>розроблені</a:t>
            </a:r>
            <a:r>
              <a:rPr lang="ru-RU" sz="2000" b="1" dirty="0"/>
              <a:t> </a:t>
            </a:r>
            <a:r>
              <a:rPr lang="ru-RU" sz="2000" b="1" dirty="0" err="1"/>
              <a:t>методи</a:t>
            </a:r>
            <a:r>
              <a:rPr lang="ru-RU" sz="2000" b="1" dirty="0"/>
              <a:t> </a:t>
            </a:r>
            <a:r>
              <a:rPr lang="ru-RU" sz="2000" b="1" dirty="0" err="1"/>
              <a:t>лікування</a:t>
            </a:r>
            <a:r>
              <a:rPr lang="ru-RU" sz="2000" b="1" dirty="0"/>
              <a:t> при </a:t>
            </a:r>
            <a:r>
              <a:rPr lang="ru-RU" sz="2000" b="1" dirty="0" err="1"/>
              <a:t>ускладненнях</a:t>
            </a:r>
            <a:r>
              <a:rPr lang="ru-RU" sz="2000" b="1" dirty="0"/>
              <a:t> </a:t>
            </a:r>
            <a:r>
              <a:rPr lang="ru-RU" sz="2000" b="1" dirty="0" err="1"/>
              <a:t>вогнепальних</a:t>
            </a:r>
            <a:r>
              <a:rPr lang="ru-RU" sz="2000" b="1" dirty="0"/>
              <a:t> ран </a:t>
            </a:r>
            <a:r>
              <a:rPr lang="ru-RU" sz="2000" b="1" dirty="0" err="1"/>
              <a:t>мозку</a:t>
            </a:r>
            <a:r>
              <a:rPr lang="ru-RU" sz="2000" b="1" dirty="0"/>
              <a:t>. </a:t>
            </a:r>
            <a:r>
              <a:rPr lang="ru-RU" sz="2000" b="1" dirty="0" err="1"/>
              <a:t>Одночасно</a:t>
            </a:r>
            <a:r>
              <a:rPr lang="ru-RU" sz="2000" b="1" dirty="0"/>
              <a:t> </a:t>
            </a:r>
            <a:r>
              <a:rPr lang="ru-RU" sz="2000" b="1" dirty="0" err="1" smtClean="0"/>
              <a:t>М.Н.Бурденко</a:t>
            </a:r>
            <a:r>
              <a:rPr lang="ru-RU" sz="2000" b="1" dirty="0" smtClean="0"/>
              <a:t> </a:t>
            </a:r>
            <a:r>
              <a:rPr lang="ru-RU" sz="2000" b="1" dirty="0"/>
              <a:t>активно брав участь в </a:t>
            </a:r>
            <a:r>
              <a:rPr lang="ru-RU" sz="2000" b="1" dirty="0" err="1"/>
              <a:t>створенні</a:t>
            </a:r>
            <a:r>
              <a:rPr lang="ru-RU" sz="2000" b="1" dirty="0"/>
              <a:t> </a:t>
            </a:r>
            <a:r>
              <a:rPr lang="ru-RU" sz="2000" b="1" dirty="0" err="1"/>
              <a:t>системи</a:t>
            </a:r>
            <a:r>
              <a:rPr lang="ru-RU" sz="2000" b="1" dirty="0"/>
              <a:t> </a:t>
            </a:r>
            <a:r>
              <a:rPr lang="ru-RU" sz="2000" b="1" dirty="0" err="1"/>
              <a:t>спеціалізованої</a:t>
            </a:r>
            <a:r>
              <a:rPr lang="ru-RU" sz="2000" b="1" dirty="0"/>
              <a:t> </a:t>
            </a:r>
            <a:r>
              <a:rPr lang="ru-RU" sz="2000" b="1" dirty="0" err="1"/>
              <a:t>допомоги</a:t>
            </a:r>
            <a:r>
              <a:rPr lang="ru-RU" sz="2000" b="1" dirty="0"/>
              <a:t> </a:t>
            </a:r>
            <a:r>
              <a:rPr lang="ru-RU" sz="2000" b="1" dirty="0" err="1"/>
              <a:t>пораненим</a:t>
            </a:r>
            <a:r>
              <a:rPr lang="ru-RU" sz="2000" b="1" dirty="0"/>
              <a:t> в голову і хребет</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5602" name="Picture 3"/>
          <p:cNvPicPr>
            <a:picLocks noChangeAspect="1" noChangeArrowheads="1"/>
          </p:cNvPicPr>
          <p:nvPr/>
        </p:nvPicPr>
        <p:blipFill>
          <a:blip r:embed="rId2"/>
          <a:srcRect l="2412" t="2580" r="3624" b="1453"/>
          <a:stretch>
            <a:fillRect/>
          </a:stretch>
        </p:blipFill>
        <p:spPr bwMode="auto">
          <a:xfrm>
            <a:off x="2590800" y="3200400"/>
            <a:ext cx="2898775" cy="3657600"/>
          </a:xfrm>
          <a:prstGeom prst="rect">
            <a:avLst/>
          </a:prstGeom>
          <a:noFill/>
          <a:ln w="9525">
            <a:noFill/>
            <a:miter lim="800000"/>
            <a:headEnd/>
            <a:tailEnd/>
          </a:ln>
        </p:spPr>
      </p:pic>
      <p:pic>
        <p:nvPicPr>
          <p:cNvPr id="25603" name="Picture 4"/>
          <p:cNvPicPr>
            <a:picLocks noChangeAspect="1" noChangeArrowheads="1"/>
          </p:cNvPicPr>
          <p:nvPr/>
        </p:nvPicPr>
        <p:blipFill>
          <a:blip r:embed="rId3"/>
          <a:srcRect/>
          <a:stretch>
            <a:fillRect/>
          </a:stretch>
        </p:blipFill>
        <p:spPr bwMode="auto">
          <a:xfrm>
            <a:off x="0" y="3200400"/>
            <a:ext cx="2627313" cy="3657600"/>
          </a:xfrm>
          <a:prstGeom prst="rect">
            <a:avLst/>
          </a:prstGeom>
          <a:noFill/>
          <a:ln w="9525">
            <a:noFill/>
            <a:miter lim="800000"/>
            <a:headEnd/>
            <a:tailEnd/>
          </a:ln>
        </p:spPr>
      </p:pic>
      <p:sp>
        <p:nvSpPr>
          <p:cNvPr id="13316" name="Rectangle 2"/>
          <p:cNvSpPr>
            <a:spLocks noChangeArrowheads="1"/>
          </p:cNvSpPr>
          <p:nvPr/>
        </p:nvSpPr>
        <p:spPr bwMode="auto">
          <a:xfrm>
            <a:off x="0" y="0"/>
            <a:ext cx="9144000" cy="2862322"/>
          </a:xfrm>
          <a:prstGeom prst="rect">
            <a:avLst/>
          </a:prstGeom>
          <a:noFill/>
          <a:ln w="9525">
            <a:noFill/>
            <a:miter lim="800000"/>
            <a:headEnd/>
            <a:tailEnd/>
          </a:ln>
        </p:spPr>
        <p:txBody>
          <a:bodyPr>
            <a:spAutoFit/>
          </a:bodyPr>
          <a:lstStyle/>
          <a:p>
            <a:r>
              <a:rPr lang="ru-RU" sz="2000" b="1" dirty="0">
                <a:effectLst>
                  <a:outerShdw blurRad="38100" dist="38100" dir="2700000" algn="tl">
                    <a:srgbClr val="C0C0C0"/>
                  </a:outerShdw>
                </a:effectLst>
              </a:rPr>
              <a:t>У </a:t>
            </a:r>
            <a:r>
              <a:rPr lang="ru-RU" sz="2000" b="1" dirty="0" err="1">
                <a:effectLst>
                  <a:outerShdw blurRad="38100" dist="38100" dir="2700000" algn="tl">
                    <a:srgbClr val="C0C0C0"/>
                  </a:outerShdw>
                </a:effectLst>
              </a:rPr>
              <a:t>Харкові</a:t>
            </a:r>
            <a:r>
              <a:rPr lang="ru-RU" sz="2000" b="1" dirty="0">
                <a:effectLst>
                  <a:outerShdw blurRad="38100" dist="38100" dir="2700000" algn="tl">
                    <a:srgbClr val="C0C0C0"/>
                  </a:outerShdw>
                </a:effectLst>
              </a:rPr>
              <a:t> в 1930 </a:t>
            </a:r>
            <a:r>
              <a:rPr lang="ru-RU" sz="2000" b="1" dirty="0" err="1">
                <a:effectLst>
                  <a:outerShdw blurRad="38100" dist="38100" dir="2700000" algn="tl">
                    <a:srgbClr val="C0C0C0"/>
                  </a:outerShdw>
                </a:effectLst>
              </a:rPr>
              <a:t>році</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професор</a:t>
            </a:r>
            <a:r>
              <a:rPr lang="ru-RU" sz="2000" b="1" dirty="0">
                <a:effectLst>
                  <a:outerShdw blurRad="38100" dist="38100" dir="2700000" algn="tl">
                    <a:srgbClr val="C0C0C0"/>
                  </a:outerShdw>
                </a:effectLst>
              </a:rPr>
              <a:t> </a:t>
            </a:r>
            <a:r>
              <a:rPr lang="ru-RU" sz="2000" b="1" dirty="0" err="1">
                <a:solidFill>
                  <a:srgbClr val="FF0000"/>
                </a:solidFill>
                <a:effectLst>
                  <a:outerShdw blurRad="38100" dist="38100" dir="2700000" algn="tl">
                    <a:srgbClr val="C0C0C0"/>
                  </a:outerShdw>
                </a:effectLst>
              </a:rPr>
              <a:t>Володимир</a:t>
            </a:r>
            <a:r>
              <a:rPr lang="ru-RU" sz="2000" b="1" dirty="0">
                <a:solidFill>
                  <a:srgbClr val="FF0000"/>
                </a:solidFill>
                <a:effectLst>
                  <a:outerShdw blurRad="38100" dist="38100" dir="2700000" algn="tl">
                    <a:srgbClr val="C0C0C0"/>
                  </a:outerShdw>
                </a:effectLst>
              </a:rPr>
              <a:t> </a:t>
            </a:r>
            <a:r>
              <a:rPr lang="ru-RU" sz="2000" b="1" dirty="0" err="1">
                <a:solidFill>
                  <a:srgbClr val="FF0000"/>
                </a:solidFill>
                <a:effectLst>
                  <a:outerShdw blurRad="38100" dist="38100" dir="2700000" algn="tl">
                    <a:srgbClr val="C0C0C0"/>
                  </a:outerShdw>
                </a:effectLst>
              </a:rPr>
              <a:t>Миколайович</a:t>
            </a:r>
            <a:r>
              <a:rPr lang="ru-RU" sz="2000" b="1" dirty="0">
                <a:solidFill>
                  <a:srgbClr val="FF0000"/>
                </a:solidFill>
                <a:effectLst>
                  <a:outerShdw blurRad="38100" dist="38100" dir="2700000" algn="tl">
                    <a:srgbClr val="C0C0C0"/>
                  </a:outerShdw>
                </a:effectLst>
              </a:rPr>
              <a:t> </a:t>
            </a:r>
            <a:r>
              <a:rPr lang="ru-RU" sz="2000" b="1" dirty="0" err="1">
                <a:solidFill>
                  <a:srgbClr val="FF0000"/>
                </a:solidFill>
                <a:effectLst>
                  <a:outerShdw blurRad="38100" dist="38100" dir="2700000" algn="tl">
                    <a:srgbClr val="C0C0C0"/>
                  </a:outerShdw>
                </a:effectLst>
              </a:rPr>
              <a:t>Шамов</a:t>
            </a:r>
            <a:r>
              <a:rPr lang="ru-RU" sz="2000" b="1" dirty="0">
                <a:solidFill>
                  <a:srgbClr val="FF0000"/>
                </a:solidFill>
                <a:effectLst>
                  <a:outerShdw blurRad="38100" dist="38100" dir="2700000" algn="tl">
                    <a:srgbClr val="C0C0C0"/>
                  </a:outerShdw>
                </a:effectLst>
              </a:rPr>
              <a:t> </a:t>
            </a:r>
            <a:r>
              <a:rPr lang="ru-RU" sz="2000" b="1" dirty="0">
                <a:effectLst>
                  <a:outerShdw blurRad="38100" dist="38100" dir="2700000" algn="tl">
                    <a:srgbClr val="C0C0C0"/>
                  </a:outerShdw>
                </a:effectLst>
              </a:rPr>
              <a:t>(1882-1962) </a:t>
            </a:r>
            <a:r>
              <a:rPr lang="ru-RU" sz="2000" b="1" dirty="0" err="1">
                <a:effectLst>
                  <a:outerShdw blurRad="38100" dist="38100" dir="2700000" algn="tl">
                    <a:srgbClr val="C0C0C0"/>
                  </a:outerShdw>
                </a:effectLst>
              </a:rPr>
              <a:t>відкриває</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нейрохірургічне</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відділення</a:t>
            </a:r>
            <a:r>
              <a:rPr lang="ru-RU" sz="2000" b="1" dirty="0">
                <a:effectLst>
                  <a:outerShdw blurRad="38100" dist="38100" dir="2700000" algn="tl">
                    <a:srgbClr val="C0C0C0"/>
                  </a:outerShdw>
                </a:effectLst>
              </a:rPr>
              <a:t> на </a:t>
            </a:r>
            <a:r>
              <a:rPr lang="ru-RU" sz="2000" b="1" dirty="0" err="1">
                <a:effectLst>
                  <a:outerShdw blurRad="38100" dist="38100" dir="2700000" algn="tl">
                    <a:srgbClr val="C0C0C0"/>
                  </a:outerShdw>
                </a:effectLst>
              </a:rPr>
              <a:t>базі</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керованої</a:t>
            </a:r>
            <a:r>
              <a:rPr lang="ru-RU" sz="2000" b="1" dirty="0">
                <a:effectLst>
                  <a:outerShdw blurRad="38100" dist="38100" dir="2700000" algn="tl">
                    <a:srgbClr val="C0C0C0"/>
                  </a:outerShdw>
                </a:effectLst>
              </a:rPr>
              <a:t> ним </a:t>
            </a:r>
            <a:r>
              <a:rPr lang="ru-RU" sz="2000" b="1" dirty="0" err="1">
                <a:effectLst>
                  <a:outerShdw blurRad="38100" dist="38100" dir="2700000" algn="tl">
                    <a:srgbClr val="C0C0C0"/>
                  </a:outerShdw>
                </a:effectLst>
              </a:rPr>
              <a:t>хірургічної</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клініки</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медичного</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інституту</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Переїхавши</a:t>
            </a:r>
            <a:r>
              <a:rPr lang="ru-RU" sz="2000" b="1" dirty="0">
                <a:effectLst>
                  <a:outerShdw blurRad="38100" dist="38100" dir="2700000" algn="tl">
                    <a:srgbClr val="C0C0C0"/>
                  </a:outerShdw>
                </a:effectLst>
              </a:rPr>
              <a:t> в 1939 р в </a:t>
            </a:r>
            <a:r>
              <a:rPr lang="ru-RU" sz="2000" b="1" dirty="0" err="1">
                <a:effectLst>
                  <a:outerShdw blurRad="38100" dist="38100" dir="2700000" algn="tl">
                    <a:srgbClr val="C0C0C0"/>
                  </a:outerShdw>
                </a:effectLst>
              </a:rPr>
              <a:t>Ленінград</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він</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організовує</a:t>
            </a:r>
            <a:r>
              <a:rPr lang="ru-RU" sz="2000" b="1" dirty="0">
                <a:effectLst>
                  <a:outerShdw blurRad="38100" dist="38100" dir="2700000" algn="tl">
                    <a:srgbClr val="C0C0C0"/>
                  </a:outerShdw>
                </a:effectLst>
              </a:rPr>
              <a:t> при </a:t>
            </a:r>
            <a:r>
              <a:rPr lang="ru-RU" sz="2000" b="1" dirty="0" err="1">
                <a:effectLst>
                  <a:outerShdw blurRad="38100" dist="38100" dir="2700000" algn="tl">
                    <a:srgbClr val="C0C0C0"/>
                  </a:outerShdw>
                </a:effectLst>
              </a:rPr>
              <a:t>хірургічній</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клініці</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Військово-медичної</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академії</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ім</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С.М.Кірова</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нейрохірургічне</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відділення</a:t>
            </a:r>
            <a:r>
              <a:rPr lang="ru-RU" sz="2000" b="1" dirty="0">
                <a:effectLst>
                  <a:outerShdw blurRad="38100" dist="38100" dir="2700000" algn="tl">
                    <a:srgbClr val="C0C0C0"/>
                  </a:outerShdw>
                </a:effectLst>
              </a:rPr>
              <a:t>, яке в </a:t>
            </a:r>
            <a:r>
              <a:rPr lang="ru-RU" sz="2000" b="1" dirty="0" err="1">
                <a:effectLst>
                  <a:outerShdw blurRad="38100" dist="38100" dir="2700000" algn="tl">
                    <a:srgbClr val="C0C0C0"/>
                  </a:outerShdw>
                </a:effectLst>
              </a:rPr>
              <a:t>подальшому</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стає</a:t>
            </a:r>
            <a:r>
              <a:rPr lang="ru-RU" sz="2000" b="1" dirty="0">
                <a:effectLst>
                  <a:outerShdw blurRad="38100" dist="38100" dir="2700000" algn="tl">
                    <a:srgbClr val="C0C0C0"/>
                  </a:outerShdw>
                </a:effectLst>
              </a:rPr>
              <a:t> базою для </a:t>
            </a:r>
            <a:r>
              <a:rPr lang="ru-RU" sz="2000" b="1" dirty="0" err="1">
                <a:effectLst>
                  <a:outerShdw blurRad="38100" dist="38100" dir="2700000" algn="tl">
                    <a:srgbClr val="C0C0C0"/>
                  </a:outerShdw>
                </a:effectLst>
              </a:rPr>
              <a:t>організації</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нейрохірургічної</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кафедри</a:t>
            </a:r>
            <a:r>
              <a:rPr lang="ru-RU" sz="2000" b="1" dirty="0">
                <a:effectLst>
                  <a:outerShdw blurRad="38100" dist="38100" dir="2700000" algn="tl">
                    <a:srgbClr val="C0C0C0"/>
                  </a:outerShdw>
                </a:effectLst>
              </a:rPr>
              <a:t>. У 1931 </a:t>
            </a:r>
            <a:r>
              <a:rPr lang="ru-RU" sz="2000" b="1" dirty="0" err="1">
                <a:effectLst>
                  <a:outerShdw blurRad="38100" dist="38100" dir="2700000" algn="tl">
                    <a:srgbClr val="C0C0C0"/>
                  </a:outerShdw>
                </a:effectLst>
              </a:rPr>
              <a:t>році</a:t>
            </a:r>
            <a:r>
              <a:rPr lang="ru-RU" sz="2000" b="1" dirty="0">
                <a:effectLst>
                  <a:outerShdw blurRad="38100" dist="38100" dir="2700000" algn="tl">
                    <a:srgbClr val="C0C0C0"/>
                  </a:outerShdw>
                </a:effectLst>
              </a:rPr>
              <a:t> в </a:t>
            </a:r>
            <a:r>
              <a:rPr lang="ru-RU" sz="2000" b="1" dirty="0" err="1">
                <a:effectLst>
                  <a:outerShdw blurRad="38100" dist="38100" dir="2700000" algn="tl">
                    <a:srgbClr val="C0C0C0"/>
                  </a:outerShdw>
                </a:effectLst>
              </a:rPr>
              <a:t>Харкові</a:t>
            </a:r>
            <a:r>
              <a:rPr lang="ru-RU" sz="2000" b="1" dirty="0">
                <a:effectLst>
                  <a:outerShdw blurRad="38100" dist="38100" dir="2700000" algn="tl">
                    <a:srgbClr val="C0C0C0"/>
                  </a:outerShdw>
                </a:effectLst>
              </a:rPr>
              <a:t> </a:t>
            </a:r>
            <a:r>
              <a:rPr lang="ru-RU" sz="2000" b="1" dirty="0" smtClean="0">
                <a:solidFill>
                  <a:srgbClr val="FF0000"/>
                </a:solidFill>
                <a:effectLst>
                  <a:outerShdw blurRad="38100" dist="38100" dir="2700000" algn="tl">
                    <a:srgbClr val="C0C0C0"/>
                  </a:outerShdw>
                </a:effectLst>
              </a:rPr>
              <a:t>3ахар </a:t>
            </a:r>
            <a:r>
              <a:rPr lang="ru-RU" sz="2000" b="1" dirty="0" err="1">
                <a:solidFill>
                  <a:srgbClr val="FF0000"/>
                </a:solidFill>
                <a:effectLst>
                  <a:outerShdw blurRad="38100" dist="38100" dir="2700000" algn="tl">
                    <a:srgbClr val="C0C0C0"/>
                  </a:outerShdw>
                </a:effectLst>
              </a:rPr>
              <a:t>Йосипович</a:t>
            </a:r>
            <a:r>
              <a:rPr lang="ru-RU" sz="2000" b="1" dirty="0">
                <a:solidFill>
                  <a:srgbClr val="FF0000"/>
                </a:solidFill>
                <a:effectLst>
                  <a:outerShdw blurRad="38100" dist="38100" dir="2700000" algn="tl">
                    <a:srgbClr val="C0C0C0"/>
                  </a:outerShdw>
                </a:effectLst>
              </a:rPr>
              <a:t> </a:t>
            </a:r>
            <a:r>
              <a:rPr lang="ru-RU" sz="2000" b="1" dirty="0" err="1">
                <a:solidFill>
                  <a:srgbClr val="FF0000"/>
                </a:solidFill>
                <a:effectLst>
                  <a:outerShdw blurRad="38100" dist="38100" dir="2700000" algn="tl">
                    <a:srgbClr val="C0C0C0"/>
                  </a:outerShdw>
                </a:effectLst>
              </a:rPr>
              <a:t>Гейманович</a:t>
            </a:r>
            <a:r>
              <a:rPr lang="ru-RU" sz="2000" b="1" dirty="0">
                <a:solidFill>
                  <a:srgbClr val="FF0000"/>
                </a:solidFill>
                <a:effectLst>
                  <a:outerShdw blurRad="38100" dist="38100" dir="2700000" algn="tl">
                    <a:srgbClr val="C0C0C0"/>
                  </a:outerShdw>
                </a:effectLst>
              </a:rPr>
              <a:t> </a:t>
            </a:r>
            <a:r>
              <a:rPr lang="ru-RU" sz="2000" b="1" dirty="0" err="1">
                <a:effectLst>
                  <a:outerShdw blurRad="38100" dist="38100" dir="2700000" algn="tl">
                    <a:srgbClr val="C0C0C0"/>
                  </a:outerShdw>
                </a:effectLst>
              </a:rPr>
              <a:t>організовує</a:t>
            </a:r>
            <a:r>
              <a:rPr lang="ru-RU" sz="2000" b="1" dirty="0">
                <a:effectLst>
                  <a:outerShdw blurRad="38100" dist="38100" dir="2700000" algn="tl">
                    <a:srgbClr val="C0C0C0"/>
                  </a:outerShdw>
                </a:effectLst>
              </a:rPr>
              <a:t> при </a:t>
            </a:r>
            <a:r>
              <a:rPr lang="ru-RU" sz="2000" b="1" dirty="0" err="1">
                <a:effectLst>
                  <a:outerShdw blurRad="38100" dist="38100" dir="2700000" algn="tl">
                    <a:srgbClr val="C0C0C0"/>
                  </a:outerShdw>
                </a:effectLst>
              </a:rPr>
              <a:t>Українському</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психоневрологічному</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інституті</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клініку</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нейрохірургії</a:t>
            </a:r>
            <a:r>
              <a:rPr lang="ru-RU" sz="2000" b="1" dirty="0">
                <a:effectLst>
                  <a:outerShdw blurRad="38100" dist="38100" dir="2700000" algn="tl">
                    <a:srgbClr val="C0C0C0"/>
                  </a:outerShdw>
                </a:effectLst>
              </a:rPr>
              <a:t>. У </a:t>
            </a:r>
            <a:r>
              <a:rPr lang="ru-RU" sz="2000" b="1" dirty="0" err="1">
                <a:effectLst>
                  <a:outerShdw blurRad="38100" dist="38100" dir="2700000" algn="tl">
                    <a:srgbClr val="C0C0C0"/>
                  </a:outerShdw>
                </a:effectLst>
              </a:rPr>
              <a:t>Києві</a:t>
            </a:r>
            <a:r>
              <a:rPr lang="ru-RU" sz="2000" b="1" dirty="0">
                <a:effectLst>
                  <a:outerShdw blurRad="38100" dist="38100" dir="2700000" algn="tl">
                    <a:srgbClr val="C0C0C0"/>
                  </a:outerShdw>
                </a:effectLst>
              </a:rPr>
              <a:t> перше </a:t>
            </a:r>
            <a:r>
              <a:rPr lang="ru-RU" sz="2000" b="1" dirty="0" err="1">
                <a:effectLst>
                  <a:outerShdw blurRad="38100" dist="38100" dir="2700000" algn="tl">
                    <a:srgbClr val="C0C0C0"/>
                  </a:outerShdw>
                </a:effectLst>
              </a:rPr>
              <a:t>нейрохірургічне</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відділення</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було</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відкрито</a:t>
            </a:r>
            <a:r>
              <a:rPr lang="ru-RU" sz="2000" b="1" dirty="0">
                <a:effectLst>
                  <a:outerShdw blurRad="38100" dist="38100" dir="2700000" algn="tl">
                    <a:srgbClr val="C0C0C0"/>
                  </a:outerShdw>
                </a:effectLst>
              </a:rPr>
              <a:t> в 1937 </a:t>
            </a:r>
            <a:r>
              <a:rPr lang="ru-RU" sz="2000" b="1" dirty="0" err="1">
                <a:effectLst>
                  <a:outerShdw blurRad="38100" dist="38100" dir="2700000" algn="tl">
                    <a:srgbClr val="C0C0C0"/>
                  </a:outerShdw>
                </a:effectLst>
              </a:rPr>
              <a:t>році</a:t>
            </a:r>
            <a:endParaRPr lang="ru-RU" sz="2000" b="1" i="1" dirty="0">
              <a:solidFill>
                <a:srgbClr val="FF0000"/>
              </a:solidFill>
              <a:effectLst>
                <a:outerShdw blurRad="38100" dist="38100" dir="2700000" algn="tl">
                  <a:srgbClr val="C0C0C0"/>
                </a:outerShdw>
              </a:effectLst>
            </a:endParaRPr>
          </a:p>
        </p:txBody>
      </p:sp>
      <p:pic>
        <p:nvPicPr>
          <p:cNvPr id="25605" name="Picture 10" descr="inpn_dk30z2n"/>
          <p:cNvPicPr>
            <a:picLocks noChangeAspect="1" noChangeArrowheads="1"/>
          </p:cNvPicPr>
          <p:nvPr/>
        </p:nvPicPr>
        <p:blipFill>
          <a:blip r:embed="rId4"/>
          <a:srcRect/>
          <a:stretch>
            <a:fillRect/>
          </a:stretch>
        </p:blipFill>
        <p:spPr bwMode="auto">
          <a:xfrm>
            <a:off x="5486400" y="4244975"/>
            <a:ext cx="3657600" cy="2613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Прямоугольник 1"/>
          <p:cNvSpPr>
            <a:spLocks noChangeArrowheads="1"/>
          </p:cNvSpPr>
          <p:nvPr/>
        </p:nvSpPr>
        <p:spPr bwMode="auto">
          <a:xfrm>
            <a:off x="0" y="119063"/>
            <a:ext cx="9144000" cy="1754326"/>
          </a:xfrm>
          <a:prstGeom prst="rect">
            <a:avLst/>
          </a:prstGeom>
          <a:noFill/>
          <a:ln w="9525">
            <a:noFill/>
            <a:miter lim="800000"/>
            <a:headEnd/>
            <a:tailEnd/>
          </a:ln>
        </p:spPr>
        <p:txBody>
          <a:bodyPr>
            <a:spAutoFit/>
          </a:bodyPr>
          <a:lstStyle/>
          <a:p>
            <a:r>
              <a:rPr lang="ru-RU" b="1" dirty="0">
                <a:effectLst>
                  <a:outerShdw blurRad="38100" dist="38100" dir="2700000" algn="tl">
                    <a:srgbClr val="C0C0C0"/>
                  </a:outerShdw>
                </a:effectLst>
              </a:rPr>
              <a:t>У </a:t>
            </a:r>
            <a:r>
              <a:rPr lang="ru-RU" b="1" dirty="0" err="1">
                <a:effectLst>
                  <a:outerShdw blurRad="38100" dist="38100" dir="2700000" algn="tl">
                    <a:srgbClr val="C0C0C0"/>
                  </a:outerShdw>
                </a:effectLst>
              </a:rPr>
              <a:t>післявоєнний</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період</a:t>
            </a:r>
            <a:r>
              <a:rPr lang="ru-RU" b="1" dirty="0">
                <a:effectLst>
                  <a:outerShdw blurRad="38100" dist="38100" dir="2700000" algn="tl">
                    <a:srgbClr val="C0C0C0"/>
                  </a:outerShdw>
                </a:effectLst>
              </a:rPr>
              <a:t> </a:t>
            </a:r>
            <a:r>
              <a:rPr lang="ru-RU" b="1" dirty="0" err="1" smtClean="0">
                <a:effectLst>
                  <a:outerShdw blurRad="38100" dist="38100" dir="2700000" algn="tl">
                    <a:srgbClr val="C0C0C0"/>
                  </a:outerShdw>
                </a:effectLst>
              </a:rPr>
              <a:t>приділяється</a:t>
            </a:r>
            <a:r>
              <a:rPr lang="ru-RU" b="1" dirty="0" smtClean="0">
                <a:effectLst>
                  <a:outerShdw blurRad="38100" dist="38100" dir="2700000" algn="tl">
                    <a:srgbClr val="C0C0C0"/>
                  </a:outerShdw>
                </a:effectLst>
              </a:rPr>
              <a:t> </a:t>
            </a:r>
            <a:r>
              <a:rPr lang="ru-RU" b="1" dirty="0">
                <a:effectLst>
                  <a:outerShdw blurRad="38100" dist="38100" dir="2700000" algn="tl">
                    <a:srgbClr val="C0C0C0"/>
                  </a:outerShdw>
                </a:effectLst>
              </a:rPr>
              <a:t>велика </a:t>
            </a:r>
            <a:r>
              <a:rPr lang="ru-RU" b="1" dirty="0" err="1">
                <a:effectLst>
                  <a:outerShdw blurRad="38100" dist="38100" dir="2700000" algn="tl">
                    <a:srgbClr val="C0C0C0"/>
                  </a:outerShdw>
                </a:effectLst>
              </a:rPr>
              <a:t>увага</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розширенню</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мережі</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нейрохірургічних</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установ</a:t>
            </a:r>
            <a:r>
              <a:rPr lang="ru-RU" b="1" dirty="0">
                <a:effectLst>
                  <a:outerShdw blurRad="38100" dist="38100" dir="2700000" algn="tl">
                    <a:srgbClr val="C0C0C0"/>
                  </a:outerShdw>
                </a:effectLst>
              </a:rPr>
              <a:t> і </a:t>
            </a:r>
            <a:r>
              <a:rPr lang="ru-RU" b="1" dirty="0" err="1">
                <a:effectLst>
                  <a:outerShdw blurRad="38100" dist="38100" dir="2700000" algn="tl">
                    <a:srgbClr val="C0C0C0"/>
                  </a:outerShdw>
                </a:effectLst>
              </a:rPr>
              <a:t>відділень</a:t>
            </a:r>
            <a:r>
              <a:rPr lang="ru-RU" b="1" dirty="0">
                <a:effectLst>
                  <a:outerShdw blurRad="38100" dist="38100" dir="2700000" algn="tl">
                    <a:srgbClr val="C0C0C0"/>
                  </a:outerShdw>
                </a:effectLst>
              </a:rPr>
              <a:t>. У </a:t>
            </a:r>
            <a:r>
              <a:rPr lang="ru-RU" b="1" dirty="0" err="1">
                <a:effectLst>
                  <a:outerShdw blurRad="38100" dist="38100" dir="2700000" algn="tl">
                    <a:srgbClr val="C0C0C0"/>
                  </a:outerShdw>
                </a:effectLst>
              </a:rPr>
              <a:t>Києві</a:t>
            </a:r>
            <a:r>
              <a:rPr lang="ru-RU" b="1" dirty="0">
                <a:effectLst>
                  <a:outerShdw blurRad="38100" dist="38100" dir="2700000" algn="tl">
                    <a:srgbClr val="C0C0C0"/>
                  </a:outerShdw>
                </a:effectLst>
              </a:rPr>
              <a:t> в 1950 </a:t>
            </a:r>
            <a:r>
              <a:rPr lang="ru-RU" b="1" dirty="0" err="1">
                <a:effectLst>
                  <a:outerShdw blurRad="38100" dist="38100" dir="2700000" algn="tl">
                    <a:srgbClr val="C0C0C0"/>
                  </a:outerShdw>
                </a:effectLst>
              </a:rPr>
              <a:t>році</a:t>
            </a:r>
            <a:r>
              <a:rPr lang="ru-RU" b="1" dirty="0">
                <a:effectLst>
                  <a:outerShdw blurRad="38100" dist="38100" dir="2700000" algn="tl">
                    <a:srgbClr val="C0C0C0"/>
                  </a:outerShdw>
                </a:effectLst>
              </a:rPr>
              <a:t> </a:t>
            </a:r>
            <a:r>
              <a:rPr lang="ru-RU" b="1" dirty="0" err="1" smtClean="0">
                <a:effectLst>
                  <a:outerShdw blurRad="38100" dist="38100" dir="2700000" algn="tl">
                    <a:srgbClr val="C0C0C0"/>
                  </a:outerShdw>
                </a:effectLst>
              </a:rPr>
              <a:t>Психоневрологічний</a:t>
            </a:r>
            <a:r>
              <a:rPr lang="ru-RU" b="1" dirty="0" smtClean="0">
                <a:effectLst>
                  <a:outerShdw blurRad="38100" dist="38100" dir="2700000" algn="tl">
                    <a:srgbClr val="C0C0C0"/>
                  </a:outerShdw>
                </a:effectLst>
              </a:rPr>
              <a:t> </a:t>
            </a:r>
            <a:r>
              <a:rPr lang="ru-RU" b="1" dirty="0" err="1">
                <a:effectLst>
                  <a:outerShdw blurRad="38100" dist="38100" dir="2700000" algn="tl">
                    <a:srgbClr val="C0C0C0"/>
                  </a:outerShdw>
                </a:effectLst>
              </a:rPr>
              <a:t>інститут</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перетворений</a:t>
            </a:r>
            <a:r>
              <a:rPr lang="ru-RU" b="1" dirty="0">
                <a:effectLst>
                  <a:outerShdw blurRad="38100" dist="38100" dir="2700000" algn="tl">
                    <a:srgbClr val="C0C0C0"/>
                  </a:outerShdw>
                </a:effectLst>
              </a:rPr>
              <a:t> в </a:t>
            </a:r>
            <a:r>
              <a:rPr lang="ru-RU" b="1" dirty="0" err="1">
                <a:effectLst>
                  <a:outerShdw blurRad="38100" dist="38100" dir="2700000" algn="tl">
                    <a:srgbClr val="C0C0C0"/>
                  </a:outerShdw>
                </a:effectLst>
              </a:rPr>
              <a:t>І</a:t>
            </a:r>
            <a:r>
              <a:rPr lang="ru-RU" b="1" dirty="0" err="1" smtClean="0">
                <a:effectLst>
                  <a:outerShdw blurRad="38100" dist="38100" dir="2700000" algn="tl">
                    <a:srgbClr val="C0C0C0"/>
                  </a:outerShdw>
                </a:effectLst>
              </a:rPr>
              <a:t>нститут</a:t>
            </a:r>
            <a:r>
              <a:rPr lang="ru-RU" b="1" dirty="0" smtClean="0">
                <a:effectLst>
                  <a:outerShdw blurRad="38100" dist="38100" dir="2700000" algn="tl">
                    <a:srgbClr val="C0C0C0"/>
                  </a:outerShdw>
                </a:effectLst>
              </a:rPr>
              <a:t> </a:t>
            </a:r>
            <a:r>
              <a:rPr lang="ru-RU" b="1" dirty="0" err="1">
                <a:effectLst>
                  <a:outerShdw blurRad="38100" dist="38100" dir="2700000" algn="tl">
                    <a:srgbClr val="C0C0C0"/>
                  </a:outerShdw>
                </a:effectLst>
              </a:rPr>
              <a:t>нейрохірургії</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Його</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створення</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пов'язане</a:t>
            </a:r>
            <a:r>
              <a:rPr lang="ru-RU" b="1" dirty="0">
                <a:effectLst>
                  <a:outerShdw blurRad="38100" dist="38100" dir="2700000" algn="tl">
                    <a:srgbClr val="C0C0C0"/>
                  </a:outerShdw>
                </a:effectLst>
              </a:rPr>
              <a:t> з </a:t>
            </a:r>
            <a:r>
              <a:rPr lang="ru-RU" b="1" dirty="0" err="1">
                <a:effectLst>
                  <a:outerShdw blurRad="38100" dist="38100" dir="2700000" algn="tl">
                    <a:srgbClr val="C0C0C0"/>
                  </a:outerShdw>
                </a:effectLst>
              </a:rPr>
              <a:t>ім'ям</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Олександра</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Івановича</a:t>
            </a:r>
            <a:r>
              <a:rPr lang="ru-RU" b="1" dirty="0">
                <a:effectLst>
                  <a:outerShdw blurRad="38100" dist="38100" dir="2700000" algn="tl">
                    <a:srgbClr val="C0C0C0"/>
                  </a:outerShdw>
                </a:effectLst>
              </a:rPr>
              <a:t> Арутюнова (1904-1975), </a:t>
            </a:r>
            <a:r>
              <a:rPr lang="ru-RU" b="1" dirty="0" err="1">
                <a:effectLst>
                  <a:outerShdw blurRad="38100" dist="38100" dir="2700000" algn="tl">
                    <a:srgbClr val="C0C0C0"/>
                  </a:outerShdw>
                </a:effectLst>
              </a:rPr>
              <a:t>який</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очолив</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цю</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установу</a:t>
            </a:r>
            <a:r>
              <a:rPr lang="ru-RU" b="1" dirty="0">
                <a:effectLst>
                  <a:outerShdw blurRad="38100" dist="38100" dir="2700000" algn="tl">
                    <a:srgbClr val="C0C0C0"/>
                  </a:outerShdw>
                </a:effectLst>
              </a:rPr>
              <a:t> і </a:t>
            </a:r>
            <a:r>
              <a:rPr lang="ru-RU" b="1" dirty="0" err="1">
                <a:effectLst>
                  <a:outerShdw blurRad="38100" dist="38100" dir="2700000" algn="tl">
                    <a:srgbClr val="C0C0C0"/>
                  </a:outerShdw>
                </a:effectLst>
              </a:rPr>
              <a:t>українську</a:t>
            </a:r>
            <a:r>
              <a:rPr lang="ru-RU" b="1" dirty="0">
                <a:effectLst>
                  <a:outerShdw blurRad="38100" dist="38100" dir="2700000" algn="tl">
                    <a:srgbClr val="C0C0C0"/>
                  </a:outerShdw>
                </a:effectLst>
              </a:rPr>
              <a:t> школу </a:t>
            </a:r>
            <a:r>
              <a:rPr lang="ru-RU" b="1" dirty="0" err="1">
                <a:effectLst>
                  <a:outerShdw blurRad="38100" dist="38100" dir="2700000" algn="tl">
                    <a:srgbClr val="C0C0C0"/>
                  </a:outerShdw>
                </a:effectLst>
              </a:rPr>
              <a:t>нейрохірургів</a:t>
            </a:r>
            <a:r>
              <a:rPr lang="ru-RU" b="1" dirty="0">
                <a:effectLst>
                  <a:outerShdw blurRad="38100" dist="38100" dir="2700000" algn="tl">
                    <a:srgbClr val="C0C0C0"/>
                  </a:outerShdw>
                </a:effectLst>
              </a:rPr>
              <a:t>. З 1964 по 1975 </a:t>
            </a:r>
            <a:r>
              <a:rPr lang="ru-RU" b="1" dirty="0" err="1">
                <a:effectLst>
                  <a:outerShdw blurRad="38100" dist="38100" dir="2700000" algn="tl">
                    <a:srgbClr val="C0C0C0"/>
                  </a:outerShdw>
                </a:effectLst>
              </a:rPr>
              <a:t>рр</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А.І.Арутюнов</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керував</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Інститутом</a:t>
            </a:r>
            <a:r>
              <a:rPr lang="ru-RU" b="1" dirty="0">
                <a:effectLst>
                  <a:outerShdw blurRad="38100" dist="38100" dir="2700000" algn="tl">
                    <a:srgbClr val="C0C0C0"/>
                  </a:outerShdw>
                </a:effectLst>
              </a:rPr>
              <a:t> </a:t>
            </a:r>
            <a:r>
              <a:rPr lang="ru-RU" b="1" dirty="0" err="1">
                <a:effectLst>
                  <a:outerShdw blurRad="38100" dist="38100" dir="2700000" algn="tl">
                    <a:srgbClr val="C0C0C0"/>
                  </a:outerShdw>
                </a:effectLst>
              </a:rPr>
              <a:t>нейрохірургії</a:t>
            </a:r>
            <a:r>
              <a:rPr lang="ru-RU" b="1" dirty="0">
                <a:effectLst>
                  <a:outerShdw blurRad="38100" dist="38100" dir="2700000" algn="tl">
                    <a:srgbClr val="C0C0C0"/>
                  </a:outerShdw>
                </a:effectLst>
              </a:rPr>
              <a:t> АМН СРСР </a:t>
            </a:r>
            <a:r>
              <a:rPr lang="ru-RU" b="1" dirty="0" err="1">
                <a:effectLst>
                  <a:outerShdw blurRad="38100" dist="38100" dir="2700000" algn="tl">
                    <a:srgbClr val="C0C0C0"/>
                  </a:outerShdw>
                </a:effectLst>
              </a:rPr>
              <a:t>ім</a:t>
            </a:r>
            <a:r>
              <a:rPr lang="ru-RU" b="1" dirty="0">
                <a:effectLst>
                  <a:outerShdw blurRad="38100" dist="38100" dir="2700000" algn="tl">
                    <a:srgbClr val="C0C0C0"/>
                  </a:outerShdw>
                </a:effectLst>
              </a:rPr>
              <a:t>. </a:t>
            </a:r>
            <a:r>
              <a:rPr lang="ru-RU" b="1" dirty="0" err="1" smtClean="0">
                <a:effectLst>
                  <a:outerShdw blurRad="38100" dist="38100" dir="2700000" algn="tl">
                    <a:srgbClr val="C0C0C0"/>
                  </a:outerShdw>
                </a:effectLst>
              </a:rPr>
              <a:t>М.Н.Бурденко</a:t>
            </a:r>
            <a:endParaRPr lang="ru-RU" b="1" dirty="0">
              <a:effectLst>
                <a:outerShdw blurRad="38100" dist="38100" dir="2700000" algn="tl">
                  <a:srgbClr val="C0C0C0"/>
                </a:outerShdw>
              </a:effectLst>
            </a:endParaRPr>
          </a:p>
        </p:txBody>
      </p:sp>
      <p:pic>
        <p:nvPicPr>
          <p:cNvPr id="26627" name="Picture 9" descr="INS_steinheil_02"/>
          <p:cNvPicPr>
            <a:picLocks noChangeAspect="1" noChangeArrowheads="1"/>
          </p:cNvPicPr>
          <p:nvPr/>
        </p:nvPicPr>
        <p:blipFill>
          <a:blip r:embed="rId2"/>
          <a:srcRect/>
          <a:stretch>
            <a:fillRect/>
          </a:stretch>
        </p:blipFill>
        <p:spPr bwMode="auto">
          <a:xfrm>
            <a:off x="0" y="2286000"/>
            <a:ext cx="3465513" cy="4572000"/>
          </a:xfrm>
          <a:prstGeom prst="rect">
            <a:avLst/>
          </a:prstGeom>
          <a:noFill/>
          <a:ln w="9525">
            <a:noFill/>
            <a:miter lim="800000"/>
            <a:headEnd/>
            <a:tailEnd/>
          </a:ln>
        </p:spPr>
      </p:pic>
      <p:pic>
        <p:nvPicPr>
          <p:cNvPr id="26628" name="Picture 10" descr="INS_korp03_01"/>
          <p:cNvPicPr>
            <a:picLocks noChangeAspect="1" noChangeArrowheads="1"/>
          </p:cNvPicPr>
          <p:nvPr/>
        </p:nvPicPr>
        <p:blipFill>
          <a:blip r:embed="rId3"/>
          <a:srcRect/>
          <a:stretch>
            <a:fillRect/>
          </a:stretch>
        </p:blipFill>
        <p:spPr bwMode="auto">
          <a:xfrm>
            <a:off x="2855913" y="2286000"/>
            <a:ext cx="3486150" cy="4572000"/>
          </a:xfrm>
          <a:prstGeom prst="rect">
            <a:avLst/>
          </a:prstGeom>
          <a:noFill/>
          <a:ln w="9525">
            <a:noFill/>
            <a:miter lim="800000"/>
            <a:headEnd/>
            <a:tailEnd/>
          </a:ln>
        </p:spPr>
      </p:pic>
      <p:pic>
        <p:nvPicPr>
          <p:cNvPr id="26629" name="Picture 1"/>
          <p:cNvPicPr>
            <a:picLocks noChangeAspect="1" noChangeArrowheads="1"/>
          </p:cNvPicPr>
          <p:nvPr/>
        </p:nvPicPr>
        <p:blipFill>
          <a:blip r:embed="rId4"/>
          <a:srcRect/>
          <a:stretch>
            <a:fillRect/>
          </a:stretch>
        </p:blipFill>
        <p:spPr bwMode="auto">
          <a:xfrm>
            <a:off x="6075363" y="2057400"/>
            <a:ext cx="3068637" cy="480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3" name="Picture 9" descr="INS_korp04_01"/>
          <p:cNvPicPr>
            <a:picLocks noChangeAspect="1" noChangeArrowheads="1"/>
          </p:cNvPicPr>
          <p:nvPr/>
        </p:nvPicPr>
        <p:blipFill>
          <a:blip r:embed="rId2"/>
          <a:srcRect/>
          <a:stretch>
            <a:fillRect/>
          </a:stretch>
        </p:blipFill>
        <p:spPr bwMode="auto">
          <a:xfrm>
            <a:off x="5791200" y="0"/>
            <a:ext cx="3352800" cy="2514600"/>
          </a:xfrm>
          <a:prstGeom prst="rect">
            <a:avLst/>
          </a:prstGeom>
          <a:noFill/>
          <a:ln w="9525">
            <a:noFill/>
            <a:miter lim="800000"/>
            <a:headEnd/>
            <a:tailEnd/>
          </a:ln>
        </p:spPr>
      </p:pic>
      <p:pic>
        <p:nvPicPr>
          <p:cNvPr id="27650" name="Picture 6" descr="items_3lU7tX"/>
          <p:cNvPicPr>
            <a:picLocks noChangeAspect="1" noChangeArrowheads="1"/>
          </p:cNvPicPr>
          <p:nvPr/>
        </p:nvPicPr>
        <p:blipFill>
          <a:blip r:embed="rId3"/>
          <a:srcRect/>
          <a:stretch>
            <a:fillRect/>
          </a:stretch>
        </p:blipFill>
        <p:spPr bwMode="auto">
          <a:xfrm>
            <a:off x="0" y="0"/>
            <a:ext cx="3581400" cy="2286000"/>
          </a:xfrm>
          <a:prstGeom prst="rect">
            <a:avLst/>
          </a:prstGeom>
          <a:noFill/>
          <a:ln w="9525">
            <a:noFill/>
            <a:miter lim="800000"/>
            <a:headEnd/>
            <a:tailEnd/>
          </a:ln>
        </p:spPr>
      </p:pic>
      <p:pic>
        <p:nvPicPr>
          <p:cNvPr id="27651" name="Picture 7" descr="INS_korp07_02"/>
          <p:cNvPicPr>
            <a:picLocks noChangeAspect="1" noChangeArrowheads="1"/>
          </p:cNvPicPr>
          <p:nvPr/>
        </p:nvPicPr>
        <p:blipFill>
          <a:blip r:embed="rId4"/>
          <a:srcRect/>
          <a:stretch>
            <a:fillRect/>
          </a:stretch>
        </p:blipFill>
        <p:spPr bwMode="auto">
          <a:xfrm>
            <a:off x="3276600" y="0"/>
            <a:ext cx="3429000" cy="2571750"/>
          </a:xfrm>
          <a:prstGeom prst="rect">
            <a:avLst/>
          </a:prstGeom>
          <a:noFill/>
          <a:ln w="9525">
            <a:noFill/>
            <a:miter lim="800000"/>
            <a:headEnd/>
            <a:tailEnd/>
          </a:ln>
        </p:spPr>
      </p:pic>
      <p:pic>
        <p:nvPicPr>
          <p:cNvPr id="27652" name="Picture 8" descr="INS_korp01_01"/>
          <p:cNvPicPr>
            <a:picLocks noChangeAspect="1" noChangeArrowheads="1"/>
          </p:cNvPicPr>
          <p:nvPr/>
        </p:nvPicPr>
        <p:blipFill>
          <a:blip r:embed="rId5"/>
          <a:srcRect/>
          <a:stretch>
            <a:fillRect/>
          </a:stretch>
        </p:blipFill>
        <p:spPr bwMode="auto">
          <a:xfrm>
            <a:off x="0" y="2209800"/>
            <a:ext cx="3276600" cy="4648200"/>
          </a:xfrm>
          <a:prstGeom prst="rect">
            <a:avLst/>
          </a:prstGeom>
          <a:noFill/>
          <a:ln w="9525">
            <a:noFill/>
            <a:miter lim="800000"/>
            <a:headEnd/>
            <a:tailEnd/>
          </a:ln>
        </p:spPr>
      </p:pic>
      <p:pic>
        <p:nvPicPr>
          <p:cNvPr id="27655" name="Picture 2"/>
          <p:cNvPicPr>
            <a:picLocks noChangeAspect="1" noChangeArrowheads="1"/>
          </p:cNvPicPr>
          <p:nvPr/>
        </p:nvPicPr>
        <p:blipFill>
          <a:blip r:embed="rId6"/>
          <a:srcRect/>
          <a:stretch>
            <a:fillRect/>
          </a:stretch>
        </p:blipFill>
        <p:spPr bwMode="auto">
          <a:xfrm>
            <a:off x="3249613" y="2514600"/>
            <a:ext cx="2773362" cy="4343400"/>
          </a:xfrm>
          <a:prstGeom prst="rect">
            <a:avLst/>
          </a:prstGeom>
          <a:noFill/>
          <a:ln w="9525">
            <a:noFill/>
            <a:miter lim="800000"/>
            <a:headEnd/>
            <a:tailEnd/>
          </a:ln>
        </p:spPr>
      </p:pic>
      <p:sp>
        <p:nvSpPr>
          <p:cNvPr id="128010" name="Rectangle 10"/>
          <p:cNvSpPr>
            <a:spLocks noChangeArrowheads="1"/>
          </p:cNvSpPr>
          <p:nvPr/>
        </p:nvSpPr>
        <p:spPr bwMode="auto">
          <a:xfrm>
            <a:off x="533400" y="-73025"/>
            <a:ext cx="8019183" cy="461665"/>
          </a:xfrm>
          <a:prstGeom prst="rect">
            <a:avLst/>
          </a:prstGeom>
          <a:noFill/>
          <a:ln w="9525">
            <a:noFill/>
            <a:miter lim="800000"/>
            <a:headEnd/>
            <a:tailEnd/>
          </a:ln>
          <a:effectLst/>
        </p:spPr>
        <p:txBody>
          <a:bodyPr wrap="none">
            <a:spAutoFit/>
          </a:bodyPr>
          <a:lstStyle/>
          <a:p>
            <a:pPr>
              <a:defRPr/>
            </a:pPr>
            <a:r>
              <a:rPr lang="ru-RU" sz="2400" b="1" dirty="0" err="1">
                <a:solidFill>
                  <a:srgbClr val="FF0000"/>
                </a:solidFill>
                <a:effectLst>
                  <a:outerShdw blurRad="38100" dist="38100" dir="2700000" algn="tl">
                    <a:srgbClr val="000000"/>
                  </a:outerShdw>
                </a:effectLst>
              </a:rPr>
              <a:t>Інститут</a:t>
            </a:r>
            <a:r>
              <a:rPr lang="ru-RU" sz="2400" b="1" dirty="0">
                <a:solidFill>
                  <a:srgbClr val="FF0000"/>
                </a:solidFill>
                <a:effectLst>
                  <a:outerShdw blurRad="38100" dist="38100" dir="2700000" algn="tl">
                    <a:srgbClr val="000000"/>
                  </a:outerShdw>
                </a:effectLst>
              </a:rPr>
              <a:t> </a:t>
            </a:r>
            <a:r>
              <a:rPr lang="ru-RU" sz="2400" b="1" dirty="0" err="1">
                <a:solidFill>
                  <a:srgbClr val="FF0000"/>
                </a:solidFill>
                <a:effectLst>
                  <a:outerShdw blurRad="38100" dist="38100" dir="2700000" algn="tl">
                    <a:srgbClr val="000000"/>
                  </a:outerShdw>
                </a:effectLst>
              </a:rPr>
              <a:t>нейрохірургії</a:t>
            </a:r>
            <a:r>
              <a:rPr lang="ru-RU" sz="2400" b="1" dirty="0">
                <a:solidFill>
                  <a:srgbClr val="FF0000"/>
                </a:solidFill>
                <a:effectLst>
                  <a:outerShdw blurRad="38100" dist="38100" dir="2700000" algn="tl">
                    <a:srgbClr val="000000"/>
                  </a:outerShdw>
                </a:effectLst>
              </a:rPr>
              <a:t> </a:t>
            </a:r>
            <a:r>
              <a:rPr lang="ru-RU" sz="2400" b="1" dirty="0" err="1">
                <a:solidFill>
                  <a:srgbClr val="FF0000"/>
                </a:solidFill>
                <a:effectLst>
                  <a:outerShdw blurRad="38100" dist="38100" dir="2700000" algn="tl">
                    <a:srgbClr val="000000"/>
                  </a:outerShdw>
                </a:effectLst>
              </a:rPr>
              <a:t>ім</a:t>
            </a:r>
            <a:r>
              <a:rPr lang="ru-RU" sz="2400" b="1" dirty="0">
                <a:solidFill>
                  <a:srgbClr val="FF0000"/>
                </a:solidFill>
                <a:effectLst>
                  <a:outerShdw blurRad="38100" dist="38100" dir="2700000" algn="tl">
                    <a:srgbClr val="000000"/>
                  </a:outerShdw>
                </a:effectLst>
              </a:rPr>
              <a:t>. </a:t>
            </a:r>
            <a:r>
              <a:rPr lang="ru-RU" sz="2400" b="1" dirty="0" err="1">
                <a:solidFill>
                  <a:srgbClr val="FF0000"/>
                </a:solidFill>
                <a:effectLst>
                  <a:outerShdw blurRad="38100" dist="38100" dir="2700000" algn="tl">
                    <a:srgbClr val="000000"/>
                  </a:outerShdw>
                </a:effectLst>
              </a:rPr>
              <a:t>А.П.Ромоданова</a:t>
            </a:r>
            <a:r>
              <a:rPr lang="ru-RU" sz="2400" b="1" dirty="0">
                <a:solidFill>
                  <a:srgbClr val="FF0000"/>
                </a:solidFill>
                <a:effectLst>
                  <a:outerShdw blurRad="38100" dist="38100" dir="2700000" algn="tl">
                    <a:srgbClr val="000000"/>
                  </a:outerShdw>
                </a:effectLst>
              </a:rPr>
              <a:t> </a:t>
            </a:r>
            <a:r>
              <a:rPr lang="ru-RU" sz="2400" b="1" dirty="0" err="1">
                <a:solidFill>
                  <a:srgbClr val="FF0000"/>
                </a:solidFill>
                <a:effectLst>
                  <a:outerShdw blurRad="38100" dist="38100" dir="2700000" algn="tl">
                    <a:srgbClr val="000000"/>
                  </a:outerShdw>
                </a:effectLst>
              </a:rPr>
              <a:t>сьогодні</a:t>
            </a:r>
            <a:endParaRPr lang="ru-RU" sz="2400" b="1" dirty="0">
              <a:solidFill>
                <a:srgbClr val="FF0000"/>
              </a:solidFill>
              <a:effectLst>
                <a:outerShdw blurRad="38100" dist="38100" dir="2700000" algn="tl">
                  <a:srgbClr val="000000"/>
                </a:outerShdw>
              </a:effectLst>
            </a:endParaRPr>
          </a:p>
        </p:txBody>
      </p:sp>
      <p:pic>
        <p:nvPicPr>
          <p:cNvPr id="27660" name="Picture 12" descr="Pedachenko_E"/>
          <p:cNvPicPr>
            <a:picLocks noChangeAspect="1" noChangeArrowheads="1"/>
          </p:cNvPicPr>
          <p:nvPr/>
        </p:nvPicPr>
        <p:blipFill>
          <a:blip r:embed="rId7"/>
          <a:srcRect/>
          <a:stretch>
            <a:fillRect/>
          </a:stretch>
        </p:blipFill>
        <p:spPr bwMode="auto">
          <a:xfrm>
            <a:off x="5943600" y="2514600"/>
            <a:ext cx="3200400" cy="4343400"/>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5F5F5F"/>
        </a:solidFill>
        <a:effectLst/>
      </p:bgPr>
    </p:bg>
    <p:spTree>
      <p:nvGrpSpPr>
        <p:cNvPr id="1" name=""/>
        <p:cNvGrpSpPr/>
        <p:nvPr/>
      </p:nvGrpSpPr>
      <p:grpSpPr>
        <a:xfrm>
          <a:off x="0" y="0"/>
          <a:ext cx="0" cy="0"/>
          <a:chOff x="0" y="0"/>
          <a:chExt cx="0" cy="0"/>
        </a:xfrm>
      </p:grpSpPr>
      <p:pic>
        <p:nvPicPr>
          <p:cNvPr id="28674" name="Picture 5" descr="19"/>
          <p:cNvPicPr>
            <a:picLocks noChangeAspect="1" noChangeArrowheads="1"/>
          </p:cNvPicPr>
          <p:nvPr/>
        </p:nvPicPr>
        <p:blipFill>
          <a:blip r:embed="rId2"/>
          <a:srcRect/>
          <a:stretch>
            <a:fillRect/>
          </a:stretch>
        </p:blipFill>
        <p:spPr bwMode="auto">
          <a:xfrm>
            <a:off x="5334000" y="3082925"/>
            <a:ext cx="3810000" cy="3775075"/>
          </a:xfrm>
          <a:prstGeom prst="rect">
            <a:avLst/>
          </a:prstGeom>
          <a:noFill/>
          <a:ln w="9525">
            <a:noFill/>
            <a:miter lim="800000"/>
            <a:headEnd/>
            <a:tailEnd/>
          </a:ln>
        </p:spPr>
      </p:pic>
      <p:pic>
        <p:nvPicPr>
          <p:cNvPr id="28675" name="Picture 4" descr="7"/>
          <p:cNvPicPr>
            <a:picLocks noChangeAspect="1" noChangeArrowheads="1"/>
          </p:cNvPicPr>
          <p:nvPr/>
        </p:nvPicPr>
        <p:blipFill>
          <a:blip r:embed="rId3"/>
          <a:srcRect/>
          <a:stretch>
            <a:fillRect/>
          </a:stretch>
        </p:blipFill>
        <p:spPr bwMode="auto">
          <a:xfrm>
            <a:off x="0" y="2846388"/>
            <a:ext cx="4800600" cy="4011612"/>
          </a:xfrm>
          <a:prstGeom prst="rect">
            <a:avLst/>
          </a:prstGeom>
          <a:noFill/>
          <a:ln w="9525">
            <a:noFill/>
            <a:miter lim="800000"/>
            <a:headEnd/>
            <a:tailEnd/>
          </a:ln>
        </p:spPr>
      </p:pic>
      <p:sp>
        <p:nvSpPr>
          <p:cNvPr id="9219" name="Rectangle 2"/>
          <p:cNvSpPr>
            <a:spLocks noChangeArrowheads="1"/>
          </p:cNvSpPr>
          <p:nvPr/>
        </p:nvSpPr>
        <p:spPr bwMode="auto">
          <a:xfrm>
            <a:off x="0" y="0"/>
            <a:ext cx="9144000" cy="3477875"/>
          </a:xfrm>
          <a:prstGeom prst="rect">
            <a:avLst/>
          </a:prstGeom>
          <a:noFill/>
          <a:ln w="9525">
            <a:noFill/>
            <a:miter lim="800000"/>
            <a:headEnd/>
            <a:tailEnd/>
          </a:ln>
        </p:spPr>
        <p:txBody>
          <a:bodyPr>
            <a:spAutoFit/>
          </a:bodyPr>
          <a:lstStyle/>
          <a:p>
            <a:pPr>
              <a:defRPr/>
            </a:pPr>
            <a:r>
              <a:rPr lang="ru-RU" sz="2000" b="1" dirty="0" err="1">
                <a:solidFill>
                  <a:srgbClr val="FFFF00"/>
                </a:solidFill>
                <a:effectLst>
                  <a:outerShdw blurRad="38100" dist="38100" dir="2700000" algn="tl">
                    <a:srgbClr val="000000"/>
                  </a:outerShdw>
                </a:effectLst>
              </a:rPr>
              <a:t>Розвиток</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нейрохірургії</a:t>
            </a:r>
            <a:r>
              <a:rPr lang="ru-RU" sz="2000" b="1" dirty="0">
                <a:solidFill>
                  <a:srgbClr val="FFFF00"/>
                </a:solidFill>
                <a:effectLst>
                  <a:outerShdw blurRad="38100" dist="38100" dir="2700000" algn="tl">
                    <a:srgbClr val="000000"/>
                  </a:outerShdw>
                </a:effectLst>
              </a:rPr>
              <a:t> на початку </a:t>
            </a:r>
            <a:r>
              <a:rPr lang="fr-FR" sz="2000" b="1" dirty="0">
                <a:solidFill>
                  <a:srgbClr val="FFFF00"/>
                </a:solidFill>
                <a:effectLst>
                  <a:outerShdw blurRad="38100" dist="38100" dir="2700000" algn="tl">
                    <a:srgbClr val="000000"/>
                  </a:outerShdw>
                </a:effectLst>
              </a:rPr>
              <a:t>XX </a:t>
            </a:r>
            <a:r>
              <a:rPr lang="ru-RU" sz="2000" b="1" dirty="0">
                <a:solidFill>
                  <a:srgbClr val="FFFF00"/>
                </a:solidFill>
                <a:effectLst>
                  <a:outerShdw blurRad="38100" dist="38100" dir="2700000" algn="tl">
                    <a:srgbClr val="000000"/>
                  </a:outerShdw>
                </a:effectLst>
              </a:rPr>
              <a:t>ст. </a:t>
            </a:r>
            <a:r>
              <a:rPr lang="ru-RU" sz="2000" b="1" dirty="0" err="1">
                <a:solidFill>
                  <a:srgbClr val="FFFF00"/>
                </a:solidFill>
                <a:effectLst>
                  <a:outerShdw blurRad="38100" dist="38100" dir="2700000" algn="tl">
                    <a:srgbClr val="000000"/>
                  </a:outerShdw>
                </a:effectLst>
              </a:rPr>
              <a:t>тісно</a:t>
            </a:r>
            <a:r>
              <a:rPr lang="ru-RU" sz="2000" b="1" dirty="0">
                <a:solidFill>
                  <a:srgbClr val="FFFF00"/>
                </a:solidFill>
                <a:effectLst>
                  <a:outerShdw blurRad="38100" dist="38100" dir="2700000" algn="tl">
                    <a:srgbClr val="000000"/>
                  </a:outerShdw>
                </a:effectLst>
              </a:rPr>
              <a:t> </a:t>
            </a:r>
            <a:r>
              <a:rPr lang="ru-RU" sz="2000" b="1" dirty="0" err="1" smtClean="0">
                <a:solidFill>
                  <a:srgbClr val="FFFF00"/>
                </a:solidFill>
                <a:effectLst>
                  <a:outerShdw blurRad="38100" dist="38100" dir="2700000" algn="tl">
                    <a:srgbClr val="000000"/>
                  </a:outerShdw>
                </a:effectLst>
              </a:rPr>
              <a:t>пов'язаний</a:t>
            </a:r>
            <a:r>
              <a:rPr lang="ru-RU" sz="2000" b="1" dirty="0" smtClean="0">
                <a:solidFill>
                  <a:srgbClr val="FFFF00"/>
                </a:solidFill>
                <a:effectLst>
                  <a:outerShdw blurRad="38100" dist="38100" dir="2700000" algn="tl">
                    <a:srgbClr val="000000"/>
                  </a:outerShdw>
                </a:effectLst>
              </a:rPr>
              <a:t> </a:t>
            </a:r>
            <a:r>
              <a:rPr lang="ru-RU" sz="2000" b="1" dirty="0">
                <a:solidFill>
                  <a:srgbClr val="FFFF00"/>
                </a:solidFill>
                <a:effectLst>
                  <a:outerShdw blurRad="38100" dist="38100" dir="2700000" algn="tl">
                    <a:srgbClr val="000000"/>
                  </a:outerShdw>
                </a:effectLst>
              </a:rPr>
              <a:t>з </a:t>
            </a:r>
            <a:r>
              <a:rPr lang="ru-RU" sz="2000" b="1" dirty="0" err="1">
                <a:solidFill>
                  <a:srgbClr val="FFFF00"/>
                </a:solidFill>
                <a:effectLst>
                  <a:outerShdw blurRad="38100" dist="38100" dir="2700000" algn="tl">
                    <a:srgbClr val="000000"/>
                  </a:outerShdw>
                </a:effectLst>
              </a:rPr>
              <a:t>діяльністю</a:t>
            </a:r>
            <a:r>
              <a:rPr lang="ru-RU" sz="2000" b="1" dirty="0">
                <a:solidFill>
                  <a:srgbClr val="FFFF00"/>
                </a:solidFill>
                <a:effectLst>
                  <a:outerShdw blurRad="38100" dist="38100" dir="2700000" algn="tl">
                    <a:srgbClr val="000000"/>
                  </a:outerShdw>
                </a:effectLst>
              </a:rPr>
              <a:t> </a:t>
            </a:r>
            <a:r>
              <a:rPr lang="ru-RU" sz="2000" b="1" dirty="0" err="1" smtClean="0">
                <a:solidFill>
                  <a:srgbClr val="FFFF00"/>
                </a:solidFill>
                <a:effectLst>
                  <a:outerShdw blurRad="38100" dist="38100" dir="2700000" algn="tl">
                    <a:srgbClr val="000000"/>
                  </a:outerShdw>
                </a:effectLst>
              </a:rPr>
              <a:t>видаино</a:t>
            </a:r>
            <a:r>
              <a:rPr lang="ru-RU" sz="2000" b="1" dirty="0" err="1">
                <a:solidFill>
                  <a:srgbClr val="FFFF00"/>
                </a:solidFill>
                <a:effectLst>
                  <a:outerShdw blurRad="38100" dist="38100" dir="2700000" algn="tl">
                    <a:srgbClr val="000000"/>
                  </a:outerShdw>
                </a:effectLst>
              </a:rPr>
              <a:t>г</a:t>
            </a:r>
            <a:r>
              <a:rPr lang="ru-RU" sz="2000" b="1" dirty="0" err="1" smtClean="0">
                <a:solidFill>
                  <a:srgbClr val="FFFF00"/>
                </a:solidFill>
                <a:effectLst>
                  <a:outerShdw blurRad="38100" dist="38100" dir="2700000" algn="tl">
                    <a:srgbClr val="000000"/>
                  </a:outerShdw>
                </a:effectLst>
              </a:rPr>
              <a:t>о</a:t>
            </a:r>
            <a:r>
              <a:rPr lang="ru-RU" sz="2000" b="1" dirty="0" smtClean="0">
                <a:solidFill>
                  <a:srgbClr val="FFFF00"/>
                </a:solidFill>
                <a:effectLst>
                  <a:outerShdw blurRad="38100" dist="38100" dir="2700000" algn="tl">
                    <a:srgbClr val="000000"/>
                  </a:outerShdw>
                </a:effectLst>
              </a:rPr>
              <a:t>  </a:t>
            </a:r>
            <a:r>
              <a:rPr lang="ru-RU" sz="2000" b="1" dirty="0" err="1" smtClean="0">
                <a:solidFill>
                  <a:srgbClr val="FFFF00"/>
                </a:solidFill>
                <a:effectLst>
                  <a:outerShdw blurRad="38100" dist="38100" dir="2700000" algn="tl">
                    <a:srgbClr val="000000"/>
                  </a:outerShdw>
                </a:effectLst>
              </a:rPr>
              <a:t>американського</a:t>
            </a:r>
            <a:r>
              <a:rPr lang="ru-RU" sz="2000" b="1" dirty="0" smtClean="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вченого</a:t>
            </a:r>
            <a:r>
              <a:rPr lang="ru-RU" sz="2000" b="1" dirty="0">
                <a:solidFill>
                  <a:srgbClr val="FFFF00"/>
                </a:solidFill>
                <a:effectLst>
                  <a:outerShdw blurRad="38100" dist="38100" dir="2700000" algn="tl">
                    <a:srgbClr val="000000"/>
                  </a:outerShdw>
                </a:effectLst>
              </a:rPr>
              <a:t> </a:t>
            </a:r>
            <a:r>
              <a:rPr lang="fr-FR" sz="2000" b="1" dirty="0">
                <a:solidFill>
                  <a:srgbClr val="FFFF00"/>
                </a:solidFill>
                <a:effectLst>
                  <a:outerShdw blurRad="38100" dist="38100" dir="2700000" algn="tl">
                    <a:srgbClr val="000000"/>
                  </a:outerShdw>
                </a:effectLst>
              </a:rPr>
              <a:t>X</a:t>
            </a:r>
            <a:r>
              <a:rPr lang="ru-RU" sz="2000" b="1" dirty="0" err="1">
                <a:solidFill>
                  <a:srgbClr val="FFFF00"/>
                </a:solidFill>
                <a:effectLst>
                  <a:outerShdw blurRad="38100" dist="38100" dir="2700000" algn="tl">
                    <a:srgbClr val="000000"/>
                  </a:outerShdw>
                </a:effectLst>
              </a:rPr>
              <a:t>арвея</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Кушинга</a:t>
            </a:r>
            <a:r>
              <a:rPr lang="ru-RU" sz="2000" b="1" dirty="0">
                <a:solidFill>
                  <a:srgbClr val="FFFF00"/>
                </a:solidFill>
                <a:effectLst>
                  <a:outerShdw blurRad="38100" dist="38100" dir="2700000" algn="tl">
                    <a:srgbClr val="000000"/>
                  </a:outerShdw>
                </a:effectLst>
              </a:rPr>
              <a:t> (1869-1939) - одного з </a:t>
            </a:r>
            <a:r>
              <a:rPr lang="ru-RU" sz="2000" b="1" dirty="0" err="1">
                <a:solidFill>
                  <a:srgbClr val="FFFF00"/>
                </a:solidFill>
                <a:effectLst>
                  <a:outerShdw blurRad="38100" dist="38100" dir="2700000" algn="tl">
                    <a:srgbClr val="000000"/>
                  </a:outerShdw>
                </a:effectLst>
              </a:rPr>
              <a:t>основоположників</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сучасної</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нейрохірургії</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творця</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відомої</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школи</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нейрохірургів</a:t>
            </a:r>
            <a:r>
              <a:rPr lang="ru-RU" sz="2000" b="1" dirty="0">
                <a:solidFill>
                  <a:srgbClr val="FFFF00"/>
                </a:solidFill>
                <a:effectLst>
                  <a:outerShdw blurRad="38100" dist="38100" dir="2700000" algn="tl">
                    <a:srgbClr val="000000"/>
                  </a:outerShdw>
                </a:effectLst>
              </a:rPr>
              <a:t>. </a:t>
            </a:r>
            <a:r>
              <a:rPr lang="ru-RU" sz="2000" b="1" dirty="0" smtClean="0">
                <a:solidFill>
                  <a:srgbClr val="FFFF00"/>
                </a:solidFill>
                <a:effectLst>
                  <a:outerShdw blurRad="38100" dist="38100" dir="2700000" algn="tl">
                    <a:srgbClr val="000000"/>
                  </a:outerShdw>
                </a:effectLst>
              </a:rPr>
              <a:t>Великою</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його</a:t>
            </a:r>
            <a:r>
              <a:rPr lang="ru-RU" sz="2000" b="1" dirty="0">
                <a:solidFill>
                  <a:srgbClr val="FFFF00"/>
                </a:solidFill>
                <a:effectLst>
                  <a:outerShdw blurRad="38100" dist="38100" dir="2700000" algn="tl">
                    <a:srgbClr val="000000"/>
                  </a:outerShdw>
                </a:effectLst>
              </a:rPr>
              <a:t> </a:t>
            </a:r>
            <a:r>
              <a:rPr lang="ru-RU" sz="2000" b="1" dirty="0" smtClean="0">
                <a:solidFill>
                  <a:srgbClr val="FFFF00"/>
                </a:solidFill>
                <a:effectLst>
                  <a:outerShdw blurRad="38100" dist="38100" dir="2700000" algn="tl">
                    <a:srgbClr val="000000"/>
                  </a:outerShdw>
                </a:effectLst>
              </a:rPr>
              <a:t> заслугою є </a:t>
            </a:r>
            <a:r>
              <a:rPr lang="ru-RU" sz="2000" b="1" dirty="0" err="1">
                <a:solidFill>
                  <a:srgbClr val="FFFF00"/>
                </a:solidFill>
                <a:effectLst>
                  <a:outerShdw blurRad="38100" dist="38100" dir="2700000" algn="tl">
                    <a:srgbClr val="000000"/>
                  </a:outerShdw>
                </a:effectLst>
              </a:rPr>
              <a:t>розробка</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раціональних</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прийомів</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оперативних</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втручань</a:t>
            </a:r>
            <a:r>
              <a:rPr lang="ru-RU" sz="2000" b="1" dirty="0">
                <a:solidFill>
                  <a:srgbClr val="FFFF00"/>
                </a:solidFill>
                <a:effectLst>
                  <a:outerShdw blurRad="38100" dist="38100" dir="2700000" algn="tl">
                    <a:srgbClr val="000000"/>
                  </a:outerShdw>
                </a:effectLst>
              </a:rPr>
              <a:t> на головному </a:t>
            </a:r>
            <a:r>
              <a:rPr lang="ru-RU" sz="2000" b="1" dirty="0" err="1">
                <a:solidFill>
                  <a:srgbClr val="FFFF00"/>
                </a:solidFill>
                <a:effectLst>
                  <a:outerShdw blurRad="38100" dist="38100" dir="2700000" algn="tl">
                    <a:srgbClr val="000000"/>
                  </a:outerShdw>
                </a:effectLst>
              </a:rPr>
              <a:t>мозку</a:t>
            </a:r>
            <a:r>
              <a:rPr lang="ru-RU" sz="2000" b="1" dirty="0">
                <a:solidFill>
                  <a:srgbClr val="FFFF00"/>
                </a:solidFill>
                <a:effectLst>
                  <a:outerShdw blurRad="38100" dist="38100" dir="2700000" algn="tl">
                    <a:srgbClr val="000000"/>
                  </a:outerShdw>
                </a:effectLst>
              </a:rPr>
              <a:t> і особливо </a:t>
            </a:r>
            <a:r>
              <a:rPr lang="ru-RU" sz="2000" b="1" dirty="0" err="1">
                <a:solidFill>
                  <a:srgbClr val="FFFF00"/>
                </a:solidFill>
                <a:effectLst>
                  <a:outerShdw blurRad="38100" dist="38100" dir="2700000" algn="tl">
                    <a:srgbClr val="000000"/>
                  </a:outerShdw>
                </a:effectLst>
              </a:rPr>
              <a:t>методів</a:t>
            </a:r>
            <a:r>
              <a:rPr lang="ru-RU" sz="2000" b="1" dirty="0">
                <a:solidFill>
                  <a:srgbClr val="FFFF00"/>
                </a:solidFill>
                <a:effectLst>
                  <a:outerShdw blurRad="38100" dist="38100" dir="2700000" algn="tl">
                    <a:srgbClr val="000000"/>
                  </a:outerShdw>
                </a:effectLst>
              </a:rPr>
              <a:t> гемостазу (</a:t>
            </a:r>
            <a:r>
              <a:rPr lang="ru-RU" sz="2000" b="1" dirty="0" err="1">
                <a:solidFill>
                  <a:srgbClr val="FFFF00"/>
                </a:solidFill>
                <a:effectLst>
                  <a:outerShdw blurRad="38100" dist="38100" dir="2700000" algn="tl">
                    <a:srgbClr val="000000"/>
                  </a:outerShdw>
                </a:effectLst>
              </a:rPr>
              <a:t>застосування</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кліпсів</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електрокоагуляції</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постійного</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відсмоктування</a:t>
            </a:r>
            <a:r>
              <a:rPr lang="ru-RU" sz="2000" b="1" dirty="0">
                <a:solidFill>
                  <a:srgbClr val="FFFF00"/>
                </a:solidFill>
                <a:effectLst>
                  <a:outerShdw blurRad="38100" dist="38100" dir="2700000" algn="tl">
                    <a:srgbClr val="000000"/>
                  </a:outerShdw>
                </a:effectLst>
              </a:rPr>
              <a:t> з </a:t>
            </a:r>
            <a:r>
              <a:rPr lang="ru-RU" sz="2000" b="1" dirty="0" err="1">
                <a:solidFill>
                  <a:srgbClr val="FFFF00"/>
                </a:solidFill>
                <a:effectLst>
                  <a:outerShdw blurRad="38100" dist="38100" dir="2700000" algn="tl">
                    <a:srgbClr val="000000"/>
                  </a:outerShdw>
                </a:effectLst>
              </a:rPr>
              <a:t>операційної</a:t>
            </a:r>
            <a:r>
              <a:rPr lang="ru-RU" sz="2000" b="1" dirty="0">
                <a:solidFill>
                  <a:srgbClr val="FFFF00"/>
                </a:solidFill>
                <a:effectLst>
                  <a:outerShdw blurRad="38100" dist="38100" dir="2700000" algn="tl">
                    <a:srgbClr val="000000"/>
                  </a:outerShdw>
                </a:effectLst>
              </a:rPr>
              <a:t> рани), </a:t>
            </a:r>
            <a:r>
              <a:rPr lang="ru-RU" sz="2000" b="1" dirty="0" err="1">
                <a:solidFill>
                  <a:srgbClr val="FFFF00"/>
                </a:solidFill>
                <a:effectLst>
                  <a:outerShdw blurRad="38100" dist="38100" dir="2700000" algn="tl">
                    <a:srgbClr val="000000"/>
                  </a:outerShdw>
                </a:effectLst>
              </a:rPr>
              <a:t>які</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значно</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розширили</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можливості</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лікування</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хворих</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нейрохірургічного</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профілю</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Спільно</a:t>
            </a:r>
            <a:r>
              <a:rPr lang="ru-RU" sz="2000" b="1" dirty="0">
                <a:solidFill>
                  <a:srgbClr val="FFFF00"/>
                </a:solidFill>
                <a:effectLst>
                  <a:outerShdw blurRad="38100" dist="38100" dir="2700000" algn="tl">
                    <a:srgbClr val="000000"/>
                  </a:outerShdw>
                </a:effectLst>
              </a:rPr>
              <a:t> з П. </a:t>
            </a:r>
            <a:r>
              <a:rPr lang="ru-RU" sz="2000" b="1" dirty="0" err="1" smtClean="0">
                <a:solidFill>
                  <a:srgbClr val="FFFF00"/>
                </a:solidFill>
                <a:effectLst>
                  <a:outerShdw blurRad="38100" dist="38100" dir="2700000" algn="tl">
                    <a:srgbClr val="000000"/>
                  </a:outerShdw>
                </a:effectLst>
              </a:rPr>
              <a:t>Бейлєм</a:t>
            </a:r>
            <a:r>
              <a:rPr lang="ru-RU" sz="2000" b="1" dirty="0" smtClean="0">
                <a:solidFill>
                  <a:srgbClr val="FFFF00"/>
                </a:solidFill>
                <a:effectLst>
                  <a:outerShdw blurRad="38100" dist="38100" dir="2700000" algn="tl">
                    <a:srgbClr val="000000"/>
                  </a:outerShdw>
                </a:effectLst>
              </a:rPr>
              <a:t> </a:t>
            </a:r>
            <a:r>
              <a:rPr lang="fr-FR" sz="2000" b="1" dirty="0">
                <a:solidFill>
                  <a:srgbClr val="FFFF00"/>
                </a:solidFill>
                <a:effectLst>
                  <a:outerShdw blurRad="38100" dist="38100" dir="2700000" algn="tl">
                    <a:srgbClr val="000000"/>
                  </a:outerShdw>
                </a:effectLst>
              </a:rPr>
              <a:t>X.</a:t>
            </a:r>
            <a:r>
              <a:rPr lang="ru-RU" sz="2000" b="1" dirty="0" err="1">
                <a:solidFill>
                  <a:srgbClr val="FFFF00"/>
                </a:solidFill>
                <a:effectLst>
                  <a:outerShdw blurRad="38100" dist="38100" dir="2700000" algn="tl">
                    <a:srgbClr val="000000"/>
                  </a:outerShdw>
                </a:effectLst>
              </a:rPr>
              <a:t>Кушінг</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розробив</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класифікацію</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пухлин</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нервової</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системи</a:t>
            </a:r>
            <a:r>
              <a:rPr lang="ru-RU" sz="2000" b="1" dirty="0">
                <a:solidFill>
                  <a:srgbClr val="FFFF00"/>
                </a:solidFill>
                <a:effectLst>
                  <a:outerShdw blurRad="38100" dist="38100" dir="2700000" algn="tl">
                    <a:srgbClr val="000000"/>
                  </a:outerShdw>
                </a:effectLst>
              </a:rPr>
              <a:t>, яка, </a:t>
            </a:r>
            <a:r>
              <a:rPr lang="ru-RU" sz="2000" b="1" dirty="0" err="1">
                <a:solidFill>
                  <a:srgbClr val="FFFF00"/>
                </a:solidFill>
                <a:effectLst>
                  <a:outerShdw blurRad="38100" dist="38100" dir="2700000" algn="tl">
                    <a:srgbClr val="000000"/>
                  </a:outerShdw>
                </a:effectLst>
              </a:rPr>
              <a:t>незважаючи</a:t>
            </a:r>
            <a:r>
              <a:rPr lang="ru-RU" sz="2000" b="1" dirty="0">
                <a:solidFill>
                  <a:srgbClr val="FFFF00"/>
                </a:solidFill>
                <a:effectLst>
                  <a:outerShdw blurRad="38100" dist="38100" dir="2700000" algn="tl">
                    <a:srgbClr val="000000"/>
                  </a:outerShdw>
                </a:effectLst>
              </a:rPr>
              <a:t> на </a:t>
            </a:r>
            <a:r>
              <a:rPr lang="ru-RU" sz="2000" b="1" dirty="0" err="1">
                <a:solidFill>
                  <a:srgbClr val="FFFF00"/>
                </a:solidFill>
                <a:effectLst>
                  <a:outerShdw blurRad="38100" dist="38100" dir="2700000" algn="tl">
                    <a:srgbClr val="000000"/>
                  </a:outerShdw>
                </a:effectLst>
              </a:rPr>
              <a:t>наступні</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доповнення</a:t>
            </a:r>
            <a:r>
              <a:rPr lang="ru-RU" sz="2000" b="1" dirty="0">
                <a:solidFill>
                  <a:srgbClr val="FFFF00"/>
                </a:solidFill>
                <a:effectLst>
                  <a:outerShdw blurRad="38100" dist="38100" dir="2700000" algn="tl">
                    <a:srgbClr val="000000"/>
                  </a:outerShdw>
                </a:effectLst>
              </a:rPr>
              <a:t>, є основою </a:t>
            </a:r>
            <a:r>
              <a:rPr lang="ru-RU" sz="2000" b="1" dirty="0" err="1">
                <a:solidFill>
                  <a:srgbClr val="FFFF00"/>
                </a:solidFill>
                <a:effectLst>
                  <a:outerShdw blurRad="38100" dist="38100" dir="2700000" algn="tl">
                    <a:srgbClr val="000000"/>
                  </a:outerShdw>
                </a:effectLst>
              </a:rPr>
              <a:t>всіх</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сучасних</a:t>
            </a:r>
            <a:r>
              <a:rPr lang="ru-RU" sz="2000" b="1" dirty="0">
                <a:solidFill>
                  <a:srgbClr val="FFFF00"/>
                </a:solidFill>
                <a:effectLst>
                  <a:outerShdw blurRad="38100" dist="38100" dir="2700000" algn="tl">
                    <a:srgbClr val="000000"/>
                  </a:outerShdw>
                </a:effectLst>
              </a:rPr>
              <a:t> </a:t>
            </a:r>
            <a:r>
              <a:rPr lang="ru-RU" sz="2000" b="1" dirty="0" err="1">
                <a:solidFill>
                  <a:srgbClr val="FFFF00"/>
                </a:solidFill>
                <a:effectLst>
                  <a:outerShdw blurRad="38100" dist="38100" dir="2700000" algn="tl">
                    <a:srgbClr val="000000"/>
                  </a:outerShdw>
                </a:effectLst>
              </a:rPr>
              <a:t>класифікацій</a:t>
            </a:r>
            <a:endParaRPr lang="ru-RU" sz="2000" b="1" dirty="0">
              <a:solidFill>
                <a:srgbClr val="FFFF00"/>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9698" name="Picture 10" descr="img_85"/>
          <p:cNvPicPr>
            <a:picLocks noChangeAspect="1" noChangeArrowheads="1"/>
          </p:cNvPicPr>
          <p:nvPr/>
        </p:nvPicPr>
        <p:blipFill>
          <a:blip r:embed="rId2" cstate="print"/>
          <a:srcRect/>
          <a:stretch>
            <a:fillRect/>
          </a:stretch>
        </p:blipFill>
        <p:spPr bwMode="auto">
          <a:xfrm>
            <a:off x="0" y="914400"/>
            <a:ext cx="2009775" cy="2514600"/>
          </a:xfrm>
          <a:prstGeom prst="rect">
            <a:avLst/>
          </a:prstGeom>
          <a:noFill/>
          <a:ln w="9525">
            <a:noFill/>
            <a:miter lim="800000"/>
            <a:headEnd/>
            <a:tailEnd/>
          </a:ln>
        </p:spPr>
      </p:pic>
      <p:sp>
        <p:nvSpPr>
          <p:cNvPr id="29699" name="Rectangle 2"/>
          <p:cNvSpPr>
            <a:spLocks noChangeArrowheads="1"/>
          </p:cNvSpPr>
          <p:nvPr/>
        </p:nvSpPr>
        <p:spPr bwMode="auto">
          <a:xfrm>
            <a:off x="0" y="0"/>
            <a:ext cx="9144000" cy="915988"/>
          </a:xfrm>
          <a:prstGeom prst="rect">
            <a:avLst/>
          </a:prstGeom>
          <a:noFill/>
          <a:ln w="9525">
            <a:noFill/>
            <a:miter lim="800000"/>
            <a:headEnd/>
            <a:tailEnd/>
          </a:ln>
        </p:spPr>
        <p:txBody>
          <a:bodyPr>
            <a:spAutoFit/>
          </a:bodyPr>
          <a:lstStyle/>
          <a:p>
            <a:r>
              <a:rPr lang="ru-RU" b="1" dirty="0" err="1">
                <a:solidFill>
                  <a:srgbClr val="FFFF00"/>
                </a:solidFill>
              </a:rPr>
              <a:t>Розроблено</a:t>
            </a:r>
            <a:r>
              <a:rPr lang="ru-RU" b="1" dirty="0">
                <a:solidFill>
                  <a:srgbClr val="FFFF00"/>
                </a:solidFill>
              </a:rPr>
              <a:t> </a:t>
            </a:r>
            <a:r>
              <a:rPr lang="ru-RU" b="1" dirty="0" err="1">
                <a:solidFill>
                  <a:srgbClr val="FFFF00"/>
                </a:solidFill>
              </a:rPr>
              <a:t>діагностичні</a:t>
            </a:r>
            <a:r>
              <a:rPr lang="ru-RU" b="1" dirty="0">
                <a:solidFill>
                  <a:srgbClr val="FFFF00"/>
                </a:solidFill>
              </a:rPr>
              <a:t> </a:t>
            </a:r>
            <a:r>
              <a:rPr lang="ru-RU" b="1" dirty="0" err="1">
                <a:solidFill>
                  <a:srgbClr val="FFFF00"/>
                </a:solidFill>
              </a:rPr>
              <a:t>методи</a:t>
            </a:r>
            <a:r>
              <a:rPr lang="ru-RU" b="1" dirty="0">
                <a:solidFill>
                  <a:srgbClr val="FFFF00"/>
                </a:solidFill>
              </a:rPr>
              <a:t> в </a:t>
            </a:r>
            <a:r>
              <a:rPr lang="ru-RU" b="1" dirty="0" err="1">
                <a:solidFill>
                  <a:srgbClr val="FFFF00"/>
                </a:solidFill>
              </a:rPr>
              <a:t>нейрохірургії</a:t>
            </a:r>
            <a:r>
              <a:rPr lang="ru-RU" b="1" dirty="0">
                <a:solidFill>
                  <a:srgbClr val="FFFF00"/>
                </a:solidFill>
              </a:rPr>
              <a:t>. </a:t>
            </a:r>
            <a:r>
              <a:rPr lang="ru-RU" b="1" dirty="0" err="1">
                <a:solidFill>
                  <a:srgbClr val="FFFF00"/>
                </a:solidFill>
              </a:rPr>
              <a:t>Це</a:t>
            </a:r>
            <a:r>
              <a:rPr lang="ru-RU" b="1" dirty="0">
                <a:solidFill>
                  <a:srgbClr val="FFFF00"/>
                </a:solidFill>
              </a:rPr>
              <a:t>, </a:t>
            </a:r>
            <a:r>
              <a:rPr lang="ru-RU" b="1" dirty="0" err="1">
                <a:solidFill>
                  <a:srgbClr val="FFFF00"/>
                </a:solidFill>
              </a:rPr>
              <a:t>запропоновані</a:t>
            </a:r>
            <a:r>
              <a:rPr lang="ru-RU" b="1" dirty="0">
                <a:solidFill>
                  <a:srgbClr val="FFFF00"/>
                </a:solidFill>
              </a:rPr>
              <a:t> </a:t>
            </a:r>
            <a:r>
              <a:rPr lang="ru-RU" b="1" dirty="0" err="1">
                <a:solidFill>
                  <a:srgbClr val="FFFF00"/>
                </a:solidFill>
              </a:rPr>
              <a:t>американським</a:t>
            </a:r>
            <a:r>
              <a:rPr lang="ru-RU" b="1" dirty="0">
                <a:solidFill>
                  <a:srgbClr val="FFFF00"/>
                </a:solidFill>
              </a:rPr>
              <a:t> </a:t>
            </a:r>
            <a:r>
              <a:rPr lang="ru-RU" b="1" dirty="0" err="1">
                <a:solidFill>
                  <a:srgbClr val="FFFF00"/>
                </a:solidFill>
              </a:rPr>
              <a:t>нейрохірургом</a:t>
            </a:r>
            <a:r>
              <a:rPr lang="ru-RU" b="1" dirty="0">
                <a:solidFill>
                  <a:srgbClr val="FFFF00"/>
                </a:solidFill>
              </a:rPr>
              <a:t> </a:t>
            </a:r>
            <a:r>
              <a:rPr lang="ru-RU" b="1" dirty="0" err="1">
                <a:solidFill>
                  <a:srgbClr val="FFFF00"/>
                </a:solidFill>
              </a:rPr>
              <a:t>Уолтер</a:t>
            </a:r>
            <a:r>
              <a:rPr lang="ru-RU" b="1" dirty="0">
                <a:solidFill>
                  <a:srgbClr val="FFFF00"/>
                </a:solidFill>
              </a:rPr>
              <a:t> </a:t>
            </a:r>
            <a:r>
              <a:rPr lang="ru-RU" b="1" dirty="0" err="1">
                <a:solidFill>
                  <a:srgbClr val="FFFF00"/>
                </a:solidFill>
              </a:rPr>
              <a:t>Денді</a:t>
            </a:r>
            <a:r>
              <a:rPr lang="ru-RU" b="1" dirty="0">
                <a:solidFill>
                  <a:srgbClr val="FFFF00"/>
                </a:solidFill>
              </a:rPr>
              <a:t> (1886-1946</a:t>
            </a:r>
            <a:r>
              <a:rPr lang="ru-RU" b="1" dirty="0" smtClean="0">
                <a:solidFill>
                  <a:srgbClr val="FFFF00"/>
                </a:solidFill>
              </a:rPr>
              <a:t>), </a:t>
            </a:r>
            <a:r>
              <a:rPr lang="ru-RU" b="1" dirty="0">
                <a:solidFill>
                  <a:srgbClr val="FFFF00"/>
                </a:solidFill>
              </a:rPr>
              <a:t>методики </a:t>
            </a:r>
            <a:r>
              <a:rPr lang="ru-RU" b="1" dirty="0" err="1" smtClean="0">
                <a:solidFill>
                  <a:srgbClr val="FFFF00"/>
                </a:solidFill>
              </a:rPr>
              <a:t>вентрику-лографїї</a:t>
            </a:r>
            <a:r>
              <a:rPr lang="ru-RU" b="1" dirty="0" smtClean="0">
                <a:solidFill>
                  <a:srgbClr val="FFFF00"/>
                </a:solidFill>
              </a:rPr>
              <a:t>, </a:t>
            </a:r>
            <a:r>
              <a:rPr lang="ru-RU" b="1" dirty="0" err="1" smtClean="0">
                <a:solidFill>
                  <a:srgbClr val="FFFF00"/>
                </a:solidFill>
              </a:rPr>
              <a:t>мієлографїї</a:t>
            </a:r>
            <a:r>
              <a:rPr lang="ru-RU" b="1" dirty="0" smtClean="0">
                <a:solidFill>
                  <a:srgbClr val="FFFF00"/>
                </a:solidFill>
              </a:rPr>
              <a:t> </a:t>
            </a:r>
            <a:r>
              <a:rPr lang="ru-RU" b="1" dirty="0">
                <a:solidFill>
                  <a:srgbClr val="FFFF00"/>
                </a:solidFill>
              </a:rPr>
              <a:t>(1918), </a:t>
            </a:r>
            <a:r>
              <a:rPr lang="ru-RU" b="1" dirty="0" err="1" smtClean="0">
                <a:solidFill>
                  <a:srgbClr val="FFFF00"/>
                </a:solidFill>
              </a:rPr>
              <a:t>пневмоенцефалографії</a:t>
            </a:r>
            <a:r>
              <a:rPr lang="ru-RU" b="1" dirty="0" smtClean="0">
                <a:solidFill>
                  <a:srgbClr val="FFFF00"/>
                </a:solidFill>
              </a:rPr>
              <a:t> </a:t>
            </a:r>
            <a:r>
              <a:rPr lang="ru-RU" b="1" dirty="0">
                <a:solidFill>
                  <a:srgbClr val="FFFF00"/>
                </a:solidFill>
              </a:rPr>
              <a:t>(1919)</a:t>
            </a:r>
            <a:endParaRPr lang="ru-RU" b="1" dirty="0">
              <a:solidFill>
                <a:srgbClr val="FF0000"/>
              </a:solidFill>
            </a:endParaRPr>
          </a:p>
        </p:txBody>
      </p:sp>
      <p:pic>
        <p:nvPicPr>
          <p:cNvPr id="29700" name="Picture 8" descr="ANd9GcQAOHzg8M_WVq-mz6DOeyfmp5wxpydmJ4OkCZM4X6QjQDieCV5F">
            <a:hlinkClick r:id="rId3"/>
          </p:cNvPr>
          <p:cNvPicPr>
            <a:picLocks noChangeAspect="1" noChangeArrowheads="1"/>
          </p:cNvPicPr>
          <p:nvPr/>
        </p:nvPicPr>
        <p:blipFill>
          <a:blip r:embed="rId4"/>
          <a:srcRect/>
          <a:stretch>
            <a:fillRect/>
          </a:stretch>
        </p:blipFill>
        <p:spPr bwMode="auto">
          <a:xfrm>
            <a:off x="2057400" y="914400"/>
            <a:ext cx="2320925" cy="2514600"/>
          </a:xfrm>
          <a:prstGeom prst="rect">
            <a:avLst/>
          </a:prstGeom>
          <a:noFill/>
          <a:ln w="9525">
            <a:noFill/>
            <a:miter lim="800000"/>
            <a:headEnd/>
            <a:tailEnd/>
          </a:ln>
        </p:spPr>
      </p:pic>
      <p:pic>
        <p:nvPicPr>
          <p:cNvPr id="29701" name="Picture 3"/>
          <p:cNvPicPr>
            <a:picLocks noChangeAspect="1" noChangeArrowheads="1"/>
          </p:cNvPicPr>
          <p:nvPr/>
        </p:nvPicPr>
        <p:blipFill>
          <a:blip r:embed="rId5"/>
          <a:srcRect/>
          <a:stretch>
            <a:fillRect/>
          </a:stretch>
        </p:blipFill>
        <p:spPr bwMode="auto">
          <a:xfrm>
            <a:off x="6591300" y="3657600"/>
            <a:ext cx="2552700" cy="3200400"/>
          </a:xfrm>
          <a:prstGeom prst="rect">
            <a:avLst/>
          </a:prstGeom>
          <a:noFill/>
          <a:ln w="9525">
            <a:noFill/>
            <a:miter lim="800000"/>
            <a:headEnd/>
            <a:tailEnd/>
          </a:ln>
        </p:spPr>
      </p:pic>
      <p:pic>
        <p:nvPicPr>
          <p:cNvPr id="29702" name="Picture 12" descr="img_88"/>
          <p:cNvPicPr>
            <a:picLocks noChangeAspect="1" noChangeArrowheads="1"/>
          </p:cNvPicPr>
          <p:nvPr/>
        </p:nvPicPr>
        <p:blipFill>
          <a:blip r:embed="rId6"/>
          <a:srcRect/>
          <a:stretch>
            <a:fillRect/>
          </a:stretch>
        </p:blipFill>
        <p:spPr bwMode="auto">
          <a:xfrm>
            <a:off x="0" y="3505200"/>
            <a:ext cx="2490788" cy="2743200"/>
          </a:xfrm>
          <a:prstGeom prst="rect">
            <a:avLst/>
          </a:prstGeom>
          <a:noFill/>
          <a:ln w="9525">
            <a:noFill/>
            <a:miter lim="800000"/>
            <a:headEnd/>
            <a:tailEnd/>
          </a:ln>
        </p:spPr>
      </p:pic>
      <p:pic>
        <p:nvPicPr>
          <p:cNvPr id="29703" name="Picture 14" descr="1403_1490760922"/>
          <p:cNvPicPr>
            <a:picLocks noChangeAspect="1" noChangeArrowheads="1"/>
          </p:cNvPicPr>
          <p:nvPr/>
        </p:nvPicPr>
        <p:blipFill>
          <a:blip r:embed="rId7"/>
          <a:srcRect/>
          <a:stretch>
            <a:fillRect/>
          </a:stretch>
        </p:blipFill>
        <p:spPr bwMode="auto">
          <a:xfrm>
            <a:off x="4419600" y="914400"/>
            <a:ext cx="3276600" cy="2524125"/>
          </a:xfrm>
          <a:prstGeom prst="rect">
            <a:avLst/>
          </a:prstGeom>
          <a:noFill/>
          <a:ln w="9525">
            <a:noFill/>
            <a:miter lim="800000"/>
            <a:headEnd/>
            <a:tailEnd/>
          </a:ln>
        </p:spPr>
      </p:pic>
      <p:pic>
        <p:nvPicPr>
          <p:cNvPr id="29704" name="Picture 16" descr="img_27"/>
          <p:cNvPicPr>
            <a:picLocks noChangeAspect="1" noChangeArrowheads="1"/>
          </p:cNvPicPr>
          <p:nvPr/>
        </p:nvPicPr>
        <p:blipFill>
          <a:blip r:embed="rId8"/>
          <a:srcRect/>
          <a:stretch>
            <a:fillRect/>
          </a:stretch>
        </p:blipFill>
        <p:spPr bwMode="auto">
          <a:xfrm>
            <a:off x="2563813" y="3505200"/>
            <a:ext cx="2159000" cy="3352800"/>
          </a:xfrm>
          <a:prstGeom prst="rect">
            <a:avLst/>
          </a:prstGeom>
          <a:noFill/>
          <a:ln w="9525">
            <a:noFill/>
            <a:miter lim="800000"/>
            <a:headEnd/>
            <a:tailEnd/>
          </a:ln>
        </p:spPr>
      </p:pic>
      <p:pic>
        <p:nvPicPr>
          <p:cNvPr id="29705" name="Picture 20" descr="Рис. в). Миелограмма при грыже межпозвоночного диска: стрелками указан дефект заполнения субарахноидального пространства рентгеноконтрастным веществом."/>
          <p:cNvPicPr>
            <a:picLocks noChangeAspect="1" noChangeArrowheads="1"/>
          </p:cNvPicPr>
          <p:nvPr/>
        </p:nvPicPr>
        <p:blipFill>
          <a:blip r:embed="rId9"/>
          <a:srcRect/>
          <a:stretch>
            <a:fillRect/>
          </a:stretch>
        </p:blipFill>
        <p:spPr bwMode="auto">
          <a:xfrm>
            <a:off x="4779963" y="3505200"/>
            <a:ext cx="1773237" cy="3352800"/>
          </a:xfrm>
          <a:prstGeom prst="rect">
            <a:avLst/>
          </a:prstGeom>
          <a:noFill/>
          <a:ln w="9525">
            <a:noFill/>
            <a:miter lim="800000"/>
            <a:headEnd/>
            <a:tailEnd/>
          </a:ln>
        </p:spPr>
      </p:pic>
      <p:pic>
        <p:nvPicPr>
          <p:cNvPr id="29706" name="Picture 22" descr="Рис. б). Миелограмма при экстрамедуллярной невриноме: стрелками указан дефект заполнения субарахноидального пространства рентгеноконтрастным веществом."/>
          <p:cNvPicPr>
            <a:picLocks noChangeAspect="1" noChangeArrowheads="1"/>
          </p:cNvPicPr>
          <p:nvPr/>
        </p:nvPicPr>
        <p:blipFill>
          <a:blip r:embed="rId10"/>
          <a:srcRect/>
          <a:stretch>
            <a:fillRect/>
          </a:stretch>
        </p:blipFill>
        <p:spPr bwMode="auto">
          <a:xfrm>
            <a:off x="7696200" y="914400"/>
            <a:ext cx="1409700" cy="2667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22" name="Picture 11" descr="lobotomy"/>
          <p:cNvPicPr>
            <a:picLocks noChangeAspect="1" noChangeArrowheads="1"/>
          </p:cNvPicPr>
          <p:nvPr/>
        </p:nvPicPr>
        <p:blipFill>
          <a:blip r:embed="rId2"/>
          <a:srcRect/>
          <a:stretch>
            <a:fillRect/>
          </a:stretch>
        </p:blipFill>
        <p:spPr bwMode="auto">
          <a:xfrm>
            <a:off x="6705600" y="2965450"/>
            <a:ext cx="2438400" cy="1992313"/>
          </a:xfrm>
          <a:prstGeom prst="rect">
            <a:avLst/>
          </a:prstGeom>
          <a:noFill/>
          <a:ln w="9525">
            <a:noFill/>
            <a:miter lim="800000"/>
            <a:headEnd/>
            <a:tailEnd/>
          </a:ln>
        </p:spPr>
      </p:pic>
      <p:pic>
        <p:nvPicPr>
          <p:cNvPr id="30723" name="Picture 8"/>
          <p:cNvPicPr>
            <a:picLocks noChangeAspect="1" noChangeArrowheads="1"/>
          </p:cNvPicPr>
          <p:nvPr/>
        </p:nvPicPr>
        <p:blipFill>
          <a:blip r:embed="rId3"/>
          <a:srcRect/>
          <a:stretch>
            <a:fillRect/>
          </a:stretch>
        </p:blipFill>
        <p:spPr bwMode="auto">
          <a:xfrm>
            <a:off x="6400800" y="5386388"/>
            <a:ext cx="2743200" cy="1471612"/>
          </a:xfrm>
          <a:prstGeom prst="rect">
            <a:avLst/>
          </a:prstGeom>
          <a:noFill/>
          <a:ln w="9525">
            <a:noFill/>
            <a:miter lim="800000"/>
            <a:headEnd/>
            <a:tailEnd/>
          </a:ln>
        </p:spPr>
      </p:pic>
      <p:pic>
        <p:nvPicPr>
          <p:cNvPr id="30724" name="Picture 9" descr=" (400x340, 53Kb)"/>
          <p:cNvPicPr>
            <a:picLocks noChangeAspect="1" noChangeArrowheads="1"/>
          </p:cNvPicPr>
          <p:nvPr/>
        </p:nvPicPr>
        <p:blipFill>
          <a:blip r:embed="rId4"/>
          <a:srcRect/>
          <a:stretch>
            <a:fillRect/>
          </a:stretch>
        </p:blipFill>
        <p:spPr bwMode="auto">
          <a:xfrm>
            <a:off x="4648200" y="0"/>
            <a:ext cx="2362200" cy="2008188"/>
          </a:xfrm>
          <a:prstGeom prst="rect">
            <a:avLst/>
          </a:prstGeom>
          <a:noFill/>
          <a:ln w="9525">
            <a:noFill/>
            <a:miter lim="800000"/>
            <a:headEnd/>
            <a:tailEnd/>
          </a:ln>
        </p:spPr>
      </p:pic>
      <p:pic>
        <p:nvPicPr>
          <p:cNvPr id="30725" name="Picture 4"/>
          <p:cNvPicPr>
            <a:picLocks noChangeAspect="1" noChangeArrowheads="1"/>
          </p:cNvPicPr>
          <p:nvPr/>
        </p:nvPicPr>
        <p:blipFill>
          <a:blip r:embed="rId5"/>
          <a:srcRect/>
          <a:stretch>
            <a:fillRect/>
          </a:stretch>
        </p:blipFill>
        <p:spPr bwMode="auto">
          <a:xfrm>
            <a:off x="7023100" y="0"/>
            <a:ext cx="2120900" cy="2971800"/>
          </a:xfrm>
          <a:prstGeom prst="rect">
            <a:avLst/>
          </a:prstGeom>
          <a:noFill/>
          <a:ln w="9525">
            <a:noFill/>
            <a:miter lim="800000"/>
            <a:headEnd/>
            <a:tailEnd/>
          </a:ln>
        </p:spPr>
      </p:pic>
      <p:pic>
        <p:nvPicPr>
          <p:cNvPr id="30726" name="Picture 13" descr="Image from Transorbital Lobotomy"/>
          <p:cNvPicPr>
            <a:picLocks noChangeAspect="1" noChangeArrowheads="1"/>
          </p:cNvPicPr>
          <p:nvPr/>
        </p:nvPicPr>
        <p:blipFill>
          <a:blip r:embed="rId6"/>
          <a:srcRect/>
          <a:stretch>
            <a:fillRect/>
          </a:stretch>
        </p:blipFill>
        <p:spPr bwMode="auto">
          <a:xfrm>
            <a:off x="4572000" y="1905000"/>
            <a:ext cx="2476500" cy="1866900"/>
          </a:xfrm>
          <a:prstGeom prst="rect">
            <a:avLst/>
          </a:prstGeom>
          <a:noFill/>
          <a:ln w="9525">
            <a:noFill/>
            <a:miter lim="800000"/>
            <a:headEnd/>
            <a:tailEnd/>
          </a:ln>
        </p:spPr>
      </p:pic>
      <p:pic>
        <p:nvPicPr>
          <p:cNvPr id="30727" name="Picture 15" descr="8fcad5c422645a994776def8244"/>
          <p:cNvPicPr>
            <a:picLocks noChangeAspect="1" noChangeArrowheads="1"/>
          </p:cNvPicPr>
          <p:nvPr/>
        </p:nvPicPr>
        <p:blipFill>
          <a:blip r:embed="rId7"/>
          <a:srcRect/>
          <a:stretch>
            <a:fillRect/>
          </a:stretch>
        </p:blipFill>
        <p:spPr bwMode="auto">
          <a:xfrm>
            <a:off x="4572000" y="3733800"/>
            <a:ext cx="2133600" cy="1365250"/>
          </a:xfrm>
          <a:prstGeom prst="rect">
            <a:avLst/>
          </a:prstGeom>
          <a:noFill/>
          <a:ln w="9525">
            <a:noFill/>
            <a:miter lim="800000"/>
            <a:headEnd/>
            <a:tailEnd/>
          </a:ln>
        </p:spPr>
      </p:pic>
      <p:pic>
        <p:nvPicPr>
          <p:cNvPr id="30728" name="Picture 9"/>
          <p:cNvPicPr>
            <a:picLocks noChangeAspect="1" noChangeArrowheads="1"/>
          </p:cNvPicPr>
          <p:nvPr/>
        </p:nvPicPr>
        <p:blipFill>
          <a:blip r:embed="rId8"/>
          <a:srcRect/>
          <a:stretch>
            <a:fillRect/>
          </a:stretch>
        </p:blipFill>
        <p:spPr bwMode="auto">
          <a:xfrm>
            <a:off x="6400800" y="4683125"/>
            <a:ext cx="2743200" cy="742950"/>
          </a:xfrm>
          <a:prstGeom prst="rect">
            <a:avLst/>
          </a:prstGeom>
          <a:noFill/>
          <a:ln w="9525">
            <a:noFill/>
            <a:miter lim="800000"/>
            <a:headEnd/>
            <a:tailEnd/>
          </a:ln>
        </p:spPr>
      </p:pic>
      <p:sp>
        <p:nvSpPr>
          <p:cNvPr id="30729" name="Rectangle 7"/>
          <p:cNvSpPr>
            <a:spLocks noChangeArrowheads="1"/>
          </p:cNvSpPr>
          <p:nvPr/>
        </p:nvSpPr>
        <p:spPr bwMode="auto">
          <a:xfrm>
            <a:off x="0" y="76200"/>
            <a:ext cx="4800600" cy="5909310"/>
          </a:xfrm>
          <a:prstGeom prst="rect">
            <a:avLst/>
          </a:prstGeom>
          <a:noFill/>
          <a:ln w="9525">
            <a:noFill/>
            <a:miter lim="800000"/>
            <a:headEnd/>
            <a:tailEnd/>
          </a:ln>
        </p:spPr>
        <p:txBody>
          <a:bodyPr>
            <a:spAutoFit/>
          </a:bodyPr>
          <a:lstStyle/>
          <a:p>
            <a:r>
              <a:rPr lang="ru-RU" b="1" dirty="0"/>
              <a:t>З точки </a:t>
            </a:r>
            <a:r>
              <a:rPr lang="ru-RU" b="1" dirty="0" err="1"/>
              <a:t>зору</a:t>
            </a:r>
            <a:r>
              <a:rPr lang="ru-RU" b="1" dirty="0"/>
              <a:t> </a:t>
            </a:r>
            <a:r>
              <a:rPr lang="ru-RU" b="1" dirty="0" err="1"/>
              <a:t>сучасної</a:t>
            </a:r>
            <a:r>
              <a:rPr lang="ru-RU" b="1" dirty="0"/>
              <a:t> </a:t>
            </a:r>
            <a:r>
              <a:rPr lang="ru-RU" b="1" dirty="0" err="1"/>
              <a:t>нейрохірургії</a:t>
            </a:r>
            <a:r>
              <a:rPr lang="ru-RU" b="1" dirty="0"/>
              <a:t> </a:t>
            </a:r>
            <a:r>
              <a:rPr lang="ru-RU" b="1" dirty="0" err="1"/>
              <a:t>ще</a:t>
            </a:r>
            <a:r>
              <a:rPr lang="ru-RU" b="1" dirty="0"/>
              <a:t> </a:t>
            </a:r>
            <a:r>
              <a:rPr lang="ru-RU" b="1" dirty="0" err="1"/>
              <a:t>більш</a:t>
            </a:r>
            <a:r>
              <a:rPr lang="ru-RU" b="1" dirty="0"/>
              <a:t> </a:t>
            </a:r>
            <a:r>
              <a:rPr lang="ru-RU" b="1" dirty="0" err="1" smtClean="0"/>
              <a:t>важливою</a:t>
            </a:r>
            <a:r>
              <a:rPr lang="ru-RU" b="1" dirty="0" smtClean="0"/>
              <a:t> </a:t>
            </a:r>
            <a:r>
              <a:rPr lang="ru-RU" b="1" dirty="0" err="1" smtClean="0"/>
              <a:t>була</a:t>
            </a:r>
            <a:r>
              <a:rPr lang="ru-RU" b="1" dirty="0" smtClean="0"/>
              <a:t> </a:t>
            </a:r>
            <a:r>
              <a:rPr lang="ru-RU" b="1" dirty="0" err="1" smtClean="0"/>
              <a:t>поява</a:t>
            </a:r>
            <a:r>
              <a:rPr lang="ru-RU" b="1" dirty="0" smtClean="0"/>
              <a:t> методу </a:t>
            </a:r>
            <a:r>
              <a:rPr lang="ru-RU" b="1" dirty="0" err="1"/>
              <a:t>церебральної</a:t>
            </a:r>
            <a:r>
              <a:rPr lang="ru-RU" b="1" dirty="0"/>
              <a:t> </a:t>
            </a:r>
            <a:r>
              <a:rPr lang="ru-RU" b="1" dirty="0" err="1"/>
              <a:t>ангіографії</a:t>
            </a:r>
            <a:r>
              <a:rPr lang="ru-RU" b="1" dirty="0"/>
              <a:t>, </a:t>
            </a:r>
            <a:r>
              <a:rPr lang="ru-RU" b="1" dirty="0" err="1"/>
              <a:t>який</a:t>
            </a:r>
            <a:r>
              <a:rPr lang="ru-RU" b="1" dirty="0"/>
              <a:t> </a:t>
            </a:r>
            <a:r>
              <a:rPr lang="ru-RU" b="1" dirty="0" err="1"/>
              <a:t>розробив</a:t>
            </a:r>
            <a:r>
              <a:rPr lang="ru-RU" b="1" dirty="0"/>
              <a:t> і </a:t>
            </a:r>
            <a:r>
              <a:rPr lang="ru-RU" b="1" dirty="0" err="1"/>
              <a:t>вперше</a:t>
            </a:r>
            <a:r>
              <a:rPr lang="ru-RU" b="1" dirty="0"/>
              <a:t> </a:t>
            </a:r>
            <a:r>
              <a:rPr lang="ru-RU" b="1" dirty="0" err="1"/>
              <a:t>застосував</a:t>
            </a:r>
            <a:r>
              <a:rPr lang="ru-RU" b="1" dirty="0"/>
              <a:t> на </a:t>
            </a:r>
            <a:r>
              <a:rPr lang="ru-RU" b="1" dirty="0" err="1"/>
              <a:t>практиці</a:t>
            </a:r>
            <a:r>
              <a:rPr lang="ru-RU" b="1" dirty="0"/>
              <a:t> </a:t>
            </a:r>
            <a:r>
              <a:rPr lang="ru-RU" b="1" dirty="0" err="1" smtClean="0"/>
              <a:t>португальський</a:t>
            </a:r>
            <a:r>
              <a:rPr lang="ru-RU" b="1" dirty="0" smtClean="0"/>
              <a:t> </a:t>
            </a:r>
            <a:r>
              <a:rPr lang="ru-RU" b="1" dirty="0"/>
              <a:t>невропатолог і </a:t>
            </a:r>
            <a:r>
              <a:rPr lang="ru-RU" b="1" dirty="0" err="1"/>
              <a:t>нейрохірург</a:t>
            </a:r>
            <a:r>
              <a:rPr lang="ru-RU" b="1" dirty="0"/>
              <a:t> </a:t>
            </a:r>
            <a:r>
              <a:rPr lang="ru-RU" b="1" dirty="0" err="1"/>
              <a:t>Егаш</a:t>
            </a:r>
            <a:r>
              <a:rPr lang="ru-RU" b="1" dirty="0"/>
              <a:t> </a:t>
            </a:r>
            <a:r>
              <a:rPr lang="ru-RU" b="1" dirty="0" err="1" smtClean="0"/>
              <a:t>Моніш</a:t>
            </a:r>
            <a:r>
              <a:rPr lang="ru-RU" b="1" dirty="0" smtClean="0"/>
              <a:t> </a:t>
            </a:r>
            <a:r>
              <a:rPr lang="ru-RU" b="1" dirty="0"/>
              <a:t>в 1927 </a:t>
            </a:r>
            <a:r>
              <a:rPr lang="ru-RU" b="1" dirty="0" err="1"/>
              <a:t>році</a:t>
            </a:r>
            <a:r>
              <a:rPr lang="ru-RU" b="1" dirty="0"/>
              <a:t>. </a:t>
            </a:r>
            <a:r>
              <a:rPr lang="ru-RU" b="1" dirty="0" err="1"/>
              <a:t>Діагностична</a:t>
            </a:r>
            <a:r>
              <a:rPr lang="ru-RU" b="1" dirty="0"/>
              <a:t> </a:t>
            </a:r>
            <a:r>
              <a:rPr lang="ru-RU" b="1" dirty="0" err="1"/>
              <a:t>значимість</a:t>
            </a:r>
            <a:r>
              <a:rPr lang="ru-RU" b="1" dirty="0"/>
              <a:t> </a:t>
            </a:r>
            <a:r>
              <a:rPr lang="ru-RU" b="1" dirty="0" err="1"/>
              <a:t>церебральної</a:t>
            </a:r>
            <a:r>
              <a:rPr lang="ru-RU" b="1" dirty="0"/>
              <a:t> і </a:t>
            </a:r>
            <a:r>
              <a:rPr lang="ru-RU" b="1" dirty="0" err="1"/>
              <a:t>спінальної</a:t>
            </a:r>
            <a:r>
              <a:rPr lang="ru-RU" b="1" dirty="0"/>
              <a:t> </a:t>
            </a:r>
            <a:r>
              <a:rPr lang="ru-RU" b="1" dirty="0" err="1"/>
              <a:t>ангіографії</a:t>
            </a:r>
            <a:r>
              <a:rPr lang="ru-RU" b="1" dirty="0"/>
              <a:t> </a:t>
            </a:r>
            <a:r>
              <a:rPr lang="ru-RU" b="1" dirty="0" err="1"/>
              <a:t>зростала</a:t>
            </a:r>
            <a:r>
              <a:rPr lang="ru-RU" b="1" dirty="0"/>
              <a:t>, і в </a:t>
            </a:r>
            <a:r>
              <a:rPr lang="ru-RU" b="1" dirty="0" err="1"/>
              <a:t>даний</a:t>
            </a:r>
            <a:r>
              <a:rPr lang="ru-RU" b="1" dirty="0"/>
              <a:t> час вона є одним з </a:t>
            </a:r>
            <a:r>
              <a:rPr lang="ru-RU" b="1" dirty="0" err="1"/>
              <a:t>найбільш</a:t>
            </a:r>
            <a:r>
              <a:rPr lang="ru-RU" b="1" dirty="0"/>
              <a:t> </a:t>
            </a:r>
            <a:r>
              <a:rPr lang="ru-RU" b="1" dirty="0" err="1"/>
              <a:t>інформативних</a:t>
            </a:r>
            <a:r>
              <a:rPr lang="ru-RU" b="1" dirty="0"/>
              <a:t> </a:t>
            </a:r>
            <a:r>
              <a:rPr lang="ru-RU" b="1" dirty="0" err="1"/>
              <a:t>допоміжних</a:t>
            </a:r>
            <a:r>
              <a:rPr lang="ru-RU" b="1" dirty="0"/>
              <a:t> </a:t>
            </a:r>
            <a:r>
              <a:rPr lang="ru-RU" b="1" dirty="0" err="1"/>
              <a:t>методів</a:t>
            </a:r>
            <a:r>
              <a:rPr lang="ru-RU" b="1" dirty="0"/>
              <a:t> </a:t>
            </a:r>
            <a:r>
              <a:rPr lang="ru-RU" b="1" dirty="0" err="1"/>
              <a:t>дослідження</a:t>
            </a:r>
            <a:r>
              <a:rPr lang="ru-RU" b="1" dirty="0"/>
              <a:t> </a:t>
            </a:r>
            <a:r>
              <a:rPr lang="ru-RU" b="1" dirty="0" err="1"/>
              <a:t>хворих</a:t>
            </a:r>
            <a:r>
              <a:rPr lang="ru-RU" b="1" dirty="0"/>
              <a:t> </a:t>
            </a:r>
            <a:r>
              <a:rPr lang="ru-RU" b="1" dirty="0" err="1"/>
              <a:t>нейрохірургічного</a:t>
            </a:r>
            <a:r>
              <a:rPr lang="ru-RU" b="1" dirty="0"/>
              <a:t> </a:t>
            </a:r>
            <a:r>
              <a:rPr lang="ru-RU" b="1" dirty="0" err="1"/>
              <a:t>профілю</a:t>
            </a:r>
            <a:r>
              <a:rPr lang="ru-RU" b="1" dirty="0"/>
              <a:t>. Другим </a:t>
            </a:r>
            <a:r>
              <a:rPr lang="ru-RU" b="1" dirty="0" err="1"/>
              <a:t>важливим</a:t>
            </a:r>
            <a:r>
              <a:rPr lang="ru-RU" b="1" dirty="0"/>
              <a:t> </a:t>
            </a:r>
            <a:r>
              <a:rPr lang="ru-RU" b="1" dirty="0" err="1"/>
              <a:t>внеском</a:t>
            </a:r>
            <a:r>
              <a:rPr lang="ru-RU" b="1" dirty="0"/>
              <a:t> </a:t>
            </a:r>
            <a:r>
              <a:rPr lang="ru-RU" b="1" dirty="0" err="1" smtClean="0"/>
              <a:t>Е.Моніша</a:t>
            </a:r>
            <a:r>
              <a:rPr lang="ru-RU" b="1" dirty="0" smtClean="0"/>
              <a:t> </a:t>
            </a:r>
            <a:r>
              <a:rPr lang="ru-RU" b="1" dirty="0"/>
              <a:t>в </a:t>
            </a:r>
            <a:r>
              <a:rPr lang="ru-RU" b="1" dirty="0" err="1"/>
              <a:t>розвиток</a:t>
            </a:r>
            <a:r>
              <a:rPr lang="ru-RU" b="1" dirty="0"/>
              <a:t> </a:t>
            </a:r>
            <a:r>
              <a:rPr lang="ru-RU" b="1" dirty="0" err="1"/>
              <a:t>нейрохірургії</a:t>
            </a:r>
            <a:r>
              <a:rPr lang="ru-RU" b="1" dirty="0"/>
              <a:t> стала </a:t>
            </a:r>
            <a:r>
              <a:rPr lang="ru-RU" b="1" dirty="0" err="1" smtClean="0"/>
              <a:t>запропонована</a:t>
            </a:r>
            <a:r>
              <a:rPr lang="ru-RU" b="1" dirty="0" smtClean="0"/>
              <a:t> ним в </a:t>
            </a:r>
            <a:r>
              <a:rPr lang="ru-RU" b="1" dirty="0"/>
              <a:t>1935 </a:t>
            </a:r>
            <a:r>
              <a:rPr lang="ru-RU" b="1" dirty="0" err="1"/>
              <a:t>році</a:t>
            </a:r>
            <a:r>
              <a:rPr lang="ru-RU" b="1" dirty="0"/>
              <a:t> </a:t>
            </a:r>
            <a:r>
              <a:rPr lang="ru-RU" b="1" dirty="0" err="1"/>
              <a:t>лоботомія</a:t>
            </a:r>
            <a:r>
              <a:rPr lang="ru-RU" b="1" dirty="0"/>
              <a:t> у </a:t>
            </a:r>
            <a:r>
              <a:rPr lang="ru-RU" b="1" dirty="0" err="1"/>
              <a:t>хворих</a:t>
            </a:r>
            <a:r>
              <a:rPr lang="ru-RU" b="1" dirty="0"/>
              <a:t> з </a:t>
            </a:r>
            <a:r>
              <a:rPr lang="ru-RU" b="1" dirty="0" err="1"/>
              <a:t>різними</a:t>
            </a:r>
            <a:r>
              <a:rPr lang="ru-RU" b="1" dirty="0"/>
              <a:t> </a:t>
            </a:r>
            <a:r>
              <a:rPr lang="ru-RU" b="1" dirty="0" err="1"/>
              <a:t>психічними</a:t>
            </a:r>
            <a:r>
              <a:rPr lang="ru-RU" b="1" dirty="0"/>
              <a:t> </a:t>
            </a:r>
            <a:r>
              <a:rPr lang="ru-RU" b="1" dirty="0" err="1"/>
              <a:t>захворюваннями</a:t>
            </a:r>
            <a:r>
              <a:rPr lang="ru-RU" b="1" dirty="0"/>
              <a:t>. За </a:t>
            </a:r>
            <a:r>
              <a:rPr lang="ru-RU" b="1" dirty="0" err="1"/>
              <a:t>розробку</a:t>
            </a:r>
            <a:r>
              <a:rPr lang="ru-RU" b="1" dirty="0"/>
              <a:t> </a:t>
            </a:r>
            <a:r>
              <a:rPr lang="ru-RU" b="1" dirty="0" err="1"/>
              <a:t>цієї</a:t>
            </a:r>
            <a:r>
              <a:rPr lang="ru-RU" b="1" dirty="0"/>
              <a:t> </a:t>
            </a:r>
            <a:r>
              <a:rPr lang="ru-RU" b="1" dirty="0" err="1"/>
              <a:t>операції</a:t>
            </a:r>
            <a:r>
              <a:rPr lang="ru-RU" b="1" dirty="0"/>
              <a:t> </a:t>
            </a:r>
            <a:r>
              <a:rPr lang="ru-RU" b="1" dirty="0" err="1"/>
              <a:t>йому</a:t>
            </a:r>
            <a:r>
              <a:rPr lang="ru-RU" b="1" dirty="0"/>
              <a:t> в 1949 </a:t>
            </a:r>
            <a:r>
              <a:rPr lang="ru-RU" b="1" dirty="0" err="1"/>
              <a:t>році</a:t>
            </a:r>
            <a:r>
              <a:rPr lang="ru-RU" b="1" dirty="0"/>
              <a:t> </a:t>
            </a:r>
            <a:r>
              <a:rPr lang="ru-RU" b="1" dirty="0" err="1"/>
              <a:t>була</a:t>
            </a:r>
            <a:r>
              <a:rPr lang="ru-RU" b="1" dirty="0"/>
              <a:t> </a:t>
            </a:r>
            <a:r>
              <a:rPr lang="ru-RU" b="1" dirty="0" err="1"/>
              <a:t>присуджена</a:t>
            </a:r>
            <a:r>
              <a:rPr lang="ru-RU" b="1" dirty="0"/>
              <a:t> </a:t>
            </a:r>
            <a:r>
              <a:rPr lang="ru-RU" b="1" dirty="0" err="1"/>
              <a:t>Нобелівська</a:t>
            </a:r>
            <a:r>
              <a:rPr lang="ru-RU" b="1" dirty="0"/>
              <a:t> </a:t>
            </a:r>
            <a:r>
              <a:rPr lang="ru-RU" b="1" dirty="0" err="1"/>
              <a:t>премія</a:t>
            </a:r>
            <a:r>
              <a:rPr lang="ru-RU" b="1" dirty="0" smtClean="0"/>
              <a:t>.</a:t>
            </a:r>
          </a:p>
          <a:p>
            <a:r>
              <a:rPr lang="ru-RU" b="1" dirty="0" smtClean="0"/>
              <a:t> </a:t>
            </a:r>
            <a:r>
              <a:rPr lang="ru-RU" b="1" dirty="0"/>
              <a:t>З 1935 по 1978 </a:t>
            </a:r>
            <a:r>
              <a:rPr lang="ru-RU" b="1" dirty="0" err="1"/>
              <a:t>рік</a:t>
            </a:r>
            <a:r>
              <a:rPr lang="ru-RU" b="1" dirty="0"/>
              <a:t> в </a:t>
            </a:r>
            <a:r>
              <a:rPr lang="ru-RU" b="1" dirty="0" err="1"/>
              <a:t>усьому</a:t>
            </a:r>
            <a:r>
              <a:rPr lang="ru-RU" b="1" dirty="0"/>
              <a:t> </a:t>
            </a:r>
            <a:r>
              <a:rPr lang="ru-RU" b="1" dirty="0" err="1"/>
              <a:t>світі</a:t>
            </a:r>
            <a:r>
              <a:rPr lang="ru-RU" b="1" dirty="0"/>
              <a:t> </a:t>
            </a:r>
            <a:r>
              <a:rPr lang="ru-RU" b="1" dirty="0" err="1"/>
              <a:t>було</a:t>
            </a:r>
            <a:r>
              <a:rPr lang="ru-RU" b="1" dirty="0"/>
              <a:t> проведено 113 000 таких </a:t>
            </a:r>
            <a:r>
              <a:rPr lang="ru-RU" b="1" dirty="0" err="1"/>
              <a:t>операцій</a:t>
            </a:r>
            <a:r>
              <a:rPr lang="ru-RU" b="1" dirty="0"/>
              <a:t> на </a:t>
            </a:r>
            <a:r>
              <a:rPr lang="ru-RU" b="1" dirty="0" err="1"/>
              <a:t>мозку</a:t>
            </a:r>
            <a:endParaRPr lang="ru-RU" dirty="0"/>
          </a:p>
        </p:txBody>
      </p:sp>
      <p:pic>
        <p:nvPicPr>
          <p:cNvPr id="30730" name="Picture 17" descr="Фронтальная лоботомия для чайников ">
            <a:hlinkClick r:id="rId9" tooltip="Оригинальный размер изображения"/>
          </p:cNvPr>
          <p:cNvPicPr>
            <a:picLocks noChangeAspect="1" noChangeArrowheads="1"/>
          </p:cNvPicPr>
          <p:nvPr/>
        </p:nvPicPr>
        <p:blipFill>
          <a:blip r:embed="rId10"/>
          <a:srcRect/>
          <a:stretch>
            <a:fillRect/>
          </a:stretch>
        </p:blipFill>
        <p:spPr bwMode="auto">
          <a:xfrm>
            <a:off x="4495800" y="5257800"/>
            <a:ext cx="1866900" cy="1468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a:srcRect/>
          <a:stretch>
            <a:fillRect/>
          </a:stretch>
        </p:blipFill>
        <p:spPr bwMode="auto">
          <a:xfrm>
            <a:off x="-2057400" y="381000"/>
            <a:ext cx="9144000" cy="6858000"/>
          </a:xfrm>
          <a:prstGeom prst="rect">
            <a:avLst/>
          </a:prstGeom>
          <a:noFill/>
          <a:ln w="9525">
            <a:noFill/>
            <a:miter lim="800000"/>
            <a:headEnd/>
            <a:tailEnd/>
          </a:ln>
        </p:spPr>
      </p:pic>
      <p:sp>
        <p:nvSpPr>
          <p:cNvPr id="228355" name="Rectangle 3"/>
          <p:cNvSpPr>
            <a:spLocks noGrp="1" noChangeArrowheads="1"/>
          </p:cNvSpPr>
          <p:nvPr>
            <p:ph type="title"/>
          </p:nvPr>
        </p:nvSpPr>
        <p:spPr>
          <a:xfrm>
            <a:off x="0" y="0"/>
            <a:ext cx="5334000" cy="685800"/>
          </a:xfrm>
        </p:spPr>
        <p:txBody>
          <a:bodyPr/>
          <a:lstStyle/>
          <a:p>
            <a:pPr eaLnBrk="1" hangingPunct="1">
              <a:defRPr/>
            </a:pPr>
            <a:r>
              <a:rPr lang="ru-RU" sz="2400" b="1" i="1" dirty="0">
                <a:solidFill>
                  <a:srgbClr val="FF0000"/>
                </a:solidFill>
                <a:effectLst>
                  <a:outerShdw blurRad="38100" dist="38100" dir="2700000" algn="tl">
                    <a:srgbClr val="C0C0C0"/>
                  </a:outerShdw>
                </a:effectLst>
              </a:rPr>
              <a:t>Центральна і </a:t>
            </a:r>
            <a:r>
              <a:rPr lang="ru-RU" sz="2400" b="1" i="1" dirty="0" err="1">
                <a:solidFill>
                  <a:srgbClr val="FF0000"/>
                </a:solidFill>
                <a:effectLst>
                  <a:outerShdw blurRad="38100" dist="38100" dir="2700000" algn="tl">
                    <a:srgbClr val="C0C0C0"/>
                  </a:outerShdw>
                </a:effectLst>
              </a:rPr>
              <a:t>периферична</a:t>
            </a:r>
            <a:r>
              <a:rPr lang="ru-RU" sz="2400" b="1" i="1" dirty="0">
                <a:solidFill>
                  <a:srgbClr val="FF0000"/>
                </a:solidFill>
                <a:effectLst>
                  <a:outerShdw blurRad="38100" dist="38100" dir="2700000" algn="tl">
                    <a:srgbClr val="C0C0C0"/>
                  </a:outerShdw>
                </a:effectLst>
              </a:rPr>
              <a:t> </a:t>
            </a:r>
            <a:r>
              <a:rPr lang="ru-RU" sz="2400" b="1" i="1" dirty="0" err="1">
                <a:solidFill>
                  <a:srgbClr val="FF0000"/>
                </a:solidFill>
                <a:effectLst>
                  <a:outerShdw blurRad="38100" dist="38100" dir="2700000" algn="tl">
                    <a:srgbClr val="C0C0C0"/>
                  </a:outerShdw>
                </a:effectLst>
              </a:rPr>
              <a:t>нервова</a:t>
            </a:r>
            <a:r>
              <a:rPr lang="ru-RU" sz="2400" b="1" i="1" dirty="0">
                <a:solidFill>
                  <a:srgbClr val="FF0000"/>
                </a:solidFill>
                <a:effectLst>
                  <a:outerShdw blurRad="38100" dist="38100" dir="2700000" algn="tl">
                    <a:srgbClr val="C0C0C0"/>
                  </a:outerShdw>
                </a:effectLst>
              </a:rPr>
              <a:t> система</a:t>
            </a:r>
            <a:endParaRPr lang="en-US" sz="2400" b="1" i="1" dirty="0" smtClean="0">
              <a:solidFill>
                <a:srgbClr val="FF0000"/>
              </a:solidFill>
              <a:effectLst>
                <a:outerShdw blurRad="38100" dist="38100" dir="2700000" algn="tl">
                  <a:srgbClr val="C0C0C0"/>
                </a:outerShdw>
              </a:effectLst>
            </a:endParaRPr>
          </a:p>
        </p:txBody>
      </p:sp>
      <p:sp>
        <p:nvSpPr>
          <p:cNvPr id="31748" name="Rectangle 4"/>
          <p:cNvSpPr>
            <a:spLocks noGrp="1" noChangeArrowheads="1"/>
          </p:cNvSpPr>
          <p:nvPr>
            <p:ph type="body" idx="1"/>
          </p:nvPr>
        </p:nvSpPr>
        <p:spPr>
          <a:xfrm>
            <a:off x="4168775" y="5372100"/>
            <a:ext cx="2016125" cy="503238"/>
          </a:xfrm>
        </p:spPr>
        <p:txBody>
          <a:bodyPr/>
          <a:lstStyle/>
          <a:p>
            <a:pPr eaLnBrk="1" hangingPunct="1">
              <a:lnSpc>
                <a:spcPct val="80000"/>
              </a:lnSpc>
            </a:pPr>
            <a:endParaRPr lang="ru-RU" sz="2800" smtClean="0"/>
          </a:p>
        </p:txBody>
      </p:sp>
      <p:sp>
        <p:nvSpPr>
          <p:cNvPr id="31749" name="Rectangle 7"/>
          <p:cNvSpPr>
            <a:spLocks noChangeArrowheads="1"/>
          </p:cNvSpPr>
          <p:nvPr/>
        </p:nvSpPr>
        <p:spPr bwMode="auto">
          <a:xfrm>
            <a:off x="5257800" y="608341"/>
            <a:ext cx="3886200" cy="5447645"/>
          </a:xfrm>
          <a:prstGeom prst="rect">
            <a:avLst/>
          </a:prstGeom>
          <a:noFill/>
          <a:ln w="9525">
            <a:noFill/>
            <a:miter lim="800000"/>
            <a:headEnd/>
            <a:tailEnd/>
          </a:ln>
        </p:spPr>
        <p:txBody>
          <a:bodyPr anchor="ctr">
            <a:spAutoFit/>
          </a:bodyPr>
          <a:lstStyle/>
          <a:p>
            <a:pPr eaLnBrk="0" hangingPunct="0"/>
            <a:r>
              <a:rPr lang="uk-UA" sz="2000" b="1" dirty="0" smtClean="0">
                <a:solidFill>
                  <a:srgbClr val="FF0000"/>
                </a:solidFill>
              </a:rPr>
              <a:t>Нервова система людини класифікується</a:t>
            </a:r>
            <a:r>
              <a:rPr lang="uk-UA" sz="2000" dirty="0" smtClean="0">
                <a:solidFill>
                  <a:srgbClr val="FF0000"/>
                </a:solidFill>
              </a:rPr>
              <a:t/>
            </a:r>
            <a:br>
              <a:rPr lang="uk-UA" sz="2000" dirty="0" smtClean="0">
                <a:solidFill>
                  <a:srgbClr val="FF0000"/>
                </a:solidFill>
              </a:rPr>
            </a:br>
            <a:endParaRPr lang="uk-UA" sz="2000" dirty="0" smtClean="0">
              <a:solidFill>
                <a:srgbClr val="FF0000"/>
              </a:solidFill>
            </a:endParaRPr>
          </a:p>
          <a:p>
            <a:pPr eaLnBrk="0" hangingPunct="0"/>
            <a:r>
              <a:rPr lang="uk-UA" sz="1600" dirty="0" smtClean="0"/>
              <a:t> за умовами формування та видом керування як:</a:t>
            </a:r>
            <a:r>
              <a:rPr lang="uk-UA" sz="1600" b="1" dirty="0" smtClean="0"/>
              <a:t/>
            </a:r>
            <a:br>
              <a:rPr lang="uk-UA" sz="1600" b="1" dirty="0" smtClean="0"/>
            </a:br>
            <a:r>
              <a:rPr lang="uk-UA" sz="1600" b="1" dirty="0" smtClean="0">
                <a:solidFill>
                  <a:srgbClr val="FF0000"/>
                </a:solidFill>
              </a:rPr>
              <a:t>- Нижча нервова діяльність</a:t>
            </a:r>
            <a:br>
              <a:rPr lang="uk-UA" sz="1600" b="1" dirty="0" smtClean="0">
                <a:solidFill>
                  <a:srgbClr val="FF0000"/>
                </a:solidFill>
              </a:rPr>
            </a:br>
            <a:r>
              <a:rPr lang="uk-UA" sz="1600" b="1" dirty="0" smtClean="0">
                <a:solidFill>
                  <a:srgbClr val="FF0000"/>
                </a:solidFill>
              </a:rPr>
              <a:t>- Вища нервова діяльність</a:t>
            </a:r>
            <a:r>
              <a:rPr lang="uk-UA" sz="1600" b="1" dirty="0" smtClean="0"/>
              <a:t/>
            </a:r>
            <a:br>
              <a:rPr lang="uk-UA" sz="1600" b="1" dirty="0" smtClean="0"/>
            </a:br>
            <a:r>
              <a:rPr lang="uk-UA" sz="1600" b="1" dirty="0" smtClean="0"/>
              <a:t/>
            </a:r>
            <a:br>
              <a:rPr lang="uk-UA" sz="1600" b="1" dirty="0" smtClean="0"/>
            </a:br>
            <a:r>
              <a:rPr lang="uk-UA" sz="1600" dirty="0" smtClean="0"/>
              <a:t>  за способом передання інформації:</a:t>
            </a:r>
            <a:r>
              <a:rPr lang="uk-UA" sz="1600" b="1" dirty="0" smtClean="0"/>
              <a:t/>
            </a:r>
            <a:br>
              <a:rPr lang="uk-UA" sz="1600" b="1" dirty="0" smtClean="0"/>
            </a:br>
            <a:r>
              <a:rPr lang="uk-UA" sz="1600" b="1" dirty="0" smtClean="0">
                <a:solidFill>
                  <a:srgbClr val="FF0000"/>
                </a:solidFill>
              </a:rPr>
              <a:t>- Нейрогуморальна регуляція</a:t>
            </a:r>
            <a:br>
              <a:rPr lang="uk-UA" sz="1600" b="1" dirty="0" smtClean="0">
                <a:solidFill>
                  <a:srgbClr val="FF0000"/>
                </a:solidFill>
              </a:rPr>
            </a:br>
            <a:r>
              <a:rPr lang="uk-UA" sz="1600" b="1" dirty="0" smtClean="0">
                <a:solidFill>
                  <a:srgbClr val="FF0000"/>
                </a:solidFill>
              </a:rPr>
              <a:t>- Рефлекторна регуляція</a:t>
            </a:r>
            <a:br>
              <a:rPr lang="uk-UA" sz="1600" b="1" dirty="0" smtClean="0">
                <a:solidFill>
                  <a:srgbClr val="FF0000"/>
                </a:solidFill>
              </a:rPr>
            </a:br>
            <a:r>
              <a:rPr lang="uk-UA" sz="1600" b="1" dirty="0" smtClean="0">
                <a:solidFill>
                  <a:srgbClr val="FF0000"/>
                </a:solidFill>
              </a:rPr>
              <a:t/>
            </a:r>
            <a:br>
              <a:rPr lang="uk-UA" sz="1600" b="1" dirty="0" smtClean="0">
                <a:solidFill>
                  <a:srgbClr val="FF0000"/>
                </a:solidFill>
              </a:rPr>
            </a:br>
            <a:r>
              <a:rPr lang="uk-UA" sz="1600" dirty="0" smtClean="0"/>
              <a:t>  по області </a:t>
            </a:r>
            <a:r>
              <a:rPr lang="uk-UA" sz="1600" dirty="0" err="1" smtClean="0"/>
              <a:t>локализацїї</a:t>
            </a:r>
            <a:r>
              <a:rPr lang="uk-UA" sz="1600" dirty="0" smtClean="0"/>
              <a:t> як:</a:t>
            </a:r>
            <a:br>
              <a:rPr lang="uk-UA" sz="1600" dirty="0" smtClean="0"/>
            </a:br>
            <a:r>
              <a:rPr lang="uk-UA" sz="1600" dirty="0" smtClean="0">
                <a:solidFill>
                  <a:srgbClr val="FF0000"/>
                </a:solidFill>
              </a:rPr>
              <a:t>- </a:t>
            </a:r>
            <a:r>
              <a:rPr lang="uk-UA" sz="1600" b="1" dirty="0" smtClean="0">
                <a:solidFill>
                  <a:srgbClr val="FF0000"/>
                </a:solidFill>
              </a:rPr>
              <a:t>Центральна нервова система</a:t>
            </a:r>
            <a:br>
              <a:rPr lang="uk-UA" sz="1600" b="1" dirty="0" smtClean="0">
                <a:solidFill>
                  <a:srgbClr val="FF0000"/>
                </a:solidFill>
              </a:rPr>
            </a:br>
            <a:r>
              <a:rPr lang="uk-UA" sz="1600" b="1" dirty="0" smtClean="0">
                <a:solidFill>
                  <a:srgbClr val="FF0000"/>
                </a:solidFill>
              </a:rPr>
              <a:t>- Периферична нервова система</a:t>
            </a:r>
            <a:r>
              <a:rPr lang="uk-UA" sz="1600" b="1" dirty="0" smtClean="0"/>
              <a:t/>
            </a:r>
            <a:br>
              <a:rPr lang="uk-UA" sz="1600" b="1" dirty="0" smtClean="0"/>
            </a:br>
            <a:r>
              <a:rPr lang="uk-UA" sz="1600" b="1" dirty="0" smtClean="0"/>
              <a:t/>
            </a:r>
            <a:br>
              <a:rPr lang="uk-UA" sz="1600" b="1" dirty="0" smtClean="0"/>
            </a:br>
            <a:r>
              <a:rPr lang="uk-UA" sz="1600" dirty="0" smtClean="0"/>
              <a:t>  за функціональної приналежністю як:</a:t>
            </a:r>
            <a:r>
              <a:rPr lang="uk-UA" sz="1600" b="1" dirty="0" smtClean="0"/>
              <a:t/>
            </a:r>
            <a:br>
              <a:rPr lang="uk-UA" sz="1600" b="1" dirty="0" smtClean="0"/>
            </a:br>
            <a:r>
              <a:rPr lang="uk-UA" sz="1600" b="1" dirty="0" smtClean="0">
                <a:solidFill>
                  <a:srgbClr val="FF0000"/>
                </a:solidFill>
              </a:rPr>
              <a:t>- Вегетативна нервова система</a:t>
            </a:r>
            <a:br>
              <a:rPr lang="uk-UA" sz="1600" b="1" dirty="0" smtClean="0">
                <a:solidFill>
                  <a:srgbClr val="FF0000"/>
                </a:solidFill>
              </a:rPr>
            </a:br>
            <a:r>
              <a:rPr lang="uk-UA" sz="1600" b="1" dirty="0" smtClean="0">
                <a:solidFill>
                  <a:srgbClr val="FF0000"/>
                </a:solidFill>
              </a:rPr>
              <a:t>- Соматична нервова система</a:t>
            </a:r>
            <a:br>
              <a:rPr lang="uk-UA" sz="1600" b="1" dirty="0" smtClean="0">
                <a:solidFill>
                  <a:srgbClr val="FF0000"/>
                </a:solidFill>
              </a:rPr>
            </a:br>
            <a:r>
              <a:rPr lang="uk-UA" sz="1600" b="1" dirty="0" smtClean="0">
                <a:solidFill>
                  <a:srgbClr val="FF0000"/>
                </a:solidFill>
              </a:rPr>
              <a:t>- Симпатична нервова система</a:t>
            </a:r>
            <a:br>
              <a:rPr lang="uk-UA" sz="1600" b="1" dirty="0" smtClean="0">
                <a:solidFill>
                  <a:srgbClr val="FF0000"/>
                </a:solidFill>
              </a:rPr>
            </a:br>
            <a:r>
              <a:rPr lang="uk-UA" sz="1600" b="1" dirty="0" smtClean="0">
                <a:solidFill>
                  <a:srgbClr val="FF0000"/>
                </a:solidFill>
              </a:rPr>
              <a:t>- Парасимпатична нервова система</a:t>
            </a:r>
            <a:r>
              <a:rPr lang="uk-UA" sz="1600" dirty="0" smtClean="0"/>
              <a:t> </a:t>
            </a:r>
            <a:endParaRPr lang="uk-UA" sz="16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2770" name="Picture 2" descr="161361"/>
          <p:cNvPicPr>
            <a:picLocks noChangeAspect="1" noChangeArrowheads="1"/>
          </p:cNvPicPr>
          <p:nvPr/>
        </p:nvPicPr>
        <p:blipFill>
          <a:blip r:embed="rId2"/>
          <a:srcRect/>
          <a:stretch>
            <a:fillRect/>
          </a:stretch>
        </p:blipFill>
        <p:spPr bwMode="auto">
          <a:xfrm>
            <a:off x="0" y="2667000"/>
            <a:ext cx="4119563" cy="4191000"/>
          </a:xfrm>
          <a:prstGeom prst="rect">
            <a:avLst/>
          </a:prstGeom>
          <a:noFill/>
          <a:ln w="9525">
            <a:noFill/>
            <a:miter lim="800000"/>
            <a:headEnd/>
            <a:tailEnd/>
          </a:ln>
        </p:spPr>
      </p:pic>
      <p:pic>
        <p:nvPicPr>
          <p:cNvPr id="32771" name="Picture 4" descr="002"/>
          <p:cNvPicPr>
            <a:picLocks noChangeAspect="1" noChangeArrowheads="1"/>
          </p:cNvPicPr>
          <p:nvPr/>
        </p:nvPicPr>
        <p:blipFill>
          <a:blip r:embed="rId3"/>
          <a:srcRect/>
          <a:stretch>
            <a:fillRect/>
          </a:stretch>
        </p:blipFill>
        <p:spPr bwMode="auto">
          <a:xfrm>
            <a:off x="3962400" y="1143000"/>
            <a:ext cx="5181600" cy="4778375"/>
          </a:xfrm>
          <a:prstGeom prst="rect">
            <a:avLst/>
          </a:prstGeom>
          <a:noFill/>
          <a:ln w="9525">
            <a:noFill/>
            <a:miter lim="800000"/>
            <a:headEnd/>
            <a:tailEnd/>
          </a:ln>
        </p:spPr>
      </p:pic>
      <p:sp>
        <p:nvSpPr>
          <p:cNvPr id="168965" name="Rectangle 5"/>
          <p:cNvSpPr>
            <a:spLocks noChangeArrowheads="1"/>
          </p:cNvSpPr>
          <p:nvPr/>
        </p:nvSpPr>
        <p:spPr bwMode="auto">
          <a:xfrm>
            <a:off x="138113" y="257175"/>
            <a:ext cx="8291565" cy="584775"/>
          </a:xfrm>
          <a:prstGeom prst="rect">
            <a:avLst/>
          </a:prstGeom>
          <a:noFill/>
          <a:ln>
            <a:noFill/>
          </a:ln>
          <a:effectLst/>
          <a:extLst/>
        </p:spPr>
        <p:txBody>
          <a:bodyPr wrap="none">
            <a:spAutoFit/>
          </a:bodyPr>
          <a:lstStyle/>
          <a:p>
            <a:pPr>
              <a:defRPr/>
            </a:pPr>
            <a:r>
              <a:rPr lang="ru-RU" sz="3200" b="1" i="1" dirty="0" err="1" smtClean="0">
                <a:solidFill>
                  <a:srgbClr val="FF0000"/>
                </a:solidFill>
                <a:effectLst>
                  <a:outerShdw blurRad="38100" dist="38100" dir="2700000" algn="tl">
                    <a:srgbClr val="C0C0C0"/>
                  </a:outerShdw>
                </a:effectLst>
              </a:rPr>
              <a:t>Анатомія</a:t>
            </a:r>
            <a:r>
              <a:rPr lang="ru-RU" sz="3200" b="1" i="1" dirty="0" smtClean="0">
                <a:solidFill>
                  <a:srgbClr val="FF0000"/>
                </a:solidFill>
                <a:effectLst>
                  <a:outerShdw blurRad="38100" dist="38100" dir="2700000" algn="tl">
                    <a:srgbClr val="C0C0C0"/>
                  </a:outerShdw>
                </a:effectLst>
              </a:rPr>
              <a:t> </a:t>
            </a:r>
            <a:r>
              <a:rPr lang="ru-RU" sz="3200" b="1" i="1" dirty="0">
                <a:solidFill>
                  <a:srgbClr val="FF0000"/>
                </a:solidFill>
                <a:effectLst>
                  <a:outerShdw blurRad="38100" dist="38100" dir="2700000" algn="tl">
                    <a:srgbClr val="C0C0C0"/>
                  </a:outerShdw>
                </a:effectLst>
              </a:rPr>
              <a:t>і</a:t>
            </a:r>
            <a:r>
              <a:rPr lang="ru-RU" sz="3200" b="1" i="1" dirty="0" smtClean="0">
                <a:solidFill>
                  <a:srgbClr val="FF0000"/>
                </a:solidFill>
                <a:effectLst>
                  <a:outerShdw blurRad="38100" dist="38100" dir="2700000" algn="tl">
                    <a:srgbClr val="C0C0C0"/>
                  </a:outerShdw>
                </a:effectLst>
              </a:rPr>
              <a:t> </a:t>
            </a:r>
            <a:r>
              <a:rPr lang="ru-RU" sz="3200" b="1" i="1" dirty="0" err="1" smtClean="0">
                <a:solidFill>
                  <a:srgbClr val="FF0000"/>
                </a:solidFill>
                <a:effectLst>
                  <a:outerShdw blurRad="38100" dist="38100" dir="2700000" algn="tl">
                    <a:srgbClr val="C0C0C0"/>
                  </a:outerShdw>
                </a:effectLst>
              </a:rPr>
              <a:t>фізіологія</a:t>
            </a:r>
            <a:r>
              <a:rPr lang="ru-RU" sz="3200" b="1" i="1" dirty="0" smtClean="0">
                <a:solidFill>
                  <a:srgbClr val="FF0000"/>
                </a:solidFill>
                <a:effectLst>
                  <a:outerShdw blurRad="38100" dist="38100" dir="2700000" algn="tl">
                    <a:srgbClr val="C0C0C0"/>
                  </a:outerShdw>
                </a:effectLst>
              </a:rPr>
              <a:t> </a:t>
            </a:r>
            <a:r>
              <a:rPr lang="ru-RU" sz="3200" b="1" i="1" dirty="0">
                <a:solidFill>
                  <a:srgbClr val="FF0000"/>
                </a:solidFill>
                <a:effectLst>
                  <a:outerShdw blurRad="38100" dist="38100" dir="2700000" algn="tl">
                    <a:srgbClr val="C0C0C0"/>
                  </a:outerShdw>
                </a:effectLst>
              </a:rPr>
              <a:t>головного </a:t>
            </a:r>
            <a:r>
              <a:rPr lang="ru-RU" sz="3200" b="1" i="1" dirty="0" err="1" smtClean="0">
                <a:solidFill>
                  <a:srgbClr val="FF0000"/>
                </a:solidFill>
                <a:effectLst>
                  <a:outerShdw blurRad="38100" dist="38100" dir="2700000" algn="tl">
                    <a:srgbClr val="C0C0C0"/>
                  </a:outerShdw>
                </a:effectLst>
              </a:rPr>
              <a:t>мозку</a:t>
            </a:r>
            <a:endParaRPr lang="ru-RU" sz="3200" b="1" i="1" dirty="0">
              <a:solidFill>
                <a:srgbClr val="FF0000"/>
              </a:solidFill>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8" name="Picture 4" descr="2010_02_25_12_22_172838476"/>
          <p:cNvPicPr>
            <a:picLocks noChangeAspect="1" noChangeArrowheads="1"/>
          </p:cNvPicPr>
          <p:nvPr/>
        </p:nvPicPr>
        <p:blipFill>
          <a:blip r:embed="rId2"/>
          <a:srcRect/>
          <a:stretch>
            <a:fillRect/>
          </a:stretch>
        </p:blipFill>
        <p:spPr bwMode="auto">
          <a:xfrm>
            <a:off x="0" y="457200"/>
            <a:ext cx="3160713" cy="5867400"/>
          </a:xfrm>
          <a:prstGeom prst="rect">
            <a:avLst/>
          </a:prstGeom>
          <a:noFill/>
          <a:ln w="9525">
            <a:noFill/>
            <a:miter lim="800000"/>
            <a:headEnd/>
            <a:tailEnd/>
          </a:ln>
        </p:spPr>
      </p:pic>
      <p:sp>
        <p:nvSpPr>
          <p:cNvPr id="4099" name="Rectangle 4"/>
          <p:cNvSpPr>
            <a:spLocks noChangeArrowheads="1"/>
          </p:cNvSpPr>
          <p:nvPr/>
        </p:nvSpPr>
        <p:spPr bwMode="auto">
          <a:xfrm>
            <a:off x="3352800" y="1086480"/>
            <a:ext cx="5791200" cy="4662815"/>
          </a:xfrm>
          <a:prstGeom prst="rect">
            <a:avLst/>
          </a:prstGeom>
          <a:noFill/>
          <a:ln w="9525">
            <a:noFill/>
            <a:miter lim="800000"/>
            <a:headEnd/>
            <a:tailEnd/>
          </a:ln>
        </p:spPr>
        <p:txBody>
          <a:bodyPr anchor="ctr">
            <a:spAutoFit/>
          </a:bodyPr>
          <a:lstStyle/>
          <a:p>
            <a:pPr>
              <a:lnSpc>
                <a:spcPct val="110000"/>
              </a:lnSpc>
            </a:pPr>
            <a:r>
              <a:rPr lang="ru-RU" b="1" dirty="0" err="1"/>
              <a:t>Трепанація</a:t>
            </a:r>
            <a:r>
              <a:rPr lang="ru-RU" b="1" dirty="0"/>
              <a:t> черепа, </a:t>
            </a:r>
            <a:r>
              <a:rPr lang="ru-RU" b="1" dirty="0" err="1"/>
              <a:t>практикувалася</a:t>
            </a:r>
            <a:r>
              <a:rPr lang="ru-RU" b="1" dirty="0"/>
              <a:t> в </a:t>
            </a:r>
            <a:r>
              <a:rPr lang="ru-RU" b="1" dirty="0" err="1"/>
              <a:t>Африці</a:t>
            </a:r>
            <a:r>
              <a:rPr lang="ru-RU" b="1" dirty="0"/>
              <a:t> </a:t>
            </a:r>
            <a:r>
              <a:rPr lang="ru-RU" b="1" dirty="0" smtClean="0"/>
              <a:t>12.000, </a:t>
            </a:r>
            <a:r>
              <a:rPr lang="ru-RU" b="1" dirty="0"/>
              <a:t>а в </a:t>
            </a:r>
            <a:r>
              <a:rPr lang="ru-RU" b="1" dirty="0" err="1" smtClean="0"/>
              <a:t>Європі</a:t>
            </a:r>
            <a:r>
              <a:rPr lang="ru-RU" b="1" dirty="0" smtClean="0"/>
              <a:t> - </a:t>
            </a:r>
            <a:r>
              <a:rPr lang="ru-RU" b="1" dirty="0"/>
              <a:t>6000 </a:t>
            </a:r>
            <a:r>
              <a:rPr lang="ru-RU" b="1" dirty="0" err="1"/>
              <a:t>років</a:t>
            </a:r>
            <a:r>
              <a:rPr lang="ru-RU" b="1" dirty="0"/>
              <a:t> тому. </a:t>
            </a:r>
            <a:r>
              <a:rPr lang="ru-RU" b="1" dirty="0" err="1"/>
              <a:t>Однак</a:t>
            </a:r>
            <a:r>
              <a:rPr lang="ru-RU" b="1" dirty="0"/>
              <a:t> </a:t>
            </a:r>
            <a:r>
              <a:rPr lang="ru-RU" b="1" dirty="0" err="1"/>
              <a:t>такі</a:t>
            </a:r>
            <a:r>
              <a:rPr lang="ru-RU" b="1" dirty="0"/>
              <a:t> </a:t>
            </a:r>
            <a:r>
              <a:rPr lang="ru-RU" b="1" dirty="0" err="1" smtClean="0"/>
              <a:t>процедури</a:t>
            </a:r>
            <a:r>
              <a:rPr lang="ru-RU" b="1" dirty="0" smtClean="0"/>
              <a:t> </a:t>
            </a:r>
            <a:r>
              <a:rPr lang="ru-RU" b="1" dirty="0" err="1" smtClean="0"/>
              <a:t>проводилися</a:t>
            </a:r>
            <a:r>
              <a:rPr lang="ru-RU" b="1" dirty="0" smtClean="0"/>
              <a:t>, </a:t>
            </a:r>
            <a:r>
              <a:rPr lang="ru-RU" b="1" dirty="0" err="1"/>
              <a:t>головним</a:t>
            </a:r>
            <a:r>
              <a:rPr lang="ru-RU" b="1" dirty="0"/>
              <a:t> чином,</a:t>
            </a:r>
            <a:r>
              <a:rPr lang="ru-RU" b="1" dirty="0" smtClean="0"/>
              <a:t> </a:t>
            </a:r>
            <a:r>
              <a:rPr lang="ru-RU" b="1" dirty="0"/>
              <a:t>в </a:t>
            </a:r>
            <a:r>
              <a:rPr lang="ru-RU" b="1" dirty="0" smtClean="0"/>
              <a:t>черепах </a:t>
            </a:r>
            <a:r>
              <a:rPr lang="ru-RU" b="1" dirty="0" err="1"/>
              <a:t>мерців</a:t>
            </a:r>
            <a:r>
              <a:rPr lang="ru-RU" b="1" dirty="0"/>
              <a:t>, і </a:t>
            </a:r>
            <a:r>
              <a:rPr lang="ru-RU" b="1" dirty="0" err="1"/>
              <a:t>робилося</a:t>
            </a:r>
            <a:r>
              <a:rPr lang="ru-RU" b="1" dirty="0"/>
              <a:t> </a:t>
            </a:r>
            <a:r>
              <a:rPr lang="ru-RU" b="1" dirty="0" err="1"/>
              <a:t>це</a:t>
            </a:r>
            <a:r>
              <a:rPr lang="ru-RU" b="1" dirty="0"/>
              <a:t>, </a:t>
            </a:r>
            <a:r>
              <a:rPr lang="ru-RU" b="1" dirty="0" err="1"/>
              <a:t>ймовірно</a:t>
            </a:r>
            <a:r>
              <a:rPr lang="ru-RU" b="1" dirty="0"/>
              <a:t>, з </a:t>
            </a:r>
            <a:r>
              <a:rPr lang="ru-RU" b="1" dirty="0" err="1" smtClean="0"/>
              <a:t>забобонів</a:t>
            </a:r>
            <a:r>
              <a:rPr lang="ru-RU" b="1" dirty="0" smtClean="0"/>
              <a:t>, </a:t>
            </a:r>
            <a:r>
              <a:rPr lang="ru-RU" b="1" dirty="0" err="1"/>
              <a:t>щоб</a:t>
            </a:r>
            <a:r>
              <a:rPr lang="ru-RU" b="1" dirty="0"/>
              <a:t>, </a:t>
            </a:r>
            <a:r>
              <a:rPr lang="ru-RU" b="1" dirty="0" err="1"/>
              <a:t>наприклад</a:t>
            </a:r>
            <a:r>
              <a:rPr lang="ru-RU" b="1" dirty="0"/>
              <a:t>, </a:t>
            </a:r>
            <a:r>
              <a:rPr lang="ru-RU" b="1" dirty="0" err="1"/>
              <a:t>вигнати</a:t>
            </a:r>
            <a:r>
              <a:rPr lang="ru-RU" b="1" dirty="0"/>
              <a:t> </a:t>
            </a:r>
            <a:r>
              <a:rPr lang="ru-RU" b="1" dirty="0" err="1"/>
              <a:t>злих</a:t>
            </a:r>
            <a:r>
              <a:rPr lang="ru-RU" b="1" dirty="0"/>
              <a:t> </a:t>
            </a:r>
            <a:r>
              <a:rPr lang="ru-RU" b="1" dirty="0" err="1"/>
              <a:t>духів</a:t>
            </a:r>
            <a:r>
              <a:rPr lang="ru-RU" b="1" dirty="0"/>
              <a:t>. Уже в 1877 </a:t>
            </a:r>
            <a:r>
              <a:rPr lang="ru-RU" b="1" dirty="0" err="1" smtClean="0"/>
              <a:t>році</a:t>
            </a:r>
            <a:r>
              <a:rPr lang="ru-RU" b="1" dirty="0" smtClean="0"/>
              <a:t> </a:t>
            </a:r>
            <a:r>
              <a:rPr lang="ru-RU" b="1" dirty="0" err="1"/>
              <a:t>французький</a:t>
            </a:r>
            <a:r>
              <a:rPr lang="ru-RU" b="1" dirty="0"/>
              <a:t> антрополог Поль </a:t>
            </a:r>
            <a:r>
              <a:rPr lang="ru-RU" b="1" dirty="0" err="1"/>
              <a:t>Брока</a:t>
            </a:r>
            <a:r>
              <a:rPr lang="ru-RU" b="1" dirty="0"/>
              <a:t> </a:t>
            </a:r>
            <a:r>
              <a:rPr lang="ru-RU" b="1" dirty="0" smtClean="0"/>
              <a:t>створив </a:t>
            </a:r>
            <a:r>
              <a:rPr lang="ru-RU" b="1" dirty="0" err="1" smtClean="0"/>
              <a:t>класифікацію</a:t>
            </a:r>
            <a:r>
              <a:rPr lang="ru-RU" b="1" dirty="0" smtClean="0"/>
              <a:t> </a:t>
            </a:r>
            <a:r>
              <a:rPr lang="ru-RU" b="1" dirty="0" err="1"/>
              <a:t>древніх</a:t>
            </a:r>
            <a:r>
              <a:rPr lang="ru-RU" b="1" dirty="0"/>
              <a:t> </a:t>
            </a:r>
            <a:r>
              <a:rPr lang="ru-RU" b="1" dirty="0" err="1"/>
              <a:t>операцій</a:t>
            </a:r>
            <a:r>
              <a:rPr lang="ru-RU" b="1" dirty="0"/>
              <a:t> </a:t>
            </a:r>
            <a:r>
              <a:rPr lang="ru-RU" b="1" dirty="0" smtClean="0"/>
              <a:t>на </a:t>
            </a:r>
            <a:r>
              <a:rPr lang="ru-RU" b="1" dirty="0" err="1" smtClean="0"/>
              <a:t>склепінні</a:t>
            </a:r>
            <a:r>
              <a:rPr lang="ru-RU" b="1" dirty="0" smtClean="0"/>
              <a:t> черепа </a:t>
            </a:r>
            <a:r>
              <a:rPr lang="ru-RU" b="1" dirty="0" err="1"/>
              <a:t>людини</a:t>
            </a:r>
            <a:r>
              <a:rPr lang="ru-RU" b="1" dirty="0"/>
              <a:t>, яка і в </a:t>
            </a:r>
            <a:r>
              <a:rPr lang="ru-RU" b="1" dirty="0" err="1"/>
              <a:t>наші</a:t>
            </a:r>
            <a:r>
              <a:rPr lang="ru-RU" b="1" dirty="0"/>
              <a:t> </a:t>
            </a:r>
            <a:r>
              <a:rPr lang="ru-RU" b="1" dirty="0" err="1"/>
              <a:t>дні</a:t>
            </a:r>
            <a:r>
              <a:rPr lang="ru-RU" b="1" dirty="0"/>
              <a:t> </a:t>
            </a:r>
            <a:r>
              <a:rPr lang="ru-RU" b="1" dirty="0" err="1"/>
              <a:t>зберегла</a:t>
            </a:r>
            <a:r>
              <a:rPr lang="ru-RU" b="1" dirty="0"/>
              <a:t> </a:t>
            </a:r>
            <a:r>
              <a:rPr lang="ru-RU" b="1" dirty="0" err="1"/>
              <a:t>своє</a:t>
            </a:r>
            <a:r>
              <a:rPr lang="ru-RU" b="1" dirty="0"/>
              <a:t> </a:t>
            </a:r>
            <a:r>
              <a:rPr lang="ru-RU" b="1" dirty="0" err="1"/>
              <a:t>значення</a:t>
            </a:r>
            <a:r>
              <a:rPr lang="ru-RU" b="1" dirty="0"/>
              <a:t>. </a:t>
            </a:r>
            <a:r>
              <a:rPr lang="ru-RU" b="1" dirty="0" err="1"/>
              <a:t>Він</a:t>
            </a:r>
            <a:r>
              <a:rPr lang="ru-RU" b="1" dirty="0"/>
              <a:t> припустив, </a:t>
            </a:r>
            <a:r>
              <a:rPr lang="ru-RU" b="1" dirty="0" err="1"/>
              <a:t>що</a:t>
            </a:r>
            <a:r>
              <a:rPr lang="ru-RU" b="1" dirty="0"/>
              <a:t> </a:t>
            </a:r>
            <a:r>
              <a:rPr lang="ru-RU" b="1" dirty="0" err="1"/>
              <a:t>трепанація</a:t>
            </a:r>
            <a:r>
              <a:rPr lang="ru-RU" b="1" dirty="0"/>
              <a:t> черепа </a:t>
            </a:r>
            <a:r>
              <a:rPr lang="ru-RU" b="1" dirty="0" err="1"/>
              <a:t>проводилася</a:t>
            </a:r>
            <a:r>
              <a:rPr lang="ru-RU" b="1" dirty="0"/>
              <a:t> на </a:t>
            </a:r>
            <a:r>
              <a:rPr lang="ru-RU" b="1" dirty="0" err="1"/>
              <a:t>живих</a:t>
            </a:r>
            <a:r>
              <a:rPr lang="ru-RU" b="1" dirty="0"/>
              <a:t> людях - </a:t>
            </a:r>
            <a:r>
              <a:rPr lang="ru-RU" b="1" dirty="0" err="1"/>
              <a:t>щоб</a:t>
            </a:r>
            <a:r>
              <a:rPr lang="ru-RU" b="1" dirty="0"/>
              <a:t> </a:t>
            </a:r>
            <a:r>
              <a:rPr lang="ru-RU" b="1" dirty="0" err="1"/>
              <a:t>вилікувати</a:t>
            </a:r>
            <a:r>
              <a:rPr lang="ru-RU" b="1" dirty="0"/>
              <a:t> </a:t>
            </a:r>
            <a:r>
              <a:rPr lang="ru-RU" b="1" dirty="0" err="1"/>
              <a:t>їх</a:t>
            </a:r>
            <a:r>
              <a:rPr lang="ru-RU" b="1" dirty="0"/>
              <a:t> </a:t>
            </a:r>
            <a:r>
              <a:rPr lang="ru-RU" b="1" dirty="0" err="1"/>
              <a:t>від</a:t>
            </a:r>
            <a:r>
              <a:rPr lang="ru-RU" b="1" dirty="0"/>
              <a:t> </a:t>
            </a:r>
            <a:r>
              <a:rPr lang="ru-RU" b="1" dirty="0" err="1"/>
              <a:t>деяких</a:t>
            </a:r>
            <a:r>
              <a:rPr lang="ru-RU" b="1" dirty="0"/>
              <a:t> хвороб </a:t>
            </a:r>
            <a:r>
              <a:rPr lang="ru-RU" b="1" dirty="0" err="1" smtClean="0"/>
              <a:t>накшталт</a:t>
            </a:r>
            <a:r>
              <a:rPr lang="ru-RU" b="1" dirty="0" smtClean="0"/>
              <a:t> </a:t>
            </a:r>
            <a:r>
              <a:rPr lang="ru-RU" b="1" dirty="0" err="1"/>
              <a:t>істерії</a:t>
            </a:r>
            <a:r>
              <a:rPr lang="ru-RU" b="1" dirty="0"/>
              <a:t>, </a:t>
            </a:r>
            <a:r>
              <a:rPr lang="ru-RU" b="1" dirty="0" err="1"/>
              <a:t>епілепсії</a:t>
            </a:r>
            <a:r>
              <a:rPr lang="ru-RU" b="1" dirty="0"/>
              <a:t>, </a:t>
            </a:r>
            <a:r>
              <a:rPr lang="ru-RU" b="1" dirty="0" err="1"/>
              <a:t>нервових</a:t>
            </a:r>
            <a:r>
              <a:rPr lang="ru-RU" b="1" dirty="0"/>
              <a:t> </a:t>
            </a:r>
            <a:r>
              <a:rPr lang="ru-RU" b="1" dirty="0" err="1" smtClean="0"/>
              <a:t>конвульсій</a:t>
            </a:r>
            <a:r>
              <a:rPr lang="ru-RU" b="1" dirty="0" smtClean="0"/>
              <a:t>. </a:t>
            </a:r>
            <a:r>
              <a:rPr lang="ru-RU" b="1" dirty="0" err="1" smtClean="0"/>
              <a:t>Штучний</a:t>
            </a:r>
            <a:r>
              <a:rPr lang="ru-RU" b="1" dirty="0" smtClean="0"/>
              <a:t> </a:t>
            </a:r>
            <a:r>
              <a:rPr lang="ru-RU" b="1" dirty="0" err="1"/>
              <a:t>отвір</a:t>
            </a:r>
            <a:r>
              <a:rPr lang="ru-RU" b="1" dirty="0" smtClean="0"/>
              <a:t>, </a:t>
            </a:r>
            <a:r>
              <a:rPr lang="ru-RU" b="1" dirty="0" err="1" smtClean="0"/>
              <a:t>що</a:t>
            </a:r>
            <a:r>
              <a:rPr lang="ru-RU" b="1" dirty="0" smtClean="0"/>
              <a:t> </a:t>
            </a:r>
            <a:r>
              <a:rPr lang="ru-RU" b="1" dirty="0" err="1" smtClean="0"/>
              <a:t>пророблявся</a:t>
            </a:r>
            <a:r>
              <a:rPr lang="ru-RU" b="1" dirty="0" smtClean="0"/>
              <a:t> в </a:t>
            </a:r>
            <a:r>
              <a:rPr lang="ru-RU" b="1" dirty="0" err="1"/>
              <a:t>черепі</a:t>
            </a:r>
            <a:r>
              <a:rPr lang="ru-RU" b="1" dirty="0"/>
              <a:t>, </a:t>
            </a:r>
            <a:r>
              <a:rPr lang="ru-RU" b="1" dirty="0" err="1" smtClean="0"/>
              <a:t>мав</a:t>
            </a:r>
            <a:r>
              <a:rPr lang="ru-RU" b="1" dirty="0" smtClean="0"/>
              <a:t> </a:t>
            </a:r>
            <a:r>
              <a:rPr lang="ru-RU" b="1" dirty="0"/>
              <a:t>на </a:t>
            </a:r>
            <a:r>
              <a:rPr lang="ru-RU" b="1" dirty="0" err="1"/>
              <a:t>меті</a:t>
            </a:r>
            <a:r>
              <a:rPr lang="ru-RU" b="1" dirty="0"/>
              <a:t> </a:t>
            </a:r>
            <a:r>
              <a:rPr lang="ru-RU" b="1" dirty="0" err="1"/>
              <a:t>дати</a:t>
            </a:r>
            <a:r>
              <a:rPr lang="ru-RU" b="1" dirty="0"/>
              <a:t> </a:t>
            </a:r>
            <a:r>
              <a:rPr lang="ru-RU" b="1" dirty="0" err="1"/>
              <a:t>вихід</a:t>
            </a:r>
            <a:r>
              <a:rPr lang="ru-RU" b="1" dirty="0"/>
              <a:t> </a:t>
            </a:r>
            <a:r>
              <a:rPr lang="ru-RU" b="1" dirty="0" smtClean="0"/>
              <a:t>злим духам </a:t>
            </a:r>
            <a:r>
              <a:rPr lang="ru-RU" b="1" dirty="0"/>
              <a:t>і </a:t>
            </a:r>
            <a:r>
              <a:rPr lang="ru-RU" b="1" dirty="0" err="1"/>
              <a:t>тим</a:t>
            </a:r>
            <a:r>
              <a:rPr lang="ru-RU" b="1" dirty="0"/>
              <a:t> </a:t>
            </a:r>
            <a:r>
              <a:rPr lang="ru-RU" b="1" dirty="0" err="1"/>
              <a:t>сприяти</a:t>
            </a:r>
            <a:r>
              <a:rPr lang="ru-RU" b="1" dirty="0"/>
              <a:t> </a:t>
            </a:r>
            <a:r>
              <a:rPr lang="ru-RU" b="1" dirty="0" err="1"/>
              <a:t>звільненню</a:t>
            </a:r>
            <a:r>
              <a:rPr lang="ru-RU" b="1" dirty="0"/>
              <a:t> </a:t>
            </a:r>
            <a:r>
              <a:rPr lang="ru-RU" b="1" dirty="0" err="1"/>
              <a:t>суб'єкта</a:t>
            </a:r>
            <a:r>
              <a:rPr lang="ru-RU" b="1" dirty="0"/>
              <a:t> </a:t>
            </a:r>
            <a:r>
              <a:rPr lang="ru-RU" b="1" dirty="0" err="1"/>
              <a:t>від</a:t>
            </a:r>
            <a:r>
              <a:rPr lang="ru-RU" b="1" dirty="0"/>
              <a:t> </a:t>
            </a:r>
            <a:r>
              <a:rPr lang="ru-RU" b="1" dirty="0" err="1" smtClean="0"/>
              <a:t>хвороби</a:t>
            </a:r>
            <a:r>
              <a:rPr lang="ru-RU" b="1" dirty="0" smtClean="0"/>
              <a:t>.</a:t>
            </a:r>
            <a:endParaRPr lang="ru-RU" b="1"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4818" name="Picture 2" descr="CSF"/>
          <p:cNvPicPr>
            <a:picLocks noChangeAspect="1" noChangeArrowheads="1"/>
          </p:cNvPicPr>
          <p:nvPr/>
        </p:nvPicPr>
        <p:blipFill>
          <a:blip r:embed="rId2"/>
          <a:srcRect/>
          <a:stretch>
            <a:fillRect/>
          </a:stretch>
        </p:blipFill>
        <p:spPr bwMode="auto">
          <a:xfrm>
            <a:off x="-838200" y="304800"/>
            <a:ext cx="6934200" cy="6057900"/>
          </a:xfrm>
          <a:prstGeom prst="rect">
            <a:avLst/>
          </a:prstGeom>
          <a:noFill/>
          <a:ln w="9525">
            <a:noFill/>
            <a:miter lim="800000"/>
            <a:headEnd/>
            <a:tailEnd/>
          </a:ln>
        </p:spPr>
      </p:pic>
      <p:sp>
        <p:nvSpPr>
          <p:cNvPr id="160771" name="Rectangle 3"/>
          <p:cNvSpPr>
            <a:spLocks noChangeArrowheads="1"/>
          </p:cNvSpPr>
          <p:nvPr/>
        </p:nvSpPr>
        <p:spPr bwMode="auto">
          <a:xfrm>
            <a:off x="4724400" y="351185"/>
            <a:ext cx="4419600" cy="6001643"/>
          </a:xfrm>
          <a:prstGeom prst="rect">
            <a:avLst/>
          </a:prstGeom>
          <a:noFill/>
          <a:ln>
            <a:noFill/>
          </a:ln>
          <a:effectLst/>
          <a:extLst/>
        </p:spPr>
        <p:txBody>
          <a:bodyPr anchor="ctr">
            <a:spAutoFit/>
          </a:bodyPr>
          <a:lstStyle/>
          <a:p>
            <a:r>
              <a:rPr lang="ru-RU" sz="3200" dirty="0" err="1">
                <a:solidFill>
                  <a:srgbClr val="0000FF"/>
                </a:solidFill>
                <a:effectLst>
                  <a:outerShdw blurRad="38100" dist="38100" dir="2700000" algn="tl">
                    <a:srgbClr val="C0C0C0"/>
                  </a:outerShdw>
                </a:effectLst>
              </a:rPr>
              <a:t>Загальний</a:t>
            </a:r>
            <a:r>
              <a:rPr lang="ru-RU" sz="3200" dirty="0">
                <a:solidFill>
                  <a:srgbClr val="0000FF"/>
                </a:solidFill>
                <a:effectLst>
                  <a:outerShdw blurRad="38100" dist="38100" dir="2700000" algn="tl">
                    <a:srgbClr val="C0C0C0"/>
                  </a:outerShdw>
                </a:effectLst>
              </a:rPr>
              <a:t> </a:t>
            </a:r>
            <a:r>
              <a:rPr lang="ru-RU" sz="3200" dirty="0" err="1">
                <a:solidFill>
                  <a:srgbClr val="0000FF"/>
                </a:solidFill>
                <a:effectLst>
                  <a:outerShdw blurRad="38100" dist="38100" dir="2700000" algn="tl">
                    <a:srgbClr val="C0C0C0"/>
                  </a:outerShdw>
                </a:effectLst>
              </a:rPr>
              <a:t>обсяг</a:t>
            </a:r>
            <a:r>
              <a:rPr lang="ru-RU" sz="3200" dirty="0">
                <a:solidFill>
                  <a:srgbClr val="0000FF"/>
                </a:solidFill>
                <a:effectLst>
                  <a:outerShdw blurRad="38100" dist="38100" dir="2700000" algn="tl">
                    <a:srgbClr val="C0C0C0"/>
                  </a:outerShdw>
                </a:effectLst>
              </a:rPr>
              <a:t> </a:t>
            </a:r>
            <a:r>
              <a:rPr lang="ru-RU" sz="3200" dirty="0" err="1">
                <a:solidFill>
                  <a:srgbClr val="0000FF"/>
                </a:solidFill>
                <a:effectLst>
                  <a:outerShdw blurRad="38100" dist="38100" dir="2700000" algn="tl">
                    <a:srgbClr val="C0C0C0"/>
                  </a:outerShdw>
                </a:effectLst>
              </a:rPr>
              <a:t>цереброспінальної</a:t>
            </a:r>
            <a:r>
              <a:rPr lang="ru-RU" sz="3200" dirty="0">
                <a:solidFill>
                  <a:srgbClr val="0000FF"/>
                </a:solidFill>
                <a:effectLst>
                  <a:outerShdw blurRad="38100" dist="38100" dir="2700000" algn="tl">
                    <a:srgbClr val="C0C0C0"/>
                  </a:outerShdw>
                </a:effectLst>
              </a:rPr>
              <a:t> </a:t>
            </a:r>
            <a:r>
              <a:rPr lang="ru-RU" sz="3200" dirty="0" err="1">
                <a:solidFill>
                  <a:srgbClr val="0000FF"/>
                </a:solidFill>
                <a:effectLst>
                  <a:outerShdw blurRad="38100" dist="38100" dir="2700000" algn="tl">
                    <a:srgbClr val="C0C0C0"/>
                  </a:outerShdw>
                </a:effectLst>
              </a:rPr>
              <a:t>рідини</a:t>
            </a:r>
            <a:r>
              <a:rPr lang="ru-RU" sz="3200" dirty="0">
                <a:solidFill>
                  <a:srgbClr val="0000FF"/>
                </a:solidFill>
                <a:effectLst>
                  <a:outerShdw blurRad="38100" dist="38100" dir="2700000" algn="tl">
                    <a:srgbClr val="C0C0C0"/>
                  </a:outerShdw>
                </a:effectLst>
              </a:rPr>
              <a:t> у </a:t>
            </a:r>
            <a:r>
              <a:rPr lang="ru-RU" sz="3200" dirty="0" err="1">
                <a:solidFill>
                  <a:srgbClr val="0000FF"/>
                </a:solidFill>
                <a:effectLst>
                  <a:outerShdw blurRad="38100" dist="38100" dir="2700000" algn="tl">
                    <a:srgbClr val="C0C0C0"/>
                  </a:outerShdw>
                </a:effectLst>
              </a:rPr>
              <a:t>дорослих</a:t>
            </a:r>
            <a:r>
              <a:rPr lang="ru-RU" sz="3200" dirty="0">
                <a:solidFill>
                  <a:srgbClr val="0000FF"/>
                </a:solidFill>
                <a:effectLst>
                  <a:outerShdw blurRad="38100" dist="38100" dir="2700000" algn="tl">
                    <a:srgbClr val="C0C0C0"/>
                  </a:outerShdw>
                </a:effectLst>
              </a:rPr>
              <a:t> становить </a:t>
            </a:r>
            <a:r>
              <a:rPr lang="ru-RU" sz="3200" dirty="0" err="1">
                <a:solidFill>
                  <a:srgbClr val="0000FF"/>
                </a:solidFill>
                <a:effectLst>
                  <a:outerShdw blurRad="38100" dist="38100" dir="2700000" algn="tl">
                    <a:srgbClr val="C0C0C0"/>
                  </a:outerShdw>
                </a:effectLst>
              </a:rPr>
              <a:t>приблизно</a:t>
            </a:r>
            <a:r>
              <a:rPr lang="ru-RU" sz="3200" dirty="0">
                <a:solidFill>
                  <a:srgbClr val="0000FF"/>
                </a:solidFill>
                <a:effectLst>
                  <a:outerShdw blurRad="38100" dist="38100" dir="2700000" algn="tl">
                    <a:srgbClr val="C0C0C0"/>
                  </a:outerShdw>
                </a:effectLst>
              </a:rPr>
              <a:t> </a:t>
            </a:r>
            <a:r>
              <a:rPr lang="ru-RU" sz="3200" dirty="0">
                <a:solidFill>
                  <a:srgbClr val="FF0000"/>
                </a:solidFill>
                <a:effectLst>
                  <a:outerShdw blurRad="38100" dist="38100" dir="2700000" algn="tl">
                    <a:srgbClr val="C0C0C0"/>
                  </a:outerShdw>
                </a:effectLst>
              </a:rPr>
              <a:t>150-200 мл</a:t>
            </a:r>
            <a:r>
              <a:rPr lang="ru-RU" sz="3200" dirty="0">
                <a:solidFill>
                  <a:srgbClr val="0000FF"/>
                </a:solidFill>
                <a:effectLst>
                  <a:outerShdw blurRad="38100" dist="38100" dir="2700000" algn="tl">
                    <a:srgbClr val="C0C0C0"/>
                  </a:outerShdw>
                </a:effectLst>
              </a:rPr>
              <a:t>, з них </a:t>
            </a:r>
            <a:r>
              <a:rPr lang="ru-RU" sz="3200" dirty="0" err="1">
                <a:solidFill>
                  <a:srgbClr val="0000FF"/>
                </a:solidFill>
                <a:effectLst>
                  <a:outerShdw blurRad="38100" dist="38100" dir="2700000" algn="tl">
                    <a:srgbClr val="C0C0C0"/>
                  </a:outerShdw>
                </a:effectLst>
              </a:rPr>
              <a:t>близько</a:t>
            </a:r>
            <a:r>
              <a:rPr lang="ru-RU" sz="3200" dirty="0">
                <a:solidFill>
                  <a:srgbClr val="0000FF"/>
                </a:solidFill>
                <a:effectLst>
                  <a:outerShdw blurRad="38100" dist="38100" dir="2700000" algn="tl">
                    <a:srgbClr val="C0C0C0"/>
                  </a:outerShdw>
                </a:effectLst>
              </a:rPr>
              <a:t> </a:t>
            </a:r>
            <a:r>
              <a:rPr lang="ru-RU" sz="3200" dirty="0">
                <a:solidFill>
                  <a:srgbClr val="FF0000"/>
                </a:solidFill>
                <a:effectLst>
                  <a:outerShdw blurRad="38100" dist="38100" dir="2700000" algn="tl">
                    <a:srgbClr val="C0C0C0"/>
                  </a:outerShdw>
                </a:effectLst>
              </a:rPr>
              <a:t>30 мл </a:t>
            </a:r>
            <a:r>
              <a:rPr lang="ru-RU" sz="3200" dirty="0">
                <a:solidFill>
                  <a:srgbClr val="0000FF"/>
                </a:solidFill>
                <a:effectLst>
                  <a:outerShdw blurRad="38100" dist="38100" dir="2700000" algn="tl">
                    <a:srgbClr val="C0C0C0"/>
                  </a:outerShdw>
                </a:effectLst>
              </a:rPr>
              <a:t>в </a:t>
            </a:r>
            <a:r>
              <a:rPr lang="ru-RU" sz="3200" dirty="0" err="1" smtClean="0">
                <a:solidFill>
                  <a:srgbClr val="0000FF"/>
                </a:solidFill>
                <a:effectLst>
                  <a:outerShdw blurRad="38100" dist="38100" dir="2700000" algn="tl">
                    <a:srgbClr val="C0C0C0"/>
                  </a:outerShdw>
                </a:effectLst>
              </a:rPr>
              <a:t>спінальному</a:t>
            </a:r>
            <a:r>
              <a:rPr lang="ru-RU" sz="3200" dirty="0" smtClean="0">
                <a:solidFill>
                  <a:srgbClr val="0000FF"/>
                </a:solidFill>
                <a:effectLst>
                  <a:outerShdw blurRad="38100" dist="38100" dir="2700000" algn="tl">
                    <a:srgbClr val="C0C0C0"/>
                  </a:outerShdw>
                </a:effectLst>
              </a:rPr>
              <a:t> </a:t>
            </a:r>
            <a:r>
              <a:rPr lang="ru-RU" sz="3200" dirty="0" err="1" smtClean="0">
                <a:solidFill>
                  <a:srgbClr val="0000FF"/>
                </a:solidFill>
                <a:effectLst>
                  <a:outerShdw blurRad="38100" dist="38100" dir="2700000" algn="tl">
                    <a:srgbClr val="C0C0C0"/>
                  </a:outerShdw>
                </a:effectLst>
              </a:rPr>
              <a:t>субарахноїдальному</a:t>
            </a:r>
            <a:endParaRPr lang="ru-RU" sz="3200" dirty="0" smtClean="0">
              <a:solidFill>
                <a:srgbClr val="0000FF"/>
              </a:solidFill>
              <a:effectLst>
                <a:outerShdw blurRad="38100" dist="38100" dir="2700000" algn="tl">
                  <a:srgbClr val="C0C0C0"/>
                </a:outerShdw>
              </a:effectLst>
            </a:endParaRPr>
          </a:p>
          <a:p>
            <a:r>
              <a:rPr lang="ru-RU" sz="3200" dirty="0" err="1" smtClean="0">
                <a:solidFill>
                  <a:srgbClr val="0000FF"/>
                </a:solidFill>
                <a:effectLst>
                  <a:outerShdw blurRad="38100" dist="38100" dir="2700000" algn="tl">
                    <a:srgbClr val="C0C0C0"/>
                  </a:outerShdw>
                </a:effectLst>
              </a:rPr>
              <a:t>просторі</a:t>
            </a:r>
            <a:r>
              <a:rPr lang="ru-RU" sz="3200" dirty="0">
                <a:solidFill>
                  <a:srgbClr val="0000FF"/>
                </a:solidFill>
                <a:effectLst>
                  <a:outerShdw blurRad="38100" dist="38100" dir="2700000" algn="tl">
                    <a:srgbClr val="C0C0C0"/>
                  </a:outerShdw>
                </a:effectLst>
              </a:rPr>
              <a:t>. </a:t>
            </a:r>
            <a:r>
              <a:rPr lang="ru-RU" sz="3200" dirty="0" err="1">
                <a:solidFill>
                  <a:srgbClr val="0000FF"/>
                </a:solidFill>
                <a:effectLst>
                  <a:outerShdw blurRad="38100" dist="38100" dir="2700000" algn="tl">
                    <a:srgbClr val="C0C0C0"/>
                  </a:outerShdw>
                </a:effectLst>
              </a:rPr>
              <a:t>Щодня</a:t>
            </a:r>
            <a:r>
              <a:rPr lang="ru-RU" sz="3200" dirty="0">
                <a:solidFill>
                  <a:srgbClr val="0000FF"/>
                </a:solidFill>
                <a:effectLst>
                  <a:outerShdw blurRad="38100" dist="38100" dir="2700000" algn="tl">
                    <a:srgbClr val="C0C0C0"/>
                  </a:outerShdw>
                </a:effectLst>
              </a:rPr>
              <a:t> </a:t>
            </a:r>
            <a:r>
              <a:rPr lang="ru-RU" sz="3200" dirty="0" err="1" smtClean="0">
                <a:solidFill>
                  <a:srgbClr val="0000FF"/>
                </a:solidFill>
                <a:effectLst>
                  <a:outerShdw blurRad="38100" dist="38100" dir="2700000" algn="tl">
                    <a:srgbClr val="C0C0C0"/>
                  </a:outerShdw>
                </a:effectLst>
              </a:rPr>
              <a:t>продукується</a:t>
            </a:r>
            <a:r>
              <a:rPr lang="ru-RU" sz="3200" dirty="0" smtClean="0">
                <a:solidFill>
                  <a:srgbClr val="0000FF"/>
                </a:solidFill>
                <a:effectLst>
                  <a:outerShdw blurRad="38100" dist="38100" dir="2700000" algn="tl">
                    <a:srgbClr val="C0C0C0"/>
                  </a:outerShdw>
                </a:effectLst>
              </a:rPr>
              <a:t> </a:t>
            </a:r>
            <a:r>
              <a:rPr lang="ru-RU" sz="3200" dirty="0" err="1">
                <a:solidFill>
                  <a:srgbClr val="0000FF"/>
                </a:solidFill>
                <a:effectLst>
                  <a:outerShdw blurRad="38100" dist="38100" dir="2700000" algn="tl">
                    <a:srgbClr val="C0C0C0"/>
                  </a:outerShdw>
                </a:effectLst>
              </a:rPr>
              <a:t>близько</a:t>
            </a:r>
            <a:r>
              <a:rPr lang="ru-RU" sz="3200" dirty="0">
                <a:solidFill>
                  <a:srgbClr val="0000FF"/>
                </a:solidFill>
                <a:effectLst>
                  <a:outerShdw blurRad="38100" dist="38100" dir="2700000" algn="tl">
                    <a:srgbClr val="C0C0C0"/>
                  </a:outerShdw>
                </a:effectLst>
              </a:rPr>
              <a:t> </a:t>
            </a:r>
            <a:r>
              <a:rPr lang="ru-RU" sz="3200" dirty="0">
                <a:solidFill>
                  <a:srgbClr val="FF0000"/>
                </a:solidFill>
                <a:effectLst>
                  <a:outerShdw blurRad="38100" dist="38100" dir="2700000" algn="tl">
                    <a:srgbClr val="C0C0C0"/>
                  </a:outerShdw>
                </a:effectLst>
              </a:rPr>
              <a:t>500 мл </a:t>
            </a:r>
            <a:r>
              <a:rPr lang="ru-RU" sz="3200" dirty="0" err="1">
                <a:solidFill>
                  <a:srgbClr val="0000FF"/>
                </a:solidFill>
                <a:effectLst>
                  <a:outerShdw blurRad="38100" dist="38100" dir="2700000" algn="tl">
                    <a:srgbClr val="C0C0C0"/>
                  </a:outerShdw>
                </a:effectLst>
              </a:rPr>
              <a:t>ліквору</a:t>
            </a:r>
            <a:r>
              <a:rPr lang="ru-RU" sz="3200" dirty="0">
                <a:solidFill>
                  <a:srgbClr val="0000FF"/>
                </a:solidFill>
                <a:effectLst>
                  <a:outerShdw blurRad="38100" dist="38100" dir="2700000" algn="tl">
                    <a:srgbClr val="C0C0C0"/>
                  </a:outerShdw>
                </a:effectLst>
              </a:rPr>
              <a:t>, </a:t>
            </a:r>
            <a:r>
              <a:rPr lang="ru-RU" sz="3200" dirty="0" err="1">
                <a:solidFill>
                  <a:srgbClr val="0000FF"/>
                </a:solidFill>
                <a:effectLst>
                  <a:outerShdw blurRad="38100" dist="38100" dir="2700000" algn="tl">
                    <a:srgbClr val="C0C0C0"/>
                  </a:outerShdw>
                </a:effectLst>
              </a:rPr>
              <a:t>відпо-відно</a:t>
            </a:r>
            <a:r>
              <a:rPr lang="ru-RU" sz="3200" dirty="0">
                <a:solidFill>
                  <a:srgbClr val="0000FF"/>
                </a:solidFill>
                <a:effectLst>
                  <a:outerShdw blurRad="38100" dist="38100" dir="2700000" algn="tl">
                    <a:srgbClr val="C0C0C0"/>
                  </a:outerShdw>
                </a:effectLst>
              </a:rPr>
              <a:t> </a:t>
            </a:r>
            <a:r>
              <a:rPr lang="ru-RU" sz="3200" dirty="0">
                <a:solidFill>
                  <a:srgbClr val="FF0000"/>
                </a:solidFill>
                <a:effectLst>
                  <a:outerShdw blurRad="38100" dist="38100" dir="2700000" algn="tl">
                    <a:srgbClr val="C0C0C0"/>
                  </a:outerShdw>
                </a:effectLst>
              </a:rPr>
              <a:t>20 мл / год</a:t>
            </a:r>
          </a:p>
        </p:txBody>
      </p:sp>
      <p:pic>
        <p:nvPicPr>
          <p:cNvPr id="34820" name="Picture 4"/>
          <p:cNvPicPr>
            <a:picLocks noChangeAspect="1" noChangeArrowheads="1"/>
          </p:cNvPicPr>
          <p:nvPr/>
        </p:nvPicPr>
        <p:blipFill>
          <a:blip r:embed="rId3"/>
          <a:srcRect/>
          <a:stretch>
            <a:fillRect/>
          </a:stretch>
        </p:blipFill>
        <p:spPr bwMode="auto">
          <a:xfrm>
            <a:off x="0" y="4038600"/>
            <a:ext cx="2122488" cy="2819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2"/>
          <a:srcRect/>
          <a:stretch>
            <a:fillRect/>
          </a:stretch>
        </p:blipFill>
        <p:spPr bwMode="auto">
          <a:xfrm>
            <a:off x="4191000" y="0"/>
            <a:ext cx="4953000" cy="6858000"/>
          </a:xfrm>
          <a:prstGeom prst="rect">
            <a:avLst/>
          </a:prstGeom>
          <a:noFill/>
          <a:ln w="9525">
            <a:noFill/>
            <a:miter lim="800000"/>
            <a:headEnd/>
            <a:tailEnd/>
          </a:ln>
        </p:spPr>
      </p:pic>
      <p:sp>
        <p:nvSpPr>
          <p:cNvPr id="159749" name="Rectangle 5"/>
          <p:cNvSpPr>
            <a:spLocks noGrp="1" noChangeArrowheads="1"/>
          </p:cNvSpPr>
          <p:nvPr>
            <p:ph type="title"/>
          </p:nvPr>
        </p:nvSpPr>
        <p:spPr>
          <a:xfrm>
            <a:off x="228600" y="152400"/>
            <a:ext cx="3733800" cy="1524000"/>
          </a:xfrm>
        </p:spPr>
        <p:txBody>
          <a:bodyPr/>
          <a:lstStyle/>
          <a:p>
            <a:pPr eaLnBrk="1" hangingPunct="1">
              <a:defRPr/>
            </a:pPr>
            <a:r>
              <a:rPr lang="uk-UA" b="1" i="1" dirty="0" smtClean="0">
                <a:solidFill>
                  <a:srgbClr val="FF0000"/>
                </a:solidFill>
                <a:effectLst>
                  <a:outerShdw blurRad="38100" dist="38100" dir="2700000" algn="tl">
                    <a:srgbClr val="C0C0C0"/>
                  </a:outerShdw>
                </a:effectLst>
              </a:rPr>
              <a:t>Циркуляція ліквору</a:t>
            </a:r>
          </a:p>
        </p:txBody>
      </p:sp>
      <p:pic>
        <p:nvPicPr>
          <p:cNvPr id="33796" name="Picture 6"/>
          <p:cNvPicPr>
            <a:picLocks noChangeAspect="1" noChangeArrowheads="1"/>
          </p:cNvPicPr>
          <p:nvPr/>
        </p:nvPicPr>
        <p:blipFill>
          <a:blip r:embed="rId3"/>
          <a:srcRect/>
          <a:stretch>
            <a:fillRect/>
          </a:stretch>
        </p:blipFill>
        <p:spPr bwMode="auto">
          <a:xfrm>
            <a:off x="0" y="2603500"/>
            <a:ext cx="4267200" cy="3741738"/>
          </a:xfrm>
          <a:prstGeom prst="rect">
            <a:avLst/>
          </a:prstGeom>
          <a:noFill/>
          <a:ln w="9525">
            <a:noFill/>
            <a:miter lim="800000"/>
            <a:headEnd/>
            <a:tailEnd/>
          </a:ln>
        </p:spPr>
      </p:pic>
      <p:pic>
        <p:nvPicPr>
          <p:cNvPr id="33797" name="Picture 7"/>
          <p:cNvPicPr>
            <a:picLocks noChangeAspect="1" noChangeArrowheads="1"/>
          </p:cNvPicPr>
          <p:nvPr/>
        </p:nvPicPr>
        <p:blipFill>
          <a:blip r:embed="rId4"/>
          <a:srcRect/>
          <a:stretch>
            <a:fillRect/>
          </a:stretch>
        </p:blipFill>
        <p:spPr bwMode="auto">
          <a:xfrm>
            <a:off x="4267200" y="3505200"/>
            <a:ext cx="1960563" cy="24780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a:srcRect/>
          <a:stretch>
            <a:fillRect/>
          </a:stretch>
        </p:blipFill>
        <p:spPr bwMode="auto">
          <a:xfrm>
            <a:off x="4572000" y="0"/>
            <a:ext cx="4572000" cy="6858000"/>
          </a:xfrm>
          <a:prstGeom prst="rect">
            <a:avLst/>
          </a:prstGeom>
          <a:noFill/>
          <a:ln w="9525">
            <a:noFill/>
            <a:miter lim="800000"/>
            <a:headEnd/>
            <a:tailEnd/>
          </a:ln>
        </p:spPr>
      </p:pic>
      <p:pic>
        <p:nvPicPr>
          <p:cNvPr id="35843" name="Picture 3"/>
          <p:cNvPicPr>
            <a:picLocks noChangeAspect="1" noChangeArrowheads="1"/>
          </p:cNvPicPr>
          <p:nvPr/>
        </p:nvPicPr>
        <p:blipFill>
          <a:blip r:embed="rId3"/>
          <a:srcRect/>
          <a:stretch>
            <a:fillRect/>
          </a:stretch>
        </p:blipFill>
        <p:spPr bwMode="auto">
          <a:xfrm>
            <a:off x="0" y="0"/>
            <a:ext cx="4572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6866" name="Picture 5"/>
          <p:cNvPicPr>
            <a:picLocks noChangeAspect="1" noChangeArrowheads="1"/>
          </p:cNvPicPr>
          <p:nvPr/>
        </p:nvPicPr>
        <p:blipFill>
          <a:blip r:embed="rId2"/>
          <a:srcRect/>
          <a:stretch>
            <a:fillRect/>
          </a:stretch>
        </p:blipFill>
        <p:spPr bwMode="auto">
          <a:xfrm>
            <a:off x="0" y="3048000"/>
            <a:ext cx="3613150" cy="3810000"/>
          </a:xfrm>
          <a:prstGeom prst="rect">
            <a:avLst/>
          </a:prstGeom>
          <a:noFill/>
          <a:ln w="9525">
            <a:noFill/>
            <a:miter lim="800000"/>
            <a:headEnd/>
            <a:tailEnd/>
          </a:ln>
        </p:spPr>
      </p:pic>
      <p:pic>
        <p:nvPicPr>
          <p:cNvPr id="36868" name="Picture 2" descr="meningesbig"/>
          <p:cNvPicPr>
            <a:picLocks noChangeAspect="1" noChangeArrowheads="1"/>
          </p:cNvPicPr>
          <p:nvPr/>
        </p:nvPicPr>
        <p:blipFill>
          <a:blip r:embed="rId3"/>
          <a:srcRect/>
          <a:stretch>
            <a:fillRect/>
          </a:stretch>
        </p:blipFill>
        <p:spPr bwMode="auto">
          <a:xfrm>
            <a:off x="0" y="0"/>
            <a:ext cx="4572000" cy="3429000"/>
          </a:xfrm>
          <a:prstGeom prst="rect">
            <a:avLst/>
          </a:prstGeom>
          <a:noFill/>
          <a:ln w="9525">
            <a:noFill/>
            <a:miter lim="800000"/>
            <a:headEnd/>
            <a:tailEnd/>
          </a:ln>
        </p:spPr>
      </p:pic>
      <p:pic>
        <p:nvPicPr>
          <p:cNvPr id="36869" name="Picture 3" descr="79926-1412901-1898830-1944606"/>
          <p:cNvPicPr>
            <a:picLocks noChangeAspect="1" noChangeArrowheads="1"/>
          </p:cNvPicPr>
          <p:nvPr/>
        </p:nvPicPr>
        <p:blipFill>
          <a:blip r:embed="rId4"/>
          <a:srcRect/>
          <a:stretch>
            <a:fillRect/>
          </a:stretch>
        </p:blipFill>
        <p:spPr bwMode="auto">
          <a:xfrm>
            <a:off x="3505200" y="3222625"/>
            <a:ext cx="5638800" cy="3635375"/>
          </a:xfrm>
          <a:prstGeom prst="rect">
            <a:avLst/>
          </a:prstGeom>
          <a:noFill/>
          <a:ln w="9525">
            <a:noFill/>
            <a:miter lim="800000"/>
            <a:headEnd/>
            <a:tailEnd/>
          </a:ln>
        </p:spPr>
      </p:pic>
      <p:sp>
        <p:nvSpPr>
          <p:cNvPr id="190468" name="Rectangle 4"/>
          <p:cNvSpPr>
            <a:spLocks noChangeArrowheads="1"/>
          </p:cNvSpPr>
          <p:nvPr/>
        </p:nvSpPr>
        <p:spPr bwMode="auto">
          <a:xfrm>
            <a:off x="304800" y="2590800"/>
            <a:ext cx="3048000" cy="707886"/>
          </a:xfrm>
          <a:prstGeom prst="rect">
            <a:avLst/>
          </a:prstGeom>
          <a:noFill/>
          <a:ln>
            <a:noFill/>
          </a:ln>
          <a:effectLst/>
          <a:extLst/>
        </p:spPr>
        <p:txBody>
          <a:bodyPr>
            <a:spAutoFit/>
          </a:bodyPr>
          <a:lstStyle/>
          <a:p>
            <a:pPr algn="ctr"/>
            <a:r>
              <a:rPr lang="ru-RU" sz="2000" b="1" i="1" dirty="0" err="1" smtClean="0">
                <a:solidFill>
                  <a:srgbClr val="FF0000"/>
                </a:solidFill>
                <a:effectLst>
                  <a:outerShdw blurRad="38100" dist="38100" dir="2700000" algn="tl">
                    <a:srgbClr val="C0C0C0"/>
                  </a:outerShdw>
                </a:effectLst>
              </a:rPr>
              <a:t>Оболонки</a:t>
            </a:r>
            <a:r>
              <a:rPr lang="ru-RU" sz="2000" b="1" i="1" dirty="0" smtClean="0">
                <a:solidFill>
                  <a:srgbClr val="FF0000"/>
                </a:solidFill>
                <a:effectLst>
                  <a:outerShdw blurRad="38100" dist="38100" dir="2700000" algn="tl">
                    <a:srgbClr val="C0C0C0"/>
                  </a:outerShdw>
                </a:effectLst>
              </a:rPr>
              <a:t> головного та спинного </a:t>
            </a:r>
            <a:r>
              <a:rPr lang="ru-RU" sz="2000" b="1" i="1" dirty="0" err="1" smtClean="0">
                <a:solidFill>
                  <a:srgbClr val="FF0000"/>
                </a:solidFill>
                <a:effectLst>
                  <a:outerShdw blurRad="38100" dist="38100" dir="2700000" algn="tl">
                    <a:srgbClr val="C0C0C0"/>
                  </a:outerShdw>
                </a:effectLst>
              </a:rPr>
              <a:t>мозку</a:t>
            </a:r>
            <a:endParaRPr lang="ru-RU" sz="2000" b="1" i="1" dirty="0">
              <a:solidFill>
                <a:srgbClr val="FF0000"/>
              </a:solidFill>
              <a:effectLst>
                <a:outerShdw blurRad="38100" dist="38100" dir="2700000" algn="tl">
                  <a:srgbClr val="C0C0C0"/>
                </a:outerShdw>
              </a:effectLst>
            </a:endParaRPr>
          </a:p>
        </p:txBody>
      </p:sp>
      <p:pic>
        <p:nvPicPr>
          <p:cNvPr id="36870" name="Picture 6"/>
          <p:cNvPicPr>
            <a:picLocks noChangeAspect="1" noChangeArrowheads="1"/>
          </p:cNvPicPr>
          <p:nvPr/>
        </p:nvPicPr>
        <p:blipFill>
          <a:blip r:embed="rId5"/>
          <a:srcRect/>
          <a:stretch>
            <a:fillRect/>
          </a:stretch>
        </p:blipFill>
        <p:spPr bwMode="auto">
          <a:xfrm>
            <a:off x="4800600" y="0"/>
            <a:ext cx="3962400" cy="33289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7890" name="Picture 4"/>
          <p:cNvPicPr>
            <a:picLocks noChangeAspect="1" noChangeArrowheads="1"/>
          </p:cNvPicPr>
          <p:nvPr/>
        </p:nvPicPr>
        <p:blipFill>
          <a:blip r:embed="rId2"/>
          <a:srcRect t="1813" b="5801"/>
          <a:stretch>
            <a:fillRect/>
          </a:stretch>
        </p:blipFill>
        <p:spPr bwMode="auto">
          <a:xfrm>
            <a:off x="0" y="1225550"/>
            <a:ext cx="9144000" cy="5632450"/>
          </a:xfrm>
          <a:prstGeom prst="rect">
            <a:avLst/>
          </a:prstGeom>
          <a:noFill/>
          <a:ln w="9525">
            <a:noFill/>
            <a:miter lim="800000"/>
            <a:headEnd/>
            <a:tailEnd/>
          </a:ln>
        </p:spPr>
      </p:pic>
      <p:sp>
        <p:nvSpPr>
          <p:cNvPr id="190468" name="Rectangle 4"/>
          <p:cNvSpPr>
            <a:spLocks noChangeArrowheads="1"/>
          </p:cNvSpPr>
          <p:nvPr/>
        </p:nvSpPr>
        <p:spPr bwMode="auto">
          <a:xfrm>
            <a:off x="0" y="0"/>
            <a:ext cx="9144000" cy="1323439"/>
          </a:xfrm>
          <a:prstGeom prst="rect">
            <a:avLst/>
          </a:prstGeom>
          <a:noFill/>
          <a:ln>
            <a:noFill/>
          </a:ln>
          <a:effectLst/>
          <a:extLst/>
        </p:spPr>
        <p:txBody>
          <a:bodyPr>
            <a:spAutoFit/>
          </a:bodyPr>
          <a:lstStyle/>
          <a:p>
            <a:pPr algn="ctr"/>
            <a:r>
              <a:rPr lang="uk-UA" sz="4000" b="1" i="1" dirty="0" smtClean="0">
                <a:solidFill>
                  <a:srgbClr val="FF0000"/>
                </a:solidFill>
                <a:effectLst>
                  <a:outerShdw blurRad="38100" dist="38100" dir="2700000" algn="tl">
                    <a:srgbClr val="C0C0C0"/>
                  </a:outerShdw>
                </a:effectLst>
              </a:rPr>
              <a:t>Співвідношення структур хребтового каналу</a:t>
            </a:r>
            <a:endParaRPr lang="uk-UA" sz="4000" b="1" i="1" dirty="0">
              <a:solidFill>
                <a:srgbClr val="FF0000"/>
              </a:solidFill>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9939" name="Picture 6" descr="7"/>
          <p:cNvPicPr>
            <a:picLocks noChangeAspect="1" noChangeArrowheads="1"/>
          </p:cNvPicPr>
          <p:nvPr/>
        </p:nvPicPr>
        <p:blipFill>
          <a:blip r:embed="rId2"/>
          <a:srcRect/>
          <a:stretch>
            <a:fillRect/>
          </a:stretch>
        </p:blipFill>
        <p:spPr bwMode="auto">
          <a:xfrm>
            <a:off x="5562600" y="3848100"/>
            <a:ext cx="3581400" cy="3009900"/>
          </a:xfrm>
          <a:prstGeom prst="rect">
            <a:avLst/>
          </a:prstGeom>
          <a:noFill/>
          <a:ln w="9525">
            <a:noFill/>
            <a:miter lim="800000"/>
            <a:headEnd/>
            <a:tailEnd/>
          </a:ln>
        </p:spPr>
      </p:pic>
      <p:sp>
        <p:nvSpPr>
          <p:cNvPr id="191490" name="Rectangle 2"/>
          <p:cNvSpPr>
            <a:spLocks noGrp="1" noChangeArrowheads="1"/>
          </p:cNvSpPr>
          <p:nvPr>
            <p:ph type="title"/>
          </p:nvPr>
        </p:nvSpPr>
        <p:spPr>
          <a:xfrm>
            <a:off x="228600" y="228600"/>
            <a:ext cx="3276600" cy="2209800"/>
          </a:xfrm>
        </p:spPr>
        <p:txBody>
          <a:bodyPr/>
          <a:lstStyle/>
          <a:p>
            <a:pPr eaLnBrk="1" hangingPunct="1"/>
            <a:r>
              <a:rPr lang="ru-RU" sz="4000" b="1" i="1" dirty="0" err="1" smtClean="0">
                <a:solidFill>
                  <a:srgbClr val="FF0000"/>
                </a:solidFill>
                <a:effectLst>
                  <a:outerShdw blurRad="38100" dist="38100" dir="2700000" algn="tl">
                    <a:srgbClr val="C0C0C0"/>
                  </a:outerShdw>
                </a:effectLst>
              </a:rPr>
              <a:t>Оболонки</a:t>
            </a:r>
            <a:r>
              <a:rPr lang="ru-RU" sz="4000" b="1" i="1" dirty="0" smtClean="0">
                <a:solidFill>
                  <a:srgbClr val="FF0000"/>
                </a:solidFill>
                <a:effectLst>
                  <a:outerShdw blurRad="38100" dist="38100" dir="2700000" algn="tl">
                    <a:srgbClr val="C0C0C0"/>
                  </a:outerShdw>
                </a:effectLst>
              </a:rPr>
              <a:t> головного </a:t>
            </a:r>
            <a:r>
              <a:rPr lang="ru-RU" sz="4000" b="1" i="1" dirty="0" err="1" smtClean="0">
                <a:solidFill>
                  <a:srgbClr val="FF0000"/>
                </a:solidFill>
                <a:effectLst>
                  <a:outerShdw blurRad="38100" dist="38100" dir="2700000" algn="tl">
                    <a:srgbClr val="C0C0C0"/>
                  </a:outerShdw>
                </a:effectLst>
              </a:rPr>
              <a:t>мозку</a:t>
            </a:r>
            <a:endParaRPr lang="ru-RU" sz="4000" b="1" i="1" dirty="0" smtClean="0">
              <a:solidFill>
                <a:srgbClr val="FF0000"/>
              </a:solidFill>
              <a:effectLst>
                <a:outerShdw blurRad="38100" dist="38100" dir="2700000" algn="tl">
                  <a:srgbClr val="C0C0C0"/>
                </a:outerShdw>
              </a:effectLst>
            </a:endParaRPr>
          </a:p>
        </p:txBody>
      </p:sp>
      <p:pic>
        <p:nvPicPr>
          <p:cNvPr id="39942" name="Picture 4"/>
          <p:cNvPicPr>
            <a:picLocks noChangeAspect="1" noChangeArrowheads="1"/>
          </p:cNvPicPr>
          <p:nvPr/>
        </p:nvPicPr>
        <p:blipFill>
          <a:blip r:embed="rId3"/>
          <a:srcRect l="911" t="2911" r="893" b="7468"/>
          <a:stretch>
            <a:fillRect/>
          </a:stretch>
        </p:blipFill>
        <p:spPr bwMode="auto">
          <a:xfrm>
            <a:off x="3657600" y="0"/>
            <a:ext cx="5486400" cy="2941638"/>
          </a:xfrm>
          <a:prstGeom prst="rect">
            <a:avLst/>
          </a:prstGeom>
          <a:noFill/>
          <a:ln w="9525">
            <a:noFill/>
            <a:miter lim="800000"/>
            <a:headEnd/>
            <a:tailEnd/>
          </a:ln>
        </p:spPr>
      </p:pic>
      <p:pic>
        <p:nvPicPr>
          <p:cNvPr id="39941" name="Picture 8" descr="image003"/>
          <p:cNvPicPr>
            <a:picLocks noChangeAspect="1" noChangeArrowheads="1"/>
          </p:cNvPicPr>
          <p:nvPr/>
        </p:nvPicPr>
        <p:blipFill>
          <a:blip r:embed="rId4"/>
          <a:srcRect/>
          <a:stretch>
            <a:fillRect/>
          </a:stretch>
        </p:blipFill>
        <p:spPr bwMode="auto">
          <a:xfrm>
            <a:off x="0" y="2546350"/>
            <a:ext cx="5562600" cy="4311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4867" name="Rectangle 3"/>
          <p:cNvSpPr>
            <a:spLocks noChangeArrowheads="1"/>
          </p:cNvSpPr>
          <p:nvPr/>
        </p:nvSpPr>
        <p:spPr bwMode="auto">
          <a:xfrm>
            <a:off x="304800" y="233571"/>
            <a:ext cx="3810000" cy="2123658"/>
          </a:xfrm>
          <a:prstGeom prst="rect">
            <a:avLst/>
          </a:prstGeom>
          <a:noFill/>
          <a:ln>
            <a:noFill/>
          </a:ln>
          <a:effectLst/>
          <a:extLst/>
        </p:spPr>
        <p:txBody>
          <a:bodyPr anchor="ctr">
            <a:spAutoFit/>
          </a:bodyPr>
          <a:lstStyle/>
          <a:p>
            <a:r>
              <a:rPr lang="ru-RU" sz="4400" b="1" i="1" dirty="0" smtClean="0">
                <a:solidFill>
                  <a:srgbClr val="FF0000"/>
                </a:solidFill>
                <a:effectLst>
                  <a:outerShdw blurRad="38100" dist="38100" dir="2700000" algn="tl">
                    <a:srgbClr val="C0C0C0"/>
                  </a:outerShdw>
                </a:effectLst>
              </a:rPr>
              <a:t>Система </a:t>
            </a:r>
            <a:r>
              <a:rPr lang="ru-RU" sz="4400" b="1" i="1" dirty="0" err="1" smtClean="0">
                <a:solidFill>
                  <a:srgbClr val="FF0000"/>
                </a:solidFill>
                <a:effectLst>
                  <a:outerShdw blurRad="38100" dist="38100" dir="2700000" algn="tl">
                    <a:srgbClr val="C0C0C0"/>
                  </a:outerShdw>
                </a:effectLst>
              </a:rPr>
              <a:t>шлуночків</a:t>
            </a:r>
            <a:r>
              <a:rPr lang="ru-RU" sz="4400" b="1" i="1" dirty="0" smtClean="0">
                <a:solidFill>
                  <a:srgbClr val="FF0000"/>
                </a:solidFill>
                <a:effectLst>
                  <a:outerShdw blurRad="38100" dist="38100" dir="2700000" algn="tl">
                    <a:srgbClr val="C0C0C0"/>
                  </a:outerShdw>
                </a:effectLst>
              </a:rPr>
              <a:t> </a:t>
            </a:r>
            <a:r>
              <a:rPr lang="ru-RU" sz="4400" b="1" i="1" dirty="0" err="1" smtClean="0">
                <a:solidFill>
                  <a:srgbClr val="FF0000"/>
                </a:solidFill>
                <a:effectLst>
                  <a:outerShdw blurRad="38100" dist="38100" dir="2700000" algn="tl">
                    <a:srgbClr val="C0C0C0"/>
                  </a:outerShdw>
                </a:effectLst>
              </a:rPr>
              <a:t>мозку</a:t>
            </a:r>
            <a:endParaRPr lang="en-US" sz="4000" b="1" dirty="0">
              <a:effectLst>
                <a:outerShdw blurRad="38100" dist="38100" dir="2700000" algn="tl">
                  <a:srgbClr val="C0C0C0"/>
                </a:outerShdw>
              </a:effectLst>
            </a:endParaRPr>
          </a:p>
        </p:txBody>
      </p:sp>
      <p:pic>
        <p:nvPicPr>
          <p:cNvPr id="40966" name="Picture 4" descr="Арахноидит, причины возникновения арахноидита, арахноидит церебральный, арахноидит головного мозга, оптико-хиазмальный арахноидит, оптохиазмальный арахноидит, оптикохиазмальный арахноидит, арахноидит задней черепной ямки, арахноидит спинальный, диагностика арахноидита, как лечат арахноидит, как лечить арахноидит, лечение арахноидита в Москве">
            <a:hlinkClick r:id="rId2"/>
          </p:cNvPr>
          <p:cNvPicPr>
            <a:picLocks noChangeAspect="1" noChangeArrowheads="1"/>
          </p:cNvPicPr>
          <p:nvPr/>
        </p:nvPicPr>
        <p:blipFill>
          <a:blip r:embed="rId3"/>
          <a:srcRect/>
          <a:stretch>
            <a:fillRect/>
          </a:stretch>
        </p:blipFill>
        <p:spPr bwMode="auto">
          <a:xfrm>
            <a:off x="4800600" y="0"/>
            <a:ext cx="4343400" cy="3946525"/>
          </a:xfrm>
          <a:prstGeom prst="rect">
            <a:avLst/>
          </a:prstGeom>
          <a:noFill/>
          <a:ln w="9525">
            <a:noFill/>
            <a:miter lim="800000"/>
            <a:headEnd/>
            <a:tailEnd/>
          </a:ln>
        </p:spPr>
      </p:pic>
      <p:pic>
        <p:nvPicPr>
          <p:cNvPr id="40962" name="Picture 2" descr="система желудочков головного мозга и ганглии ствола2"/>
          <p:cNvPicPr>
            <a:picLocks noChangeAspect="1" noChangeArrowheads="1"/>
          </p:cNvPicPr>
          <p:nvPr/>
        </p:nvPicPr>
        <p:blipFill>
          <a:blip r:embed="rId4"/>
          <a:srcRect/>
          <a:stretch>
            <a:fillRect/>
          </a:stretch>
        </p:blipFill>
        <p:spPr bwMode="auto">
          <a:xfrm>
            <a:off x="0" y="2514600"/>
            <a:ext cx="5791200" cy="4343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1986" name="Picture 2" descr="мозговые оболочки4"/>
          <p:cNvPicPr>
            <a:picLocks noChangeAspect="1" noChangeArrowheads="1"/>
          </p:cNvPicPr>
          <p:nvPr/>
        </p:nvPicPr>
        <p:blipFill>
          <a:blip r:embed="rId2"/>
          <a:srcRect/>
          <a:stretch>
            <a:fillRect/>
          </a:stretch>
        </p:blipFill>
        <p:spPr bwMode="auto">
          <a:xfrm>
            <a:off x="-457200" y="571500"/>
            <a:ext cx="10058400" cy="6286500"/>
          </a:xfrm>
          <a:prstGeom prst="rect">
            <a:avLst/>
          </a:prstGeom>
          <a:noFill/>
          <a:ln w="9525">
            <a:noFill/>
            <a:miter lim="800000"/>
            <a:headEnd/>
            <a:tailEnd/>
          </a:ln>
        </p:spPr>
      </p:pic>
      <p:sp>
        <p:nvSpPr>
          <p:cNvPr id="229379" name="Rectangle 3"/>
          <p:cNvSpPr>
            <a:spLocks noChangeArrowheads="1"/>
          </p:cNvSpPr>
          <p:nvPr/>
        </p:nvSpPr>
        <p:spPr bwMode="auto">
          <a:xfrm>
            <a:off x="533400" y="152400"/>
            <a:ext cx="8229600" cy="519113"/>
          </a:xfrm>
          <a:prstGeom prst="rect">
            <a:avLst/>
          </a:prstGeom>
          <a:noFill/>
          <a:ln>
            <a:noFill/>
          </a:ln>
          <a:effectLst/>
          <a:extLst/>
        </p:spPr>
        <p:txBody>
          <a:bodyPr anchor="ctr">
            <a:spAutoFit/>
          </a:bodyPr>
          <a:lstStyle/>
          <a:p>
            <a:pPr>
              <a:defRPr/>
            </a:pPr>
            <a:r>
              <a:rPr lang="en-US" sz="2800" b="1">
                <a:solidFill>
                  <a:srgbClr val="FF3300"/>
                </a:solidFill>
                <a:effectLst>
                  <a:outerShdw blurRad="38100" dist="38100" dir="2700000" algn="tl">
                    <a:srgbClr val="FFFFFF"/>
                  </a:outerShdw>
                </a:effectLst>
              </a:rPr>
              <a:t>FALX CEREBRI AND TENTORIUM CEREBELLI</a:t>
            </a:r>
            <a:r>
              <a:rPr lang="en-US" sz="2800" b="1">
                <a:effectLst>
                  <a:outerShdw blurRad="38100" dist="38100" dir="2700000" algn="tl">
                    <a:srgbClr val="FFFFFF"/>
                  </a:outerShdw>
                </a:effectLst>
              </a:rPr>
              <a:t> </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pic>
        <p:nvPicPr>
          <p:cNvPr id="43010" name="Picture 2" descr="мозговые оболочки2"/>
          <p:cNvPicPr>
            <a:picLocks noChangeAspect="1" noChangeArrowheads="1"/>
          </p:cNvPicPr>
          <p:nvPr/>
        </p:nvPicPr>
        <p:blipFill>
          <a:blip r:embed="rId2"/>
          <a:srcRect/>
          <a:stretch>
            <a:fillRect/>
          </a:stretch>
        </p:blipFill>
        <p:spPr bwMode="auto">
          <a:xfrm>
            <a:off x="-838200" y="2632075"/>
            <a:ext cx="5638800" cy="4225925"/>
          </a:xfrm>
          <a:prstGeom prst="rect">
            <a:avLst/>
          </a:prstGeom>
          <a:noFill/>
          <a:ln w="9525">
            <a:noFill/>
            <a:miter lim="800000"/>
            <a:headEnd/>
            <a:tailEnd/>
          </a:ln>
        </p:spPr>
      </p:pic>
      <p:sp>
        <p:nvSpPr>
          <p:cNvPr id="163843" name="Rectangle 3"/>
          <p:cNvSpPr>
            <a:spLocks noChangeArrowheads="1"/>
          </p:cNvSpPr>
          <p:nvPr/>
        </p:nvSpPr>
        <p:spPr bwMode="auto">
          <a:xfrm>
            <a:off x="533400" y="293896"/>
            <a:ext cx="3124200" cy="2123658"/>
          </a:xfrm>
          <a:prstGeom prst="rect">
            <a:avLst/>
          </a:prstGeom>
          <a:noFill/>
          <a:ln>
            <a:noFill/>
          </a:ln>
          <a:effectLst/>
          <a:extLst/>
        </p:spPr>
        <p:txBody>
          <a:bodyPr anchor="ctr">
            <a:spAutoFit/>
          </a:bodyPr>
          <a:lstStyle/>
          <a:p>
            <a:pPr>
              <a:defRPr/>
            </a:pPr>
            <a:r>
              <a:rPr lang="ru-RU" sz="4400" b="1" i="1" dirty="0">
                <a:solidFill>
                  <a:srgbClr val="FF0000"/>
                </a:solidFill>
                <a:effectLst>
                  <a:outerShdw blurRad="38100" dist="38100" dir="2700000" algn="tl">
                    <a:srgbClr val="000000"/>
                  </a:outerShdw>
                </a:effectLst>
              </a:rPr>
              <a:t>Система </a:t>
            </a:r>
            <a:r>
              <a:rPr lang="ru-RU" sz="4400" b="1" i="1" dirty="0" err="1" smtClean="0">
                <a:solidFill>
                  <a:srgbClr val="FF0000"/>
                </a:solidFill>
                <a:effectLst>
                  <a:outerShdw blurRad="38100" dist="38100" dir="2700000" algn="tl">
                    <a:srgbClr val="000000"/>
                  </a:outerShdw>
                </a:effectLst>
              </a:rPr>
              <a:t>синусів</a:t>
            </a:r>
            <a:r>
              <a:rPr lang="ru-RU" sz="4400" b="1" i="1" dirty="0" smtClean="0">
                <a:solidFill>
                  <a:srgbClr val="FF0000"/>
                </a:solidFill>
                <a:effectLst>
                  <a:outerShdw blurRad="38100" dist="38100" dir="2700000" algn="tl">
                    <a:srgbClr val="000000"/>
                  </a:outerShdw>
                </a:effectLst>
              </a:rPr>
              <a:t> </a:t>
            </a:r>
            <a:r>
              <a:rPr lang="ru-RU" sz="4400" b="1" i="1" dirty="0" err="1" smtClean="0">
                <a:solidFill>
                  <a:srgbClr val="FF0000"/>
                </a:solidFill>
                <a:effectLst>
                  <a:outerShdw blurRad="38100" dist="38100" dir="2700000" algn="tl">
                    <a:srgbClr val="000000"/>
                  </a:outerShdw>
                </a:effectLst>
              </a:rPr>
              <a:t>мозку</a:t>
            </a:r>
            <a:endParaRPr lang="en-US" sz="4000" b="1" dirty="0">
              <a:effectLst>
                <a:outerShdw blurRad="38100" dist="38100" dir="2700000" algn="tl">
                  <a:srgbClr val="FFFFFF"/>
                </a:outerShdw>
              </a:effectLst>
            </a:endParaRPr>
          </a:p>
        </p:txBody>
      </p:sp>
      <p:pic>
        <p:nvPicPr>
          <p:cNvPr id="43012" name="Picture 5" descr="Рис. 2. Венозные синусы твердой мозговой оболочки: 1 — нижний сагиттальный синус; 2 — межпещеристый синус; 3 — внутренняя яремная вена; 4 — поперечный синус; 5 — синусный сток; 6 — верхний сагиттальный синус; 7 — прямой синус."/>
          <p:cNvPicPr>
            <a:picLocks noChangeAspect="1" noChangeArrowheads="1"/>
          </p:cNvPicPr>
          <p:nvPr/>
        </p:nvPicPr>
        <p:blipFill>
          <a:blip r:embed="rId3"/>
          <a:srcRect/>
          <a:stretch>
            <a:fillRect/>
          </a:stretch>
        </p:blipFill>
        <p:spPr bwMode="auto">
          <a:xfrm>
            <a:off x="4038600" y="0"/>
            <a:ext cx="5105400" cy="5105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6082" name="Picture 2" descr="125509"/>
          <p:cNvPicPr>
            <a:picLocks noChangeAspect="1" noChangeArrowheads="1"/>
          </p:cNvPicPr>
          <p:nvPr/>
        </p:nvPicPr>
        <p:blipFill>
          <a:blip r:embed="rId2"/>
          <a:srcRect/>
          <a:stretch>
            <a:fillRect/>
          </a:stretch>
        </p:blipFill>
        <p:spPr bwMode="auto">
          <a:xfrm>
            <a:off x="0" y="0"/>
            <a:ext cx="6477000" cy="6858000"/>
          </a:xfrm>
          <a:prstGeom prst="rect">
            <a:avLst/>
          </a:prstGeom>
          <a:noFill/>
          <a:ln w="9525">
            <a:noFill/>
            <a:miter lim="800000"/>
            <a:headEnd/>
            <a:tailEnd/>
          </a:ln>
        </p:spPr>
      </p:pic>
      <p:pic>
        <p:nvPicPr>
          <p:cNvPr id="46083" name="Picture 3"/>
          <p:cNvPicPr>
            <a:picLocks noChangeAspect="1" noChangeArrowheads="1"/>
          </p:cNvPicPr>
          <p:nvPr/>
        </p:nvPicPr>
        <p:blipFill>
          <a:blip r:embed="rId3"/>
          <a:srcRect/>
          <a:stretch>
            <a:fillRect/>
          </a:stretch>
        </p:blipFill>
        <p:spPr bwMode="auto">
          <a:xfrm>
            <a:off x="6438900" y="152400"/>
            <a:ext cx="2705100" cy="4114800"/>
          </a:xfrm>
          <a:prstGeom prst="rect">
            <a:avLst/>
          </a:prstGeom>
          <a:noFill/>
          <a:ln w="9525">
            <a:noFill/>
            <a:miter lim="800000"/>
            <a:headEnd/>
            <a:tailEnd/>
          </a:ln>
        </p:spPr>
      </p:pic>
      <p:pic>
        <p:nvPicPr>
          <p:cNvPr id="46084" name="Picture 4"/>
          <p:cNvPicPr>
            <a:picLocks noChangeAspect="1" noChangeArrowheads="1"/>
          </p:cNvPicPr>
          <p:nvPr/>
        </p:nvPicPr>
        <p:blipFill>
          <a:blip r:embed="rId4"/>
          <a:srcRect/>
          <a:stretch>
            <a:fillRect/>
          </a:stretch>
        </p:blipFill>
        <p:spPr bwMode="auto">
          <a:xfrm>
            <a:off x="6553200" y="4800600"/>
            <a:ext cx="2590800" cy="1622425"/>
          </a:xfrm>
          <a:prstGeom prst="rect">
            <a:avLst/>
          </a:prstGeom>
          <a:noFill/>
          <a:ln w="9525">
            <a:noFill/>
            <a:miter lim="800000"/>
            <a:headEnd/>
            <a:tailEnd/>
          </a:ln>
        </p:spPr>
      </p:pic>
      <p:sp>
        <p:nvSpPr>
          <p:cNvPr id="166917" name="Rectangle 5"/>
          <p:cNvSpPr>
            <a:spLocks noChangeArrowheads="1"/>
          </p:cNvSpPr>
          <p:nvPr/>
        </p:nvSpPr>
        <p:spPr bwMode="auto">
          <a:xfrm>
            <a:off x="6477000" y="4343400"/>
            <a:ext cx="2667000" cy="517525"/>
          </a:xfrm>
          <a:prstGeom prst="rect">
            <a:avLst/>
          </a:prstGeom>
          <a:noFill/>
          <a:ln>
            <a:noFill/>
          </a:ln>
          <a:effectLst/>
          <a:extLst/>
        </p:spPr>
        <p:txBody>
          <a:bodyPr anchor="ctr">
            <a:spAutoFit/>
          </a:bodyPr>
          <a:lstStyle/>
          <a:p>
            <a:pPr>
              <a:defRPr/>
            </a:pPr>
            <a:r>
              <a:rPr lang="ru-RU" sz="1400" b="1" i="1">
                <a:solidFill>
                  <a:srgbClr val="FF0000"/>
                </a:solidFill>
                <a:effectLst>
                  <a:outerShdw blurRad="38100" dist="38100" dir="2700000" algn="tl">
                    <a:srgbClr val="C0C0C0"/>
                  </a:outerShdw>
                </a:effectLst>
              </a:rPr>
              <a:t>Положение атлантовой части ПМА</a:t>
            </a:r>
            <a:endParaRPr lang="en-US" sz="1200" b="1">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122" name="Picture 7" descr="Археологические свидетельства древней истории">
            <a:hlinkClick r:id="rId2" tooltip="Оригинальный размер изображения"/>
          </p:cNvPr>
          <p:cNvPicPr>
            <a:picLocks noChangeAspect="1" noChangeArrowheads="1"/>
          </p:cNvPicPr>
          <p:nvPr/>
        </p:nvPicPr>
        <p:blipFill>
          <a:blip r:embed="rId3"/>
          <a:srcRect/>
          <a:stretch>
            <a:fillRect/>
          </a:stretch>
        </p:blipFill>
        <p:spPr bwMode="auto">
          <a:xfrm>
            <a:off x="0" y="0"/>
            <a:ext cx="3230563" cy="3429000"/>
          </a:xfrm>
          <a:prstGeom prst="rect">
            <a:avLst/>
          </a:prstGeom>
          <a:noFill/>
          <a:ln w="9525">
            <a:noFill/>
            <a:miter lim="800000"/>
            <a:headEnd/>
            <a:tailEnd/>
          </a:ln>
        </p:spPr>
      </p:pic>
      <p:pic>
        <p:nvPicPr>
          <p:cNvPr id="5123" name="Picture 13" descr="Археологические свидетельства древней истории">
            <a:hlinkClick r:id="rId4" tooltip="Оригинальный размер изображения"/>
          </p:cNvPr>
          <p:cNvPicPr>
            <a:picLocks noChangeAspect="1" noChangeArrowheads="1"/>
          </p:cNvPicPr>
          <p:nvPr/>
        </p:nvPicPr>
        <p:blipFill>
          <a:blip r:embed="rId5"/>
          <a:srcRect/>
          <a:stretch>
            <a:fillRect/>
          </a:stretch>
        </p:blipFill>
        <p:spPr bwMode="auto">
          <a:xfrm>
            <a:off x="0" y="3432175"/>
            <a:ext cx="4572000" cy="3425825"/>
          </a:xfrm>
          <a:prstGeom prst="rect">
            <a:avLst/>
          </a:prstGeom>
          <a:noFill/>
          <a:ln w="9525">
            <a:noFill/>
            <a:miter lim="800000"/>
            <a:headEnd/>
            <a:tailEnd/>
          </a:ln>
        </p:spPr>
      </p:pic>
      <p:sp>
        <p:nvSpPr>
          <p:cNvPr id="5124" name="Rectangle 8"/>
          <p:cNvSpPr>
            <a:spLocks noChangeArrowheads="1"/>
          </p:cNvSpPr>
          <p:nvPr/>
        </p:nvSpPr>
        <p:spPr bwMode="auto">
          <a:xfrm>
            <a:off x="4419600" y="152400"/>
            <a:ext cx="4724400" cy="5647700"/>
          </a:xfrm>
          <a:prstGeom prst="rect">
            <a:avLst/>
          </a:prstGeom>
          <a:noFill/>
          <a:ln w="9525">
            <a:noFill/>
            <a:miter lim="800000"/>
            <a:headEnd/>
            <a:tailEnd/>
          </a:ln>
        </p:spPr>
        <p:txBody>
          <a:bodyPr>
            <a:spAutoFit/>
          </a:bodyPr>
          <a:lstStyle/>
          <a:p>
            <a:r>
              <a:rPr lang="ru-RU" sz="1900" b="1" dirty="0" err="1">
                <a:solidFill>
                  <a:schemeClr val="bg1"/>
                </a:solidFill>
              </a:rPr>
              <a:t>Пізніші</a:t>
            </a:r>
            <a:r>
              <a:rPr lang="ru-RU" sz="1900" b="1" dirty="0">
                <a:solidFill>
                  <a:schemeClr val="bg1"/>
                </a:solidFill>
              </a:rPr>
              <a:t> </a:t>
            </a:r>
            <a:r>
              <a:rPr lang="ru-RU" sz="1900" b="1" dirty="0" err="1">
                <a:solidFill>
                  <a:schemeClr val="bg1"/>
                </a:solidFill>
              </a:rPr>
              <a:t>дослідження</a:t>
            </a:r>
            <a:r>
              <a:rPr lang="ru-RU" sz="1900" b="1" dirty="0">
                <a:solidFill>
                  <a:schemeClr val="bg1"/>
                </a:solidFill>
              </a:rPr>
              <a:t> </a:t>
            </a:r>
            <a:r>
              <a:rPr lang="ru-RU" sz="1900" b="1" dirty="0" err="1">
                <a:solidFill>
                  <a:schemeClr val="bg1"/>
                </a:solidFill>
              </a:rPr>
              <a:t>інших</a:t>
            </a:r>
            <a:r>
              <a:rPr lang="ru-RU" sz="1900" b="1" dirty="0">
                <a:solidFill>
                  <a:schemeClr val="bg1"/>
                </a:solidFill>
              </a:rPr>
              <a:t> </a:t>
            </a:r>
            <a:r>
              <a:rPr lang="ru-RU" sz="1900" b="1" dirty="0" err="1" smtClean="0">
                <a:solidFill>
                  <a:schemeClr val="bg1"/>
                </a:solidFill>
              </a:rPr>
              <a:t>черепів</a:t>
            </a:r>
            <a:r>
              <a:rPr lang="ru-RU" sz="1900" b="1" dirty="0" smtClean="0">
                <a:solidFill>
                  <a:schemeClr val="bg1"/>
                </a:solidFill>
              </a:rPr>
              <a:t>, </a:t>
            </a:r>
            <a:r>
              <a:rPr lang="ru-RU" sz="1900" b="1" dirty="0" err="1" smtClean="0">
                <a:solidFill>
                  <a:schemeClr val="bg1"/>
                </a:solidFill>
              </a:rPr>
              <a:t>що</a:t>
            </a:r>
            <a:r>
              <a:rPr lang="ru-RU" sz="1900" b="1" dirty="0" smtClean="0">
                <a:solidFill>
                  <a:schemeClr val="bg1"/>
                </a:solidFill>
              </a:rPr>
              <a:t> </a:t>
            </a:r>
            <a:r>
              <a:rPr lang="ru-RU" sz="1900" b="1" dirty="0" err="1" smtClean="0">
                <a:solidFill>
                  <a:schemeClr val="bg1"/>
                </a:solidFill>
              </a:rPr>
              <a:t>були</a:t>
            </a:r>
            <a:r>
              <a:rPr lang="ru-RU" sz="1900" b="1" dirty="0" smtClean="0">
                <a:solidFill>
                  <a:schemeClr val="bg1"/>
                </a:solidFill>
              </a:rPr>
              <a:t> </a:t>
            </a:r>
            <a:r>
              <a:rPr lang="ru-RU" sz="1900" b="1" dirty="0" err="1" smtClean="0">
                <a:solidFill>
                  <a:schemeClr val="bg1"/>
                </a:solidFill>
              </a:rPr>
              <a:t>трепанованими</a:t>
            </a:r>
            <a:r>
              <a:rPr lang="ru-RU" sz="1900" b="1" dirty="0" smtClean="0">
                <a:solidFill>
                  <a:schemeClr val="bg1"/>
                </a:solidFill>
              </a:rPr>
              <a:t>, привели </a:t>
            </a:r>
            <a:r>
              <a:rPr lang="ru-RU" sz="1900" b="1" dirty="0">
                <a:solidFill>
                  <a:schemeClr val="bg1"/>
                </a:solidFill>
              </a:rPr>
              <a:t>до </a:t>
            </a:r>
            <a:r>
              <a:rPr lang="ru-RU" sz="1900" b="1" dirty="0" err="1">
                <a:solidFill>
                  <a:schemeClr val="bg1"/>
                </a:solidFill>
              </a:rPr>
              <a:t>відкриття</a:t>
            </a:r>
            <a:r>
              <a:rPr lang="ru-RU" sz="1900" b="1" dirty="0">
                <a:solidFill>
                  <a:schemeClr val="bg1"/>
                </a:solidFill>
              </a:rPr>
              <a:t> </a:t>
            </a:r>
            <a:r>
              <a:rPr lang="ru-RU" sz="1900" b="1" dirty="0" err="1">
                <a:solidFill>
                  <a:schemeClr val="bg1"/>
                </a:solidFill>
              </a:rPr>
              <a:t>цілого</a:t>
            </a:r>
            <a:r>
              <a:rPr lang="ru-RU" sz="1900" b="1" dirty="0">
                <a:solidFill>
                  <a:schemeClr val="bg1"/>
                </a:solidFill>
              </a:rPr>
              <a:t> набору </a:t>
            </a:r>
            <a:r>
              <a:rPr lang="ru-RU" sz="1900" b="1" dirty="0" err="1">
                <a:solidFill>
                  <a:schemeClr val="bg1"/>
                </a:solidFill>
              </a:rPr>
              <a:t>різноманітних</a:t>
            </a:r>
            <a:r>
              <a:rPr lang="ru-RU" sz="1900" b="1" dirty="0">
                <a:solidFill>
                  <a:schemeClr val="bg1"/>
                </a:solidFill>
              </a:rPr>
              <a:t> </a:t>
            </a:r>
            <a:r>
              <a:rPr lang="ru-RU" sz="1900" b="1" dirty="0" err="1">
                <a:solidFill>
                  <a:schemeClr val="bg1"/>
                </a:solidFill>
              </a:rPr>
              <a:t>прийомів</a:t>
            </a:r>
            <a:r>
              <a:rPr lang="ru-RU" sz="1900" b="1" dirty="0">
                <a:solidFill>
                  <a:schemeClr val="bg1"/>
                </a:solidFill>
              </a:rPr>
              <a:t> </a:t>
            </a:r>
            <a:r>
              <a:rPr lang="ru-RU" sz="1900" b="1" dirty="0" err="1">
                <a:solidFill>
                  <a:schemeClr val="bg1"/>
                </a:solidFill>
              </a:rPr>
              <a:t>хірургічної</a:t>
            </a:r>
            <a:r>
              <a:rPr lang="ru-RU" sz="1900" b="1" dirty="0">
                <a:solidFill>
                  <a:schemeClr val="bg1"/>
                </a:solidFill>
              </a:rPr>
              <a:t> </a:t>
            </a:r>
            <a:r>
              <a:rPr lang="ru-RU" sz="1900" b="1" dirty="0" err="1">
                <a:solidFill>
                  <a:schemeClr val="bg1"/>
                </a:solidFill>
              </a:rPr>
              <a:t>техніки</a:t>
            </a:r>
            <a:r>
              <a:rPr lang="ru-RU" sz="1900" b="1" dirty="0">
                <a:solidFill>
                  <a:schemeClr val="bg1"/>
                </a:solidFill>
              </a:rPr>
              <a:t> і </a:t>
            </a:r>
            <a:r>
              <a:rPr lang="ru-RU" sz="1900" b="1" dirty="0" err="1">
                <a:solidFill>
                  <a:schemeClr val="bg1"/>
                </a:solidFill>
              </a:rPr>
              <a:t>вказали</a:t>
            </a:r>
            <a:r>
              <a:rPr lang="ru-RU" sz="1900" b="1" dirty="0">
                <a:solidFill>
                  <a:schemeClr val="bg1"/>
                </a:solidFill>
              </a:rPr>
              <a:t> на </a:t>
            </a:r>
            <a:r>
              <a:rPr lang="ru-RU" sz="1900" b="1" dirty="0" err="1">
                <a:solidFill>
                  <a:schemeClr val="bg1"/>
                </a:solidFill>
              </a:rPr>
              <a:t>вражаючий</a:t>
            </a:r>
            <a:r>
              <a:rPr lang="ru-RU" sz="1900" b="1" dirty="0">
                <a:solidFill>
                  <a:schemeClr val="bg1"/>
                </a:solidFill>
              </a:rPr>
              <a:t> факт: половина таких </a:t>
            </a:r>
            <a:r>
              <a:rPr lang="ru-RU" sz="1900" b="1" dirty="0" err="1">
                <a:solidFill>
                  <a:schemeClr val="bg1"/>
                </a:solidFill>
              </a:rPr>
              <a:t>пацієнтів</a:t>
            </a:r>
            <a:r>
              <a:rPr lang="ru-RU" sz="1900" b="1" dirty="0">
                <a:solidFill>
                  <a:schemeClr val="bg1"/>
                </a:solidFill>
              </a:rPr>
              <a:t> </a:t>
            </a:r>
            <a:r>
              <a:rPr lang="ru-RU" sz="1900" b="1" dirty="0" err="1">
                <a:solidFill>
                  <a:schemeClr val="bg1"/>
                </a:solidFill>
              </a:rPr>
              <a:t>після</a:t>
            </a:r>
            <a:r>
              <a:rPr lang="ru-RU" sz="1900" b="1" dirty="0">
                <a:solidFill>
                  <a:schemeClr val="bg1"/>
                </a:solidFill>
              </a:rPr>
              <a:t> </a:t>
            </a:r>
            <a:r>
              <a:rPr lang="ru-RU" sz="1900" b="1" dirty="0" err="1">
                <a:solidFill>
                  <a:schemeClr val="bg1"/>
                </a:solidFill>
              </a:rPr>
              <a:t>трепанації</a:t>
            </a:r>
            <a:r>
              <a:rPr lang="ru-RU" sz="1900" b="1" dirty="0">
                <a:solidFill>
                  <a:schemeClr val="bg1"/>
                </a:solidFill>
              </a:rPr>
              <a:t> абсолютно </a:t>
            </a:r>
            <a:r>
              <a:rPr lang="ru-RU" sz="1900" b="1" dirty="0" err="1" smtClean="0">
                <a:solidFill>
                  <a:schemeClr val="bg1"/>
                </a:solidFill>
              </a:rPr>
              <a:t>виліковувалась</a:t>
            </a:r>
            <a:r>
              <a:rPr lang="ru-RU" sz="1900" b="1" dirty="0" smtClean="0">
                <a:solidFill>
                  <a:schemeClr val="bg1"/>
                </a:solidFill>
              </a:rPr>
              <a:t>. Як видно </a:t>
            </a:r>
            <a:r>
              <a:rPr lang="ru-RU" sz="1900" b="1" dirty="0">
                <a:solidFill>
                  <a:schemeClr val="bg1"/>
                </a:solidFill>
              </a:rPr>
              <a:t>по краях </a:t>
            </a:r>
            <a:r>
              <a:rPr lang="ru-RU" sz="1900" b="1" dirty="0" err="1">
                <a:solidFill>
                  <a:schemeClr val="bg1"/>
                </a:solidFill>
              </a:rPr>
              <a:t>кістки</a:t>
            </a:r>
            <a:r>
              <a:rPr lang="ru-RU" sz="1900" b="1" dirty="0">
                <a:solidFill>
                  <a:schemeClr val="bg1"/>
                </a:solidFill>
              </a:rPr>
              <a:t> </a:t>
            </a:r>
            <a:r>
              <a:rPr lang="ru-RU" sz="1900" b="1" dirty="0" err="1">
                <a:solidFill>
                  <a:schemeClr val="bg1"/>
                </a:solidFill>
              </a:rPr>
              <a:t>навколо</a:t>
            </a:r>
            <a:r>
              <a:rPr lang="ru-RU" sz="1900" b="1" dirty="0">
                <a:solidFill>
                  <a:schemeClr val="bg1"/>
                </a:solidFill>
              </a:rPr>
              <a:t> </a:t>
            </a:r>
            <a:r>
              <a:rPr lang="ru-RU" sz="1900" b="1" dirty="0" err="1">
                <a:solidFill>
                  <a:schemeClr val="bg1"/>
                </a:solidFill>
              </a:rPr>
              <a:t>отвору</a:t>
            </a:r>
            <a:r>
              <a:rPr lang="ru-RU" sz="1900" b="1" dirty="0">
                <a:solidFill>
                  <a:schemeClr val="bg1"/>
                </a:solidFill>
              </a:rPr>
              <a:t> в </a:t>
            </a:r>
            <a:r>
              <a:rPr lang="ru-RU" sz="1900" b="1" dirty="0" err="1">
                <a:solidFill>
                  <a:schemeClr val="bg1"/>
                </a:solidFill>
              </a:rPr>
              <a:t>черепі</a:t>
            </a:r>
            <a:r>
              <a:rPr lang="ru-RU" sz="1900" b="1" dirty="0">
                <a:solidFill>
                  <a:schemeClr val="bg1"/>
                </a:solidFill>
              </a:rPr>
              <a:t>, </a:t>
            </a:r>
            <a:r>
              <a:rPr lang="ru-RU" sz="1900" b="1" dirty="0" err="1" smtClean="0">
                <a:solidFill>
                  <a:schemeClr val="bg1"/>
                </a:solidFill>
              </a:rPr>
              <a:t>він</a:t>
            </a:r>
            <a:r>
              <a:rPr lang="ru-RU" sz="1900" b="1" dirty="0" smtClean="0">
                <a:solidFill>
                  <a:schemeClr val="bg1"/>
                </a:solidFill>
              </a:rPr>
              <a:t> </a:t>
            </a:r>
            <a:r>
              <a:rPr lang="ru-RU" sz="1900" b="1" dirty="0" err="1">
                <a:solidFill>
                  <a:schemeClr val="bg1"/>
                </a:solidFill>
              </a:rPr>
              <a:t>повністю</a:t>
            </a:r>
            <a:r>
              <a:rPr lang="ru-RU" sz="1900" b="1" dirty="0">
                <a:solidFill>
                  <a:schemeClr val="bg1"/>
                </a:solidFill>
              </a:rPr>
              <a:t> </a:t>
            </a:r>
            <a:r>
              <a:rPr lang="ru-RU" sz="1900" b="1" dirty="0" err="1" smtClean="0">
                <a:solidFill>
                  <a:schemeClr val="bg1"/>
                </a:solidFill>
              </a:rPr>
              <a:t>покритий</a:t>
            </a:r>
            <a:r>
              <a:rPr lang="ru-RU" sz="1900" b="1" dirty="0" smtClean="0">
                <a:solidFill>
                  <a:schemeClr val="bg1"/>
                </a:solidFill>
              </a:rPr>
              <a:t> новою </a:t>
            </a:r>
            <a:r>
              <a:rPr lang="ru-RU" sz="1900" b="1" dirty="0" err="1" smtClean="0">
                <a:solidFill>
                  <a:schemeClr val="bg1"/>
                </a:solidFill>
              </a:rPr>
              <a:t>кістковою</a:t>
            </a:r>
            <a:r>
              <a:rPr lang="ru-RU" sz="1900" b="1" dirty="0" smtClean="0">
                <a:solidFill>
                  <a:schemeClr val="bg1"/>
                </a:solidFill>
              </a:rPr>
              <a:t> тканиною</a:t>
            </a:r>
            <a:r>
              <a:rPr lang="ru-RU" sz="1900" b="1" dirty="0">
                <a:solidFill>
                  <a:schemeClr val="bg1"/>
                </a:solidFill>
              </a:rPr>
              <a:t>, </a:t>
            </a:r>
            <a:r>
              <a:rPr lang="ru-RU" sz="1900" b="1" dirty="0" smtClean="0">
                <a:solidFill>
                  <a:schemeClr val="bg1"/>
                </a:solidFill>
              </a:rPr>
              <a:t>гладкий та </a:t>
            </a:r>
            <a:r>
              <a:rPr lang="ru-RU" sz="1900" b="1" dirty="0" err="1" smtClean="0">
                <a:solidFill>
                  <a:schemeClr val="bg1"/>
                </a:solidFill>
              </a:rPr>
              <a:t>округлий</a:t>
            </a:r>
            <a:r>
              <a:rPr lang="ru-RU" sz="1900" b="1" dirty="0" smtClean="0">
                <a:solidFill>
                  <a:schemeClr val="bg1"/>
                </a:solidFill>
              </a:rPr>
              <a:t> </a:t>
            </a:r>
            <a:r>
              <a:rPr lang="ru-RU" sz="1900" b="1" dirty="0">
                <a:solidFill>
                  <a:schemeClr val="bg1"/>
                </a:solidFill>
              </a:rPr>
              <a:t>.</a:t>
            </a:r>
          </a:p>
          <a:p>
            <a:r>
              <a:rPr lang="ru-RU" sz="1900" b="1" dirty="0" err="1">
                <a:solidFill>
                  <a:schemeClr val="bg1"/>
                </a:solidFill>
              </a:rPr>
              <a:t>Вчені</a:t>
            </a:r>
            <a:r>
              <a:rPr lang="ru-RU" sz="1900" b="1" dirty="0">
                <a:solidFill>
                  <a:schemeClr val="bg1"/>
                </a:solidFill>
              </a:rPr>
              <a:t> </a:t>
            </a:r>
            <a:r>
              <a:rPr lang="ru-RU" sz="1900" b="1" dirty="0" err="1">
                <a:solidFill>
                  <a:schemeClr val="bg1"/>
                </a:solidFill>
              </a:rPr>
              <a:t>підрахували</a:t>
            </a:r>
            <a:r>
              <a:rPr lang="ru-RU" sz="1900" b="1" dirty="0">
                <a:solidFill>
                  <a:schemeClr val="bg1"/>
                </a:solidFill>
              </a:rPr>
              <a:t>, </a:t>
            </a:r>
            <a:r>
              <a:rPr lang="ru-RU" sz="1900" b="1" dirty="0" err="1">
                <a:solidFill>
                  <a:schemeClr val="bg1"/>
                </a:solidFill>
              </a:rPr>
              <a:t>що</a:t>
            </a:r>
            <a:r>
              <a:rPr lang="ru-RU" sz="1900" b="1" dirty="0">
                <a:solidFill>
                  <a:schemeClr val="bg1"/>
                </a:solidFill>
              </a:rPr>
              <a:t> </a:t>
            </a:r>
            <a:r>
              <a:rPr lang="ru-RU" sz="1900" b="1" dirty="0" err="1">
                <a:solidFill>
                  <a:schemeClr val="bg1"/>
                </a:solidFill>
              </a:rPr>
              <a:t>сотні</a:t>
            </a:r>
            <a:r>
              <a:rPr lang="ru-RU" sz="1900" b="1" dirty="0">
                <a:solidFill>
                  <a:schemeClr val="bg1"/>
                </a:solidFill>
              </a:rPr>
              <a:t> </a:t>
            </a:r>
            <a:r>
              <a:rPr lang="ru-RU" sz="1900" b="1" dirty="0" err="1" smtClean="0">
                <a:solidFill>
                  <a:schemeClr val="bg1"/>
                </a:solidFill>
              </a:rPr>
              <a:t>черепів</a:t>
            </a:r>
            <a:r>
              <a:rPr lang="ru-RU" sz="1900" b="1" dirty="0" smtClean="0">
                <a:solidFill>
                  <a:schemeClr val="bg1"/>
                </a:solidFill>
              </a:rPr>
              <a:t>, </a:t>
            </a:r>
            <a:r>
              <a:rPr lang="ru-RU" sz="1900" b="1" dirty="0" err="1" smtClean="0">
                <a:solidFill>
                  <a:schemeClr val="bg1"/>
                </a:solidFill>
              </a:rPr>
              <a:t>що</a:t>
            </a:r>
            <a:r>
              <a:rPr lang="ru-RU" sz="1900" b="1" dirty="0" smtClean="0">
                <a:solidFill>
                  <a:schemeClr val="bg1"/>
                </a:solidFill>
              </a:rPr>
              <a:t> </a:t>
            </a:r>
            <a:r>
              <a:rPr lang="ru-RU" sz="1900" b="1" dirty="0" err="1" smtClean="0">
                <a:solidFill>
                  <a:schemeClr val="bg1"/>
                </a:solidFill>
              </a:rPr>
              <a:t>були</a:t>
            </a:r>
            <a:r>
              <a:rPr lang="ru-RU" sz="1900" b="1" dirty="0" smtClean="0">
                <a:solidFill>
                  <a:schemeClr val="bg1"/>
                </a:solidFill>
              </a:rPr>
              <a:t> </a:t>
            </a:r>
            <a:r>
              <a:rPr lang="ru-RU" sz="1900" b="1" dirty="0" err="1" smtClean="0">
                <a:solidFill>
                  <a:schemeClr val="bg1"/>
                </a:solidFill>
              </a:rPr>
              <a:t>трепанованими</a:t>
            </a:r>
            <a:r>
              <a:rPr lang="ru-RU" sz="1900" b="1" dirty="0" smtClean="0">
                <a:solidFill>
                  <a:schemeClr val="bg1"/>
                </a:solidFill>
              </a:rPr>
              <a:t>, та </a:t>
            </a:r>
            <a:r>
              <a:rPr lang="ru-RU" sz="1900" b="1" dirty="0" err="1" smtClean="0">
                <a:solidFill>
                  <a:schemeClr val="bg1"/>
                </a:solidFill>
              </a:rPr>
              <a:t>виявлені</a:t>
            </a:r>
            <a:r>
              <a:rPr lang="ru-RU" sz="1900" b="1" dirty="0" smtClean="0">
                <a:solidFill>
                  <a:schemeClr val="bg1"/>
                </a:solidFill>
              </a:rPr>
              <a:t> </a:t>
            </a:r>
            <a:r>
              <a:rPr lang="ru-RU" sz="1900" b="1" dirty="0">
                <a:solidFill>
                  <a:schemeClr val="bg1"/>
                </a:solidFill>
              </a:rPr>
              <a:t>на </a:t>
            </a:r>
            <a:r>
              <a:rPr lang="ru-RU" sz="1900" b="1" dirty="0" err="1">
                <a:solidFill>
                  <a:schemeClr val="bg1"/>
                </a:solidFill>
              </a:rPr>
              <a:t>сьогоднішній</a:t>
            </a:r>
            <a:r>
              <a:rPr lang="ru-RU" sz="1900" b="1" dirty="0">
                <a:solidFill>
                  <a:schemeClr val="bg1"/>
                </a:solidFill>
              </a:rPr>
              <a:t> день в Перу, </a:t>
            </a:r>
            <a:r>
              <a:rPr lang="ru-RU" sz="1900" b="1" dirty="0" err="1">
                <a:solidFill>
                  <a:schemeClr val="bg1"/>
                </a:solidFill>
              </a:rPr>
              <a:t>перевищують</a:t>
            </a:r>
            <a:r>
              <a:rPr lang="ru-RU" sz="1900" b="1" dirty="0">
                <a:solidFill>
                  <a:schemeClr val="bg1"/>
                </a:solidFill>
              </a:rPr>
              <a:t> </a:t>
            </a:r>
            <a:r>
              <a:rPr lang="ru-RU" sz="1900" b="1" dirty="0" err="1">
                <a:solidFill>
                  <a:schemeClr val="bg1"/>
                </a:solidFill>
              </a:rPr>
              <a:t>кількість</a:t>
            </a:r>
            <a:r>
              <a:rPr lang="ru-RU" sz="1900" b="1" dirty="0">
                <a:solidFill>
                  <a:schemeClr val="bg1"/>
                </a:solidFill>
              </a:rPr>
              <a:t> </a:t>
            </a:r>
            <a:r>
              <a:rPr lang="ru-RU" sz="1900" b="1" dirty="0" err="1">
                <a:solidFill>
                  <a:schemeClr val="bg1"/>
                </a:solidFill>
              </a:rPr>
              <a:t>всіх</a:t>
            </a:r>
            <a:r>
              <a:rPr lang="ru-RU" sz="1900" b="1" dirty="0">
                <a:solidFill>
                  <a:schemeClr val="bg1"/>
                </a:solidFill>
              </a:rPr>
              <a:t> </a:t>
            </a:r>
            <a:r>
              <a:rPr lang="ru-RU" sz="1900" b="1" dirty="0" err="1">
                <a:solidFill>
                  <a:schemeClr val="bg1"/>
                </a:solidFill>
              </a:rPr>
              <a:t>відомих</a:t>
            </a:r>
            <a:r>
              <a:rPr lang="ru-RU" sz="1900" b="1" dirty="0">
                <a:solidFill>
                  <a:schemeClr val="bg1"/>
                </a:solidFill>
              </a:rPr>
              <a:t> </a:t>
            </a:r>
            <a:r>
              <a:rPr lang="ru-RU" sz="1900" b="1" dirty="0" err="1">
                <a:solidFill>
                  <a:schemeClr val="bg1"/>
                </a:solidFill>
              </a:rPr>
              <a:t>доісторичних</a:t>
            </a:r>
            <a:r>
              <a:rPr lang="ru-RU" sz="1900" b="1" dirty="0">
                <a:solidFill>
                  <a:schemeClr val="bg1"/>
                </a:solidFill>
              </a:rPr>
              <a:t> </a:t>
            </a:r>
            <a:r>
              <a:rPr lang="ru-RU" sz="1900" b="1" dirty="0" err="1" smtClean="0">
                <a:solidFill>
                  <a:schemeClr val="bg1"/>
                </a:solidFill>
              </a:rPr>
              <a:t>трепанованих</a:t>
            </a:r>
            <a:r>
              <a:rPr lang="ru-RU" sz="1900" b="1" dirty="0" smtClean="0">
                <a:solidFill>
                  <a:schemeClr val="bg1"/>
                </a:solidFill>
              </a:rPr>
              <a:t> </a:t>
            </a:r>
            <a:r>
              <a:rPr lang="ru-RU" sz="1900" b="1" dirty="0" err="1">
                <a:solidFill>
                  <a:schemeClr val="bg1"/>
                </a:solidFill>
              </a:rPr>
              <a:t>черепів</a:t>
            </a:r>
            <a:r>
              <a:rPr lang="ru-RU" sz="1900" b="1" dirty="0">
                <a:solidFill>
                  <a:schemeClr val="bg1"/>
                </a:solidFill>
              </a:rPr>
              <a:t> в </a:t>
            </a:r>
            <a:r>
              <a:rPr lang="ru-RU" sz="1900" b="1" dirty="0" err="1">
                <a:solidFill>
                  <a:schemeClr val="bg1"/>
                </a:solidFill>
              </a:rPr>
              <a:t>світі</a:t>
            </a:r>
            <a:r>
              <a:rPr lang="ru-RU" sz="1900" b="1" dirty="0">
                <a:solidFill>
                  <a:schemeClr val="bg1"/>
                </a:solidFill>
              </a:rPr>
              <a:t> в </a:t>
            </a:r>
            <a:r>
              <a:rPr lang="ru-RU" sz="1900" b="1" dirty="0" err="1">
                <a:solidFill>
                  <a:schemeClr val="bg1"/>
                </a:solidFill>
              </a:rPr>
              <a:t>цілому</a:t>
            </a:r>
            <a:r>
              <a:rPr lang="ru-RU" sz="1900" b="1" dirty="0">
                <a:solidFill>
                  <a:schemeClr val="bg1"/>
                </a:solidFill>
              </a:rPr>
              <a:t>. За </a:t>
            </a:r>
            <a:r>
              <a:rPr lang="ru-RU" sz="1900" b="1" dirty="0" err="1">
                <a:solidFill>
                  <a:schemeClr val="bg1"/>
                </a:solidFill>
              </a:rPr>
              <a:t>багато</a:t>
            </a:r>
            <a:r>
              <a:rPr lang="ru-RU" sz="1900" b="1" dirty="0">
                <a:solidFill>
                  <a:schemeClr val="bg1"/>
                </a:solidFill>
              </a:rPr>
              <a:t> </a:t>
            </a:r>
            <a:r>
              <a:rPr lang="ru-RU" sz="1900" b="1" dirty="0" err="1">
                <a:solidFill>
                  <a:schemeClr val="bg1"/>
                </a:solidFill>
              </a:rPr>
              <a:t>століть</a:t>
            </a:r>
            <a:r>
              <a:rPr lang="ru-RU" sz="1900" b="1" dirty="0">
                <a:solidFill>
                  <a:schemeClr val="bg1"/>
                </a:solidFill>
              </a:rPr>
              <a:t> до приходу в Перу </a:t>
            </a:r>
            <a:r>
              <a:rPr lang="ru-RU" sz="1900" b="1" dirty="0" err="1">
                <a:solidFill>
                  <a:schemeClr val="bg1"/>
                </a:solidFill>
              </a:rPr>
              <a:t>сучасної</a:t>
            </a:r>
            <a:r>
              <a:rPr lang="ru-RU" sz="1900" b="1" dirty="0">
                <a:solidFill>
                  <a:schemeClr val="bg1"/>
                </a:solidFill>
              </a:rPr>
              <a:t> </a:t>
            </a:r>
            <a:r>
              <a:rPr lang="ru-RU" sz="1900" b="1" dirty="0" err="1">
                <a:solidFill>
                  <a:schemeClr val="bg1"/>
                </a:solidFill>
              </a:rPr>
              <a:t>медицини</a:t>
            </a:r>
            <a:r>
              <a:rPr lang="ru-RU" sz="1900" b="1" dirty="0">
                <a:solidFill>
                  <a:schemeClr val="bg1"/>
                </a:solidFill>
              </a:rPr>
              <a:t>, тут </a:t>
            </a:r>
            <a:r>
              <a:rPr lang="ru-RU" sz="1900" b="1" dirty="0" err="1">
                <a:solidFill>
                  <a:schemeClr val="bg1"/>
                </a:solidFill>
              </a:rPr>
              <a:t>зародилася</a:t>
            </a:r>
            <a:r>
              <a:rPr lang="ru-RU" sz="1900" b="1" dirty="0">
                <a:solidFill>
                  <a:schemeClr val="bg1"/>
                </a:solidFill>
              </a:rPr>
              <a:t> </a:t>
            </a:r>
            <a:r>
              <a:rPr lang="ru-RU" sz="1900" b="1" dirty="0" err="1">
                <a:solidFill>
                  <a:schemeClr val="bg1"/>
                </a:solidFill>
              </a:rPr>
              <a:t>нейрохірургія</a:t>
            </a:r>
            <a:r>
              <a:rPr lang="ru-RU" sz="1900" b="1" dirty="0">
                <a:solidFill>
                  <a:schemeClr val="bg1"/>
                </a:solidFill>
              </a:rPr>
              <a:t> ...</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003399"/>
        </a:solidFill>
        <a:effectLst/>
      </p:bgPr>
    </p:bg>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2"/>
          <a:srcRect/>
          <a:stretch>
            <a:fillRect/>
          </a:stretch>
        </p:blipFill>
        <p:spPr bwMode="auto">
          <a:xfrm>
            <a:off x="0" y="0"/>
            <a:ext cx="9144000" cy="5715000"/>
          </a:xfrm>
          <a:prstGeom prst="rect">
            <a:avLst/>
          </a:prstGeom>
          <a:noFill/>
          <a:ln w="9525">
            <a:noFill/>
            <a:miter lim="800000"/>
            <a:headEnd/>
            <a:tailEnd/>
          </a:ln>
        </p:spPr>
      </p:pic>
      <p:sp>
        <p:nvSpPr>
          <p:cNvPr id="167939" name="Rectangle 3"/>
          <p:cNvSpPr>
            <a:spLocks noChangeArrowheads="1"/>
          </p:cNvSpPr>
          <p:nvPr/>
        </p:nvSpPr>
        <p:spPr bwMode="auto">
          <a:xfrm>
            <a:off x="0" y="5334000"/>
            <a:ext cx="9144000" cy="1187450"/>
          </a:xfrm>
          <a:prstGeom prst="rect">
            <a:avLst/>
          </a:prstGeom>
          <a:noFill/>
          <a:ln>
            <a:noFill/>
          </a:ln>
          <a:effectLst/>
          <a:extLst/>
        </p:spPr>
        <p:txBody>
          <a:bodyPr>
            <a:spAutoFit/>
          </a:bodyPr>
          <a:lstStyle/>
          <a:p>
            <a:pPr>
              <a:defRPr/>
            </a:pPr>
            <a:r>
              <a:rPr lang="ru-RU" sz="2000" b="1" i="1" u="sng" dirty="0">
                <a:solidFill>
                  <a:schemeClr val="bg1"/>
                </a:solidFill>
                <a:effectLst>
                  <a:outerShdw blurRad="38100" dist="38100" dir="2700000" algn="tl">
                    <a:srgbClr val="000000"/>
                  </a:outerShdw>
                </a:effectLst>
              </a:rPr>
              <a:t>В формировании участвуют:</a:t>
            </a:r>
            <a:r>
              <a:rPr lang="ru-RU" sz="2000" b="1" i="1" dirty="0">
                <a:solidFill>
                  <a:schemeClr val="bg1"/>
                </a:solidFill>
                <a:effectLst>
                  <a:outerShdw blurRad="38100" dist="38100" dir="2700000" algn="tl">
                    <a:srgbClr val="000000"/>
                  </a:outerShdw>
                </a:effectLst>
              </a:rPr>
              <a:t>  1) </a:t>
            </a:r>
            <a:r>
              <a:rPr lang="ru-RU" sz="2400" b="1" i="1" dirty="0">
                <a:solidFill>
                  <a:srgbClr val="FF0000"/>
                </a:solidFill>
                <a:effectLst>
                  <a:outerShdw blurRad="38100" dist="38100" dir="2700000" algn="tl">
                    <a:srgbClr val="000000"/>
                  </a:outerShdw>
                </a:effectLst>
              </a:rPr>
              <a:t>ПСА</a:t>
            </a:r>
            <a:r>
              <a:rPr lang="ru-RU" sz="2000" b="1" i="1" dirty="0">
                <a:solidFill>
                  <a:schemeClr val="bg1"/>
                </a:solidFill>
                <a:effectLst>
                  <a:outerShdw blurRad="38100" dist="38100" dir="2700000" algn="tl">
                    <a:srgbClr val="000000"/>
                  </a:outerShdw>
                </a:effectLst>
              </a:rPr>
              <a:t>; 2) Начальный сегмент </a:t>
            </a:r>
            <a:r>
              <a:rPr lang="ru-RU" sz="2400" b="1" i="1" dirty="0">
                <a:solidFill>
                  <a:srgbClr val="FF0000"/>
                </a:solidFill>
                <a:effectLst>
                  <a:outerShdw blurRad="38100" dist="38100" dir="2700000" algn="tl">
                    <a:srgbClr val="000000"/>
                  </a:outerShdw>
                </a:effectLst>
              </a:rPr>
              <a:t>ПМА</a:t>
            </a:r>
            <a:r>
              <a:rPr lang="ru-RU" sz="2000" b="1" i="1" dirty="0">
                <a:solidFill>
                  <a:schemeClr val="bg1"/>
                </a:solidFill>
                <a:effectLst>
                  <a:outerShdw blurRad="38100" dist="38100" dir="2700000" algn="tl">
                    <a:srgbClr val="000000"/>
                  </a:outerShdw>
                </a:effectLst>
              </a:rPr>
              <a:t> (А-1); 3) </a:t>
            </a:r>
            <a:r>
              <a:rPr lang="ru-RU" sz="2000" b="1" i="1" dirty="0" err="1">
                <a:solidFill>
                  <a:schemeClr val="bg1"/>
                </a:solidFill>
                <a:effectLst>
                  <a:outerShdw blurRad="38100" dist="38100" dir="2700000" algn="tl">
                    <a:srgbClr val="000000"/>
                  </a:outerShdw>
                </a:effectLst>
              </a:rPr>
              <a:t>Супраклиноидная</a:t>
            </a:r>
            <a:r>
              <a:rPr lang="ru-RU" sz="2000" b="1" i="1" dirty="0">
                <a:solidFill>
                  <a:schemeClr val="bg1"/>
                </a:solidFill>
                <a:effectLst>
                  <a:outerShdw blurRad="38100" dist="38100" dir="2700000" algn="tl">
                    <a:srgbClr val="000000"/>
                  </a:outerShdw>
                </a:effectLst>
              </a:rPr>
              <a:t> часть </a:t>
            </a:r>
            <a:r>
              <a:rPr lang="ru-RU" sz="2400" b="1" i="1" dirty="0">
                <a:solidFill>
                  <a:srgbClr val="FF0000"/>
                </a:solidFill>
                <a:effectLst>
                  <a:outerShdw blurRad="38100" dist="38100" dir="2700000" algn="tl">
                    <a:srgbClr val="000000"/>
                  </a:outerShdw>
                </a:effectLst>
              </a:rPr>
              <a:t>ВСА</a:t>
            </a:r>
            <a:r>
              <a:rPr lang="ru-RU" sz="2000" b="1" i="1" dirty="0">
                <a:solidFill>
                  <a:schemeClr val="bg1"/>
                </a:solidFill>
                <a:effectLst>
                  <a:outerShdw blurRad="38100" dist="38100" dir="2700000" algn="tl">
                    <a:srgbClr val="000000"/>
                  </a:outerShdw>
                </a:effectLst>
              </a:rPr>
              <a:t>; 4) </a:t>
            </a:r>
            <a:r>
              <a:rPr lang="ru-RU" sz="2400" b="1" i="1" dirty="0">
                <a:solidFill>
                  <a:srgbClr val="FF0000"/>
                </a:solidFill>
                <a:effectLst>
                  <a:outerShdw blurRad="38100" dist="38100" dir="2700000" algn="tl">
                    <a:srgbClr val="000000"/>
                  </a:outerShdw>
                </a:effectLst>
              </a:rPr>
              <a:t>ЗСА</a:t>
            </a:r>
            <a:r>
              <a:rPr lang="ru-RU" sz="2000" b="1" i="1" dirty="0">
                <a:solidFill>
                  <a:schemeClr val="bg1"/>
                </a:solidFill>
                <a:effectLst>
                  <a:outerShdw blurRad="38100" dist="38100" dir="2700000" algn="tl">
                    <a:srgbClr val="000000"/>
                  </a:outerShdw>
                </a:effectLst>
              </a:rPr>
              <a:t>; 5) Начальный сегмент </a:t>
            </a:r>
            <a:r>
              <a:rPr lang="ru-RU" sz="2400" b="1" i="1" dirty="0">
                <a:solidFill>
                  <a:srgbClr val="FF0000"/>
                </a:solidFill>
                <a:effectLst>
                  <a:outerShdw blurRad="38100" dist="38100" dir="2700000" algn="tl">
                    <a:srgbClr val="000000"/>
                  </a:outerShdw>
                </a:effectLst>
              </a:rPr>
              <a:t>ЗМА</a:t>
            </a:r>
            <a:r>
              <a:rPr lang="ru-RU" sz="2000" b="1" i="1" dirty="0">
                <a:solidFill>
                  <a:srgbClr val="FF0000"/>
                </a:solidFill>
                <a:effectLst>
                  <a:outerShdw blurRad="38100" dist="38100" dir="2700000" algn="tl">
                    <a:srgbClr val="000000"/>
                  </a:outerShdw>
                </a:effectLst>
              </a:rPr>
              <a:t> </a:t>
            </a:r>
            <a:r>
              <a:rPr lang="ru-RU" sz="2000" b="1" i="1" dirty="0">
                <a:solidFill>
                  <a:schemeClr val="bg1"/>
                </a:solidFill>
                <a:effectLst>
                  <a:outerShdw blurRad="38100" dist="38100" dir="2700000" algn="tl">
                    <a:srgbClr val="000000"/>
                  </a:outerShdw>
                </a:effectLst>
              </a:rPr>
              <a:t>(Р-1); 6) Дистальная часть </a:t>
            </a:r>
            <a:r>
              <a:rPr lang="ru-RU" sz="2400" b="1" i="1" dirty="0">
                <a:solidFill>
                  <a:srgbClr val="FF0000"/>
                </a:solidFill>
                <a:effectLst>
                  <a:outerShdw blurRad="38100" dist="38100" dir="2700000" algn="tl">
                    <a:srgbClr val="000000"/>
                  </a:outerShdw>
                </a:effectLst>
              </a:rPr>
              <a:t>основной артерии</a:t>
            </a:r>
          </a:p>
        </p:txBody>
      </p:sp>
      <p:sp>
        <p:nvSpPr>
          <p:cNvPr id="167940" name="Rectangle 4"/>
          <p:cNvSpPr>
            <a:spLocks noChangeArrowheads="1"/>
          </p:cNvSpPr>
          <p:nvPr/>
        </p:nvSpPr>
        <p:spPr bwMode="auto">
          <a:xfrm>
            <a:off x="4648200" y="304800"/>
            <a:ext cx="3378200" cy="579438"/>
          </a:xfrm>
          <a:prstGeom prst="rect">
            <a:avLst/>
          </a:prstGeom>
          <a:noFill/>
          <a:ln>
            <a:noFill/>
          </a:ln>
          <a:effectLst/>
          <a:extLst/>
        </p:spPr>
        <p:txBody>
          <a:bodyPr wrap="none">
            <a:spAutoFit/>
          </a:bodyPr>
          <a:lstStyle/>
          <a:p>
            <a:pPr>
              <a:defRPr/>
            </a:pPr>
            <a:r>
              <a:rPr lang="ru-RU" sz="3200" b="1">
                <a:solidFill>
                  <a:srgbClr val="FFF907"/>
                </a:solidFill>
                <a:effectLst>
                  <a:outerShdw blurRad="38100" dist="38100" dir="2700000" algn="tl">
                    <a:srgbClr val="000000"/>
                  </a:outerShdw>
                </a:effectLst>
              </a:rPr>
              <a:t>Виллизиев круг</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endParaRPr lang="ru-RU" smtClean="0"/>
          </a:p>
        </p:txBody>
      </p:sp>
      <p:pic>
        <p:nvPicPr>
          <p:cNvPr id="48131" name="Picture 3"/>
          <p:cNvPicPr>
            <a:picLocks noChangeAspect="1" noChangeArrowheads="1"/>
          </p:cNvPicPr>
          <p:nvPr/>
        </p:nvPicPr>
        <p:blipFill>
          <a:blip r:embed="rId2"/>
          <a:srcRect/>
          <a:stretch>
            <a:fillRect/>
          </a:stretch>
        </p:blipFill>
        <p:spPr bwMode="auto">
          <a:xfrm>
            <a:off x="381000" y="15875"/>
            <a:ext cx="8382000" cy="6842125"/>
          </a:xfrm>
          <a:prstGeom prst="rect">
            <a:avLst/>
          </a:prstGeom>
          <a:noFill/>
          <a:ln w="9525">
            <a:noFill/>
            <a:miter lim="800000"/>
            <a:headEnd/>
            <a:tailEnd/>
          </a:ln>
        </p:spPr>
      </p:pic>
      <p:sp>
        <p:nvSpPr>
          <p:cNvPr id="165892" name="Rectangle 4"/>
          <p:cNvSpPr>
            <a:spLocks noChangeArrowheads="1"/>
          </p:cNvSpPr>
          <p:nvPr/>
        </p:nvSpPr>
        <p:spPr bwMode="auto">
          <a:xfrm>
            <a:off x="228600" y="225931"/>
            <a:ext cx="8610600" cy="584775"/>
          </a:xfrm>
          <a:prstGeom prst="rect">
            <a:avLst/>
          </a:prstGeom>
          <a:noFill/>
          <a:ln>
            <a:noFill/>
          </a:ln>
          <a:effectLst/>
          <a:extLst/>
        </p:spPr>
        <p:txBody>
          <a:bodyPr anchor="ctr">
            <a:spAutoFit/>
          </a:bodyPr>
          <a:lstStyle/>
          <a:p>
            <a:pPr>
              <a:defRPr/>
            </a:pPr>
            <a:r>
              <a:rPr lang="ru-RU" sz="3200" b="1" i="1" dirty="0" err="1" smtClean="0">
                <a:solidFill>
                  <a:srgbClr val="FF0000"/>
                </a:solidFill>
                <a:effectLst>
                  <a:outerShdw blurRad="38100" dist="38100" dir="2700000" algn="tl">
                    <a:srgbClr val="C0C0C0"/>
                  </a:outerShdw>
                </a:effectLst>
              </a:rPr>
              <a:t>Васкуляризація</a:t>
            </a:r>
            <a:r>
              <a:rPr lang="ru-RU" sz="3200" b="1" i="1" dirty="0" smtClean="0">
                <a:solidFill>
                  <a:srgbClr val="FF0000"/>
                </a:solidFill>
                <a:effectLst>
                  <a:outerShdw blurRad="38100" dist="38100" dir="2700000" algn="tl">
                    <a:srgbClr val="C0C0C0"/>
                  </a:outerShdw>
                </a:effectLst>
              </a:rPr>
              <a:t> </a:t>
            </a:r>
            <a:r>
              <a:rPr lang="ru-RU" sz="3200" b="1" i="1" dirty="0" err="1" smtClean="0">
                <a:solidFill>
                  <a:srgbClr val="FF0000"/>
                </a:solidFill>
                <a:effectLst>
                  <a:outerShdw blurRad="38100" dist="38100" dir="2700000" algn="tl">
                    <a:srgbClr val="C0C0C0"/>
                  </a:outerShdw>
                </a:effectLst>
              </a:rPr>
              <a:t>подкоркових</a:t>
            </a:r>
            <a:r>
              <a:rPr lang="ru-RU" sz="3200" b="1" i="1" dirty="0" smtClean="0">
                <a:solidFill>
                  <a:srgbClr val="FF0000"/>
                </a:solidFill>
                <a:effectLst>
                  <a:outerShdw blurRad="38100" dist="38100" dir="2700000" algn="tl">
                    <a:srgbClr val="C0C0C0"/>
                  </a:outerShdw>
                </a:effectLst>
              </a:rPr>
              <a:t> </a:t>
            </a:r>
            <a:r>
              <a:rPr lang="ru-RU" sz="3200" b="1" i="1" dirty="0">
                <a:solidFill>
                  <a:srgbClr val="FF0000"/>
                </a:solidFill>
                <a:effectLst>
                  <a:outerShdw blurRad="38100" dist="38100" dir="2700000" algn="tl">
                    <a:srgbClr val="C0C0C0"/>
                  </a:outerShdw>
                </a:effectLst>
              </a:rPr>
              <a:t>структур</a:t>
            </a:r>
            <a:endParaRPr lang="en-US" sz="3200" b="1" dirty="0">
              <a:solidFill>
                <a:srgbClr val="FF0000"/>
              </a:solidFill>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7766" name="Rectangle 6"/>
          <p:cNvSpPr>
            <a:spLocks noGrp="1" noChangeArrowheads="1"/>
          </p:cNvSpPr>
          <p:nvPr>
            <p:ph type="title"/>
          </p:nvPr>
        </p:nvSpPr>
        <p:spPr>
          <a:xfrm>
            <a:off x="228600" y="0"/>
            <a:ext cx="8686800" cy="487363"/>
          </a:xfrm>
        </p:spPr>
        <p:txBody>
          <a:bodyPr/>
          <a:lstStyle/>
          <a:p>
            <a:r>
              <a:rPr lang="ru-RU" sz="2800" b="1" i="1" dirty="0" err="1" smtClean="0">
                <a:solidFill>
                  <a:srgbClr val="FF0000"/>
                </a:solidFill>
                <a:effectLst>
                  <a:outerShdw blurRad="38100" dist="38100" dir="2700000" algn="tl">
                    <a:srgbClr val="C0C0C0"/>
                  </a:outerShdw>
                </a:effectLst>
              </a:rPr>
              <a:t>Методи</a:t>
            </a:r>
            <a:r>
              <a:rPr lang="ru-RU" sz="2800" b="1" i="1" dirty="0" smtClean="0">
                <a:solidFill>
                  <a:srgbClr val="FF0000"/>
                </a:solidFill>
                <a:effectLst>
                  <a:outerShdw blurRad="38100" dist="38100" dir="2700000" algn="tl">
                    <a:srgbClr val="C0C0C0"/>
                  </a:outerShdw>
                </a:effectLst>
              </a:rPr>
              <a:t> </a:t>
            </a:r>
            <a:r>
              <a:rPr lang="ru-RU" sz="2800" b="1" i="1" dirty="0" err="1" smtClean="0">
                <a:solidFill>
                  <a:srgbClr val="FF0000"/>
                </a:solidFill>
                <a:effectLst>
                  <a:outerShdw blurRad="38100" dist="38100" dir="2700000" algn="tl">
                    <a:srgbClr val="C0C0C0"/>
                  </a:outerShdw>
                </a:effectLst>
              </a:rPr>
              <a:t>дослідження</a:t>
            </a:r>
            <a:r>
              <a:rPr lang="ru-RU" sz="2800" b="1" i="1" dirty="0" smtClean="0">
                <a:solidFill>
                  <a:srgbClr val="FF0000"/>
                </a:solidFill>
                <a:effectLst>
                  <a:outerShdw blurRad="38100" dist="38100" dir="2700000" algn="tl">
                    <a:srgbClr val="C0C0C0"/>
                  </a:outerShdw>
                </a:effectLst>
              </a:rPr>
              <a:t> в </a:t>
            </a:r>
            <a:r>
              <a:rPr lang="ru-RU" sz="2800" b="1" i="1" dirty="0" err="1" smtClean="0">
                <a:solidFill>
                  <a:srgbClr val="FF0000"/>
                </a:solidFill>
                <a:effectLst>
                  <a:outerShdw blurRad="38100" dist="38100" dir="2700000" algn="tl">
                    <a:srgbClr val="C0C0C0"/>
                  </a:outerShdw>
                </a:effectLst>
              </a:rPr>
              <a:t>нейрохірургїї</a:t>
            </a:r>
            <a:endParaRPr lang="ru-RU" sz="2800" b="1" i="1" dirty="0" smtClean="0">
              <a:solidFill>
                <a:srgbClr val="FF0000"/>
              </a:solidFill>
              <a:effectLst>
                <a:outerShdw blurRad="38100" dist="38100" dir="2700000" algn="tl">
                  <a:srgbClr val="C0C0C0"/>
                </a:outerShdw>
              </a:effectLst>
            </a:endParaRPr>
          </a:p>
        </p:txBody>
      </p:sp>
      <p:sp>
        <p:nvSpPr>
          <p:cNvPr id="117767" name="Rectangle 7"/>
          <p:cNvSpPr>
            <a:spLocks noGrp="1" noChangeArrowheads="1"/>
          </p:cNvSpPr>
          <p:nvPr>
            <p:ph type="body" idx="1"/>
          </p:nvPr>
        </p:nvSpPr>
        <p:spPr>
          <a:xfrm>
            <a:off x="0" y="457200"/>
            <a:ext cx="9144000" cy="6400800"/>
          </a:xfrm>
        </p:spPr>
        <p:txBody>
          <a:bodyPr/>
          <a:lstStyle/>
          <a:p>
            <a:pPr marL="266700" indent="-266700">
              <a:lnSpc>
                <a:spcPct val="80000"/>
              </a:lnSpc>
              <a:buFontTx/>
              <a:buNone/>
              <a:defRPr/>
            </a:pPr>
            <a:r>
              <a:rPr lang="uk-UA" sz="2000" b="1" i="1" dirty="0" err="1" smtClean="0">
                <a:solidFill>
                  <a:srgbClr val="FF0000"/>
                </a:solidFill>
                <a:effectLst>
                  <a:outerShdw blurRad="38100" dist="38100" dir="2700000" algn="tl">
                    <a:srgbClr val="000000"/>
                  </a:outerShdw>
                </a:effectLst>
              </a:rPr>
              <a:t>Неінвазивні</a:t>
            </a:r>
            <a:endParaRPr lang="uk-UA" sz="2000" b="1" dirty="0" smtClean="0"/>
          </a:p>
          <a:p>
            <a:pPr marL="266700" indent="-266700">
              <a:lnSpc>
                <a:spcPct val="80000"/>
              </a:lnSpc>
              <a:defRPr/>
            </a:pPr>
            <a:r>
              <a:rPr lang="uk-UA" sz="2000" b="1" dirty="0" err="1" smtClean="0"/>
              <a:t>Ехоенцефалоскопія</a:t>
            </a:r>
            <a:r>
              <a:rPr lang="uk-UA" sz="2000" b="1" dirty="0" smtClean="0"/>
              <a:t>;</a:t>
            </a:r>
          </a:p>
          <a:p>
            <a:pPr marL="266700" indent="-266700">
              <a:lnSpc>
                <a:spcPct val="80000"/>
              </a:lnSpc>
              <a:defRPr/>
            </a:pPr>
            <a:r>
              <a:rPr lang="uk-UA" sz="2000" b="1" dirty="0" smtClean="0"/>
              <a:t>Рентгенографія черепа та хребта;</a:t>
            </a:r>
          </a:p>
          <a:p>
            <a:pPr marL="266700" indent="-266700">
              <a:lnSpc>
                <a:spcPct val="80000"/>
              </a:lnSpc>
              <a:defRPr/>
            </a:pPr>
            <a:r>
              <a:rPr lang="uk-UA" sz="2000" b="1" dirty="0" err="1" smtClean="0"/>
              <a:t>Транскраніальна</a:t>
            </a:r>
            <a:r>
              <a:rPr lang="uk-UA" sz="2000" b="1" dirty="0" smtClean="0"/>
              <a:t> </a:t>
            </a:r>
            <a:r>
              <a:rPr lang="uk-UA" sz="2000" b="1" dirty="0" err="1" smtClean="0"/>
              <a:t>допплерографія</a:t>
            </a:r>
            <a:r>
              <a:rPr lang="uk-UA" sz="2000" b="1" dirty="0" smtClean="0"/>
              <a:t>;</a:t>
            </a:r>
          </a:p>
          <a:p>
            <a:pPr marL="266700" indent="-266700">
              <a:lnSpc>
                <a:spcPct val="80000"/>
              </a:lnSpc>
              <a:defRPr/>
            </a:pPr>
            <a:r>
              <a:rPr lang="uk-UA" sz="2000" b="1" dirty="0" err="1" smtClean="0"/>
              <a:t>Електроенцефалографія</a:t>
            </a:r>
            <a:r>
              <a:rPr lang="uk-UA" sz="2000" b="1" dirty="0" smtClean="0"/>
              <a:t>;</a:t>
            </a:r>
          </a:p>
          <a:p>
            <a:pPr marL="266700" indent="-266700">
              <a:lnSpc>
                <a:spcPct val="80000"/>
              </a:lnSpc>
              <a:defRPr/>
            </a:pPr>
            <a:r>
              <a:rPr lang="uk-UA" sz="2000" b="1" dirty="0" err="1" smtClean="0"/>
              <a:t>Електронейроміографія</a:t>
            </a:r>
            <a:r>
              <a:rPr lang="uk-UA" sz="2000" b="1" dirty="0" smtClean="0"/>
              <a:t> ;</a:t>
            </a:r>
          </a:p>
          <a:p>
            <a:pPr marL="266700" indent="-266700">
              <a:lnSpc>
                <a:spcPct val="80000"/>
              </a:lnSpc>
              <a:defRPr/>
            </a:pPr>
            <a:r>
              <a:rPr lang="uk-UA" sz="2000" b="1" dirty="0" smtClean="0"/>
              <a:t>Комп’ютерна томографія головного мозку та хребта (з можливістю контрастування);</a:t>
            </a:r>
          </a:p>
          <a:p>
            <a:pPr marL="266700" indent="-266700">
              <a:lnSpc>
                <a:spcPct val="80000"/>
              </a:lnSpc>
              <a:defRPr/>
            </a:pPr>
            <a:r>
              <a:rPr lang="uk-UA" sz="2000" b="1" dirty="0" smtClean="0"/>
              <a:t>Магнітно-резонансна томографія головного та спинного мозку (з можливістю контрастування);</a:t>
            </a:r>
          </a:p>
          <a:p>
            <a:pPr marL="266700" indent="-266700">
              <a:lnSpc>
                <a:spcPct val="80000"/>
              </a:lnSpc>
              <a:buFontTx/>
              <a:buNone/>
              <a:defRPr/>
            </a:pPr>
            <a:r>
              <a:rPr lang="uk-UA" sz="2000" b="1" i="1" dirty="0" err="1" smtClean="0">
                <a:solidFill>
                  <a:srgbClr val="FF0000"/>
                </a:solidFill>
                <a:effectLst>
                  <a:outerShdw blurRad="38100" dist="38100" dir="2700000" algn="tl">
                    <a:srgbClr val="000000"/>
                  </a:outerShdw>
                </a:effectLst>
              </a:rPr>
              <a:t>Інвазивні</a:t>
            </a:r>
            <a:endParaRPr lang="uk-UA" sz="2800" b="1" dirty="0" smtClean="0"/>
          </a:p>
          <a:p>
            <a:pPr marL="266700" indent="-266700">
              <a:lnSpc>
                <a:spcPct val="80000"/>
              </a:lnSpc>
              <a:defRPr/>
            </a:pPr>
            <a:r>
              <a:rPr lang="uk-UA" sz="2000" b="1" dirty="0" err="1" smtClean="0"/>
              <a:t>Люмбальна</a:t>
            </a:r>
            <a:r>
              <a:rPr lang="uk-UA" sz="2000" b="1" dirty="0" smtClean="0"/>
              <a:t> пункція (</a:t>
            </a:r>
            <a:r>
              <a:rPr lang="uk-UA" sz="2000" b="1" dirty="0" err="1" smtClean="0"/>
              <a:t>ліквородинамічні</a:t>
            </a:r>
            <a:r>
              <a:rPr lang="uk-UA" sz="2000" b="1" dirty="0" smtClean="0"/>
              <a:t> проби);</a:t>
            </a:r>
          </a:p>
          <a:p>
            <a:pPr marL="266700" indent="-266700">
              <a:lnSpc>
                <a:spcPct val="80000"/>
              </a:lnSpc>
              <a:defRPr/>
            </a:pPr>
            <a:r>
              <a:rPr lang="uk-UA" sz="2000" b="1" dirty="0" err="1" smtClean="0"/>
              <a:t>Субокципітальна</a:t>
            </a:r>
            <a:r>
              <a:rPr lang="uk-UA" sz="2000" b="1" dirty="0" smtClean="0"/>
              <a:t> пункція;</a:t>
            </a:r>
          </a:p>
          <a:p>
            <a:pPr marL="266700" indent="-266700">
              <a:lnSpc>
                <a:spcPct val="80000"/>
              </a:lnSpc>
              <a:defRPr/>
            </a:pPr>
            <a:r>
              <a:rPr lang="uk-UA" sz="2000" b="1" dirty="0" err="1" smtClean="0"/>
              <a:t>Вентрикулопункція</a:t>
            </a:r>
            <a:r>
              <a:rPr lang="uk-UA" sz="2000" b="1" dirty="0" smtClean="0"/>
              <a:t>;</a:t>
            </a:r>
          </a:p>
          <a:p>
            <a:pPr marL="266700" indent="-266700">
              <a:lnSpc>
                <a:spcPct val="80000"/>
              </a:lnSpc>
              <a:defRPr/>
            </a:pPr>
            <a:r>
              <a:rPr lang="uk-UA" sz="2000" b="1" dirty="0" smtClean="0"/>
              <a:t>Церебральна та </a:t>
            </a:r>
            <a:r>
              <a:rPr lang="uk-UA" sz="2000" b="1" dirty="0" err="1" smtClean="0"/>
              <a:t>спинальна</a:t>
            </a:r>
            <a:r>
              <a:rPr lang="uk-UA" sz="2000" b="1" dirty="0" smtClean="0"/>
              <a:t> ангіографія;</a:t>
            </a:r>
          </a:p>
          <a:p>
            <a:pPr marL="266700" indent="-266700">
              <a:lnSpc>
                <a:spcPct val="80000"/>
              </a:lnSpc>
              <a:defRPr/>
            </a:pPr>
            <a:r>
              <a:rPr lang="uk-UA" sz="2000" b="1" dirty="0" smtClean="0"/>
              <a:t>Мієлографія (висхідна та низхідна);</a:t>
            </a:r>
          </a:p>
          <a:p>
            <a:pPr marL="266700" indent="-266700">
              <a:lnSpc>
                <a:spcPct val="80000"/>
              </a:lnSpc>
              <a:defRPr/>
            </a:pPr>
            <a:r>
              <a:rPr lang="uk-UA" sz="2000" b="1" dirty="0" err="1" smtClean="0"/>
              <a:t>Вентрикулографія</a:t>
            </a:r>
            <a:r>
              <a:rPr lang="uk-UA" sz="2000" b="1" dirty="0" smtClean="0"/>
              <a:t> (</a:t>
            </a:r>
            <a:r>
              <a:rPr lang="uk-UA" sz="2000" b="1" dirty="0" err="1" smtClean="0"/>
              <a:t>рентгенпозитивна</a:t>
            </a:r>
            <a:r>
              <a:rPr lang="uk-UA" sz="2000" b="1" dirty="0" smtClean="0"/>
              <a:t> та </a:t>
            </a:r>
            <a:r>
              <a:rPr lang="uk-UA" sz="2000" b="1" dirty="0" err="1" smtClean="0"/>
              <a:t>пневмо-</a:t>
            </a:r>
            <a:r>
              <a:rPr lang="uk-UA" sz="2000" b="1" dirty="0" smtClean="0"/>
              <a:t>);</a:t>
            </a:r>
          </a:p>
          <a:p>
            <a:pPr marL="266700" indent="-266700">
              <a:lnSpc>
                <a:spcPct val="80000"/>
              </a:lnSpc>
              <a:defRPr/>
            </a:pPr>
            <a:r>
              <a:rPr lang="uk-UA" sz="2000" b="1" dirty="0" err="1" smtClean="0"/>
              <a:t>Електрокортикографія</a:t>
            </a:r>
            <a:r>
              <a:rPr lang="uk-UA" sz="2000" b="1" dirty="0" smtClean="0"/>
              <a:t>;</a:t>
            </a:r>
          </a:p>
          <a:p>
            <a:pPr marL="266700" indent="-266700">
              <a:lnSpc>
                <a:spcPct val="80000"/>
              </a:lnSpc>
              <a:buFontTx/>
              <a:buNone/>
              <a:defRPr/>
            </a:pPr>
            <a:r>
              <a:rPr lang="uk-UA" sz="2000" b="1" i="1" dirty="0" smtClean="0">
                <a:solidFill>
                  <a:srgbClr val="FF0000"/>
                </a:solidFill>
                <a:effectLst>
                  <a:outerShdw blurRad="38100" dist="38100" dir="2700000" algn="tl">
                    <a:srgbClr val="000000"/>
                  </a:outerShdw>
                </a:effectLst>
              </a:rPr>
              <a:t>Допоміжні</a:t>
            </a:r>
            <a:endParaRPr lang="uk-UA" sz="2000" b="1" dirty="0" smtClean="0"/>
          </a:p>
          <a:p>
            <a:pPr marL="266700" indent="-266700">
              <a:lnSpc>
                <a:spcPct val="80000"/>
              </a:lnSpc>
              <a:defRPr/>
            </a:pPr>
            <a:r>
              <a:rPr lang="uk-UA" sz="2000" b="1" dirty="0" smtClean="0"/>
              <a:t>Офтальмологічне дослідження</a:t>
            </a:r>
          </a:p>
          <a:p>
            <a:pPr marL="266700" indent="-266700">
              <a:lnSpc>
                <a:spcPct val="80000"/>
              </a:lnSpc>
              <a:defRPr/>
            </a:pPr>
            <a:r>
              <a:rPr lang="uk-UA" sz="2000" b="1" dirty="0" err="1" smtClean="0"/>
              <a:t>Отоневрологічне</a:t>
            </a:r>
            <a:r>
              <a:rPr lang="uk-UA" sz="2000" b="1" dirty="0" smtClean="0"/>
              <a:t>  обстеження </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3250" name="Picture 2"/>
          <p:cNvPicPr>
            <a:picLocks noChangeAspect="1" noChangeArrowheads="1"/>
          </p:cNvPicPr>
          <p:nvPr/>
        </p:nvPicPr>
        <p:blipFill>
          <a:blip r:embed="rId2"/>
          <a:srcRect/>
          <a:stretch>
            <a:fillRect/>
          </a:stretch>
        </p:blipFill>
        <p:spPr bwMode="auto">
          <a:xfrm>
            <a:off x="0" y="479425"/>
            <a:ext cx="4648200" cy="6378575"/>
          </a:xfrm>
          <a:prstGeom prst="rect">
            <a:avLst/>
          </a:prstGeom>
          <a:noFill/>
          <a:ln w="9525">
            <a:noFill/>
            <a:miter lim="800000"/>
            <a:headEnd/>
            <a:tailEnd/>
          </a:ln>
        </p:spPr>
      </p:pic>
      <p:sp>
        <p:nvSpPr>
          <p:cNvPr id="6" name="Прямоугольник 5"/>
          <p:cNvSpPr/>
          <p:nvPr/>
        </p:nvSpPr>
        <p:spPr>
          <a:xfrm>
            <a:off x="457200" y="0"/>
            <a:ext cx="3768019" cy="523220"/>
          </a:xfrm>
          <a:prstGeom prst="rect">
            <a:avLst/>
          </a:prstGeom>
        </p:spPr>
        <p:txBody>
          <a:bodyPr wrap="none">
            <a:spAutoFit/>
          </a:bodyPr>
          <a:lstStyle/>
          <a:p>
            <a:pPr>
              <a:defRPr/>
            </a:pPr>
            <a:r>
              <a:rPr lang="ru-RU" sz="2800" b="1" i="1" dirty="0" err="1" smtClean="0">
                <a:solidFill>
                  <a:srgbClr val="FF0000"/>
                </a:solidFill>
                <a:effectLst>
                  <a:outerShdw blurRad="38100" dist="38100" dir="2700000" algn="tl">
                    <a:srgbClr val="000000">
                      <a:alpha val="43137"/>
                    </a:srgbClr>
                  </a:outerShdw>
                </a:effectLst>
              </a:rPr>
              <a:t>Ехоенцефалоскопія</a:t>
            </a:r>
            <a:endParaRPr lang="ru-RU" sz="2800" dirty="0">
              <a:effectLst>
                <a:outerShdw blurRad="38100" dist="38100" dir="2700000" algn="tl">
                  <a:srgbClr val="000000">
                    <a:alpha val="43137"/>
                  </a:srgbClr>
                </a:outerShdw>
              </a:effectLst>
            </a:endParaRPr>
          </a:p>
        </p:txBody>
      </p:sp>
      <p:sp>
        <p:nvSpPr>
          <p:cNvPr id="53252" name="Прямоугольник 6"/>
          <p:cNvSpPr>
            <a:spLocks noChangeArrowheads="1"/>
          </p:cNvSpPr>
          <p:nvPr/>
        </p:nvSpPr>
        <p:spPr bwMode="auto">
          <a:xfrm>
            <a:off x="4572000" y="192088"/>
            <a:ext cx="4572000" cy="6001643"/>
          </a:xfrm>
          <a:prstGeom prst="rect">
            <a:avLst/>
          </a:prstGeom>
          <a:noFill/>
          <a:ln w="9525">
            <a:noFill/>
            <a:miter lim="800000"/>
            <a:headEnd/>
            <a:tailEnd/>
          </a:ln>
        </p:spPr>
        <p:txBody>
          <a:bodyPr>
            <a:spAutoFit/>
          </a:bodyPr>
          <a:lstStyle/>
          <a:p>
            <a:r>
              <a:rPr lang="ru-RU" sz="2400" b="1" dirty="0"/>
              <a:t>Метод </a:t>
            </a:r>
            <a:r>
              <a:rPr lang="ru-RU" sz="2400" b="1" dirty="0" err="1"/>
              <a:t>ЕхоЕС</a:t>
            </a:r>
            <a:r>
              <a:rPr lang="ru-RU" sz="2400" b="1" dirty="0"/>
              <a:t> </a:t>
            </a:r>
            <a:r>
              <a:rPr lang="ru-RU" sz="2400" b="1" dirty="0" err="1"/>
              <a:t>був</a:t>
            </a:r>
            <a:r>
              <a:rPr lang="ru-RU" sz="2400" b="1" dirty="0"/>
              <a:t> </a:t>
            </a:r>
            <a:r>
              <a:rPr lang="ru-RU" sz="2400" b="1" dirty="0" err="1"/>
              <a:t>впроваджений</a:t>
            </a:r>
            <a:r>
              <a:rPr lang="ru-RU" sz="2400" b="1" dirty="0"/>
              <a:t> в </a:t>
            </a:r>
            <a:r>
              <a:rPr lang="ru-RU" sz="2400" b="1" dirty="0" err="1"/>
              <a:t>клінічну</a:t>
            </a:r>
            <a:r>
              <a:rPr lang="ru-RU" sz="2400" b="1" dirty="0"/>
              <a:t> практику в 1956 </a:t>
            </a:r>
            <a:r>
              <a:rPr lang="ru-RU" sz="2400" b="1" dirty="0" err="1"/>
              <a:t>році</a:t>
            </a:r>
            <a:r>
              <a:rPr lang="ru-RU" sz="2400" b="1" dirty="0"/>
              <a:t> </a:t>
            </a:r>
            <a:r>
              <a:rPr lang="ru-RU" sz="2400" b="1" dirty="0" err="1"/>
              <a:t>завдяки</a:t>
            </a:r>
            <a:r>
              <a:rPr lang="ru-RU" sz="2400" b="1" dirty="0"/>
              <a:t> </a:t>
            </a:r>
            <a:r>
              <a:rPr lang="ru-RU" sz="2400" b="1" dirty="0" err="1"/>
              <a:t>дослідженням</a:t>
            </a:r>
            <a:r>
              <a:rPr lang="ru-RU" sz="2400" b="1" dirty="0"/>
              <a:t> </a:t>
            </a:r>
            <a:r>
              <a:rPr lang="ru-RU" sz="2400" b="1" dirty="0" err="1"/>
              <a:t>шведського</a:t>
            </a:r>
            <a:r>
              <a:rPr lang="ru-RU" sz="2400" b="1" dirty="0"/>
              <a:t> </a:t>
            </a:r>
            <a:r>
              <a:rPr lang="ru-RU" sz="2400" b="1" dirty="0" err="1"/>
              <a:t>нейрохірурга</a:t>
            </a:r>
            <a:r>
              <a:rPr lang="ru-RU" sz="2400" b="1" dirty="0"/>
              <a:t> </a:t>
            </a:r>
            <a:r>
              <a:rPr lang="ru-RU" sz="2400" b="1" dirty="0" err="1"/>
              <a:t>Л.Лекселла</a:t>
            </a:r>
            <a:r>
              <a:rPr lang="ru-RU" sz="2400" b="1" dirty="0"/>
              <a:t>, </a:t>
            </a:r>
            <a:r>
              <a:rPr lang="ru-RU" sz="2400" b="1" dirty="0" err="1"/>
              <a:t>який</a:t>
            </a:r>
            <a:r>
              <a:rPr lang="ru-RU" sz="2400" b="1" dirty="0"/>
              <a:t> </a:t>
            </a:r>
            <a:r>
              <a:rPr lang="ru-RU" sz="2400" b="1" dirty="0" err="1"/>
              <a:t>використовував</a:t>
            </a:r>
            <a:r>
              <a:rPr lang="ru-RU" sz="2400" b="1" dirty="0"/>
              <a:t> </a:t>
            </a:r>
            <a:r>
              <a:rPr lang="ru-RU" sz="2400" b="1" dirty="0" err="1"/>
              <a:t>модифікований</a:t>
            </a:r>
            <a:r>
              <a:rPr lang="ru-RU" sz="2400" b="1" dirty="0"/>
              <a:t> </a:t>
            </a:r>
            <a:r>
              <a:rPr lang="ru-RU" sz="2400" b="1" dirty="0" err="1"/>
              <a:t>апарат</a:t>
            </a:r>
            <a:r>
              <a:rPr lang="ru-RU" sz="2400" b="1" dirty="0"/>
              <a:t> для </a:t>
            </a:r>
            <a:r>
              <a:rPr lang="ru-RU" sz="2400" b="1" dirty="0" err="1"/>
              <a:t>промислової</a:t>
            </a:r>
            <a:r>
              <a:rPr lang="ru-RU" sz="2400" b="1" dirty="0"/>
              <a:t> </a:t>
            </a:r>
            <a:r>
              <a:rPr lang="ru-RU" sz="2400" b="1" dirty="0" err="1"/>
              <a:t>дефектоскопії</a:t>
            </a:r>
            <a:r>
              <a:rPr lang="ru-RU" sz="2400" b="1" dirty="0"/>
              <a:t>, </a:t>
            </a:r>
            <a:r>
              <a:rPr lang="ru-RU" sz="2400" b="1" dirty="0" err="1"/>
              <a:t>відомої</a:t>
            </a:r>
            <a:r>
              <a:rPr lang="ru-RU" sz="2400" b="1" dirty="0"/>
              <a:t> в </a:t>
            </a:r>
            <a:r>
              <a:rPr lang="ru-RU" sz="2400" b="1" dirty="0" err="1"/>
              <a:t>техніці</a:t>
            </a:r>
            <a:r>
              <a:rPr lang="ru-RU" sz="2400" b="1" dirty="0"/>
              <a:t> як метод "</a:t>
            </a:r>
            <a:r>
              <a:rPr lang="ru-RU" sz="2400" b="1" dirty="0" err="1"/>
              <a:t>неруйнівного</a:t>
            </a:r>
            <a:r>
              <a:rPr lang="ru-RU" sz="2400" b="1" dirty="0"/>
              <a:t> </a:t>
            </a:r>
            <a:r>
              <a:rPr lang="ru-RU" sz="2400" b="1" dirty="0" smtClean="0"/>
              <a:t>контролю«, </a:t>
            </a:r>
            <a:r>
              <a:rPr lang="ru-RU" sz="2400" b="1" dirty="0" err="1" smtClean="0"/>
              <a:t>що</a:t>
            </a:r>
            <a:r>
              <a:rPr lang="ru-RU" sz="2400" b="1" dirty="0" smtClean="0"/>
              <a:t> </a:t>
            </a:r>
            <a:r>
              <a:rPr lang="ru-RU" sz="2400" b="1" dirty="0" err="1" smtClean="0"/>
              <a:t>заснований</a:t>
            </a:r>
            <a:r>
              <a:rPr lang="ru-RU" sz="2400" b="1" dirty="0" smtClean="0"/>
              <a:t> </a:t>
            </a:r>
            <a:r>
              <a:rPr lang="ru-RU" sz="2400" b="1" dirty="0"/>
              <a:t>на </a:t>
            </a:r>
            <a:r>
              <a:rPr lang="ru-RU" sz="2400" b="1" dirty="0" err="1"/>
              <a:t>здатності</a:t>
            </a:r>
            <a:r>
              <a:rPr lang="ru-RU" sz="2400" b="1" dirty="0"/>
              <a:t> ультразвуку </a:t>
            </a:r>
            <a:r>
              <a:rPr lang="ru-RU" sz="2400" b="1" dirty="0" err="1"/>
              <a:t>відбиватися</a:t>
            </a:r>
            <a:r>
              <a:rPr lang="ru-RU" sz="2400" b="1" dirty="0"/>
              <a:t> </a:t>
            </a:r>
            <a:r>
              <a:rPr lang="ru-RU" sz="2400" b="1" dirty="0" err="1"/>
              <a:t>від</a:t>
            </a:r>
            <a:r>
              <a:rPr lang="ru-RU" sz="2400" b="1" dirty="0"/>
              <a:t> </a:t>
            </a:r>
            <a:r>
              <a:rPr lang="ru-RU" sz="2400" b="1" dirty="0" err="1"/>
              <a:t>кордонів</a:t>
            </a:r>
            <a:r>
              <a:rPr lang="ru-RU" sz="2400" b="1" dirty="0"/>
              <a:t> </a:t>
            </a:r>
            <a:r>
              <a:rPr lang="ru-RU" sz="2400" b="1" dirty="0" err="1"/>
              <a:t>середовищ</a:t>
            </a:r>
            <a:r>
              <a:rPr lang="ru-RU" sz="2400" b="1" dirty="0"/>
              <a:t>, </a:t>
            </a:r>
            <a:r>
              <a:rPr lang="ru-RU" sz="2400" b="1" dirty="0" err="1" smtClean="0"/>
              <a:t>які</a:t>
            </a:r>
            <a:r>
              <a:rPr lang="ru-RU" sz="2400" b="1" dirty="0" smtClean="0"/>
              <a:t> </a:t>
            </a:r>
            <a:r>
              <a:rPr lang="ru-RU" sz="2400" b="1" dirty="0" err="1"/>
              <a:t>мають</a:t>
            </a:r>
            <a:r>
              <a:rPr lang="ru-RU" sz="2400" b="1" dirty="0"/>
              <a:t> </a:t>
            </a:r>
            <a:r>
              <a:rPr lang="ru-RU" sz="2400" b="1" dirty="0" err="1"/>
              <a:t>різний</a:t>
            </a:r>
            <a:r>
              <a:rPr lang="ru-RU" sz="2400" b="1" dirty="0"/>
              <a:t> </a:t>
            </a:r>
            <a:r>
              <a:rPr lang="ru-RU" sz="2400" b="1" dirty="0" err="1"/>
              <a:t>акустичний</a:t>
            </a:r>
            <a:r>
              <a:rPr lang="ru-RU" sz="2400" b="1" dirty="0"/>
              <a:t> </a:t>
            </a:r>
            <a:r>
              <a:rPr lang="ru-RU" sz="2400" b="1" dirty="0" err="1" smtClean="0"/>
              <a:t>опір</a:t>
            </a:r>
            <a:endParaRPr lang="ru-RU" sz="2400" b="1"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4274" name="Picture 2"/>
          <p:cNvPicPr>
            <a:picLocks noChangeAspect="1" noChangeArrowheads="1"/>
          </p:cNvPicPr>
          <p:nvPr/>
        </p:nvPicPr>
        <p:blipFill>
          <a:blip r:embed="rId2"/>
          <a:srcRect/>
          <a:stretch>
            <a:fillRect/>
          </a:stretch>
        </p:blipFill>
        <p:spPr bwMode="auto">
          <a:xfrm>
            <a:off x="0" y="152400"/>
            <a:ext cx="4541838" cy="6629400"/>
          </a:xfrm>
          <a:prstGeom prst="rect">
            <a:avLst/>
          </a:prstGeom>
          <a:noFill/>
          <a:ln w="9525">
            <a:noFill/>
            <a:miter lim="800000"/>
            <a:headEnd/>
            <a:tailEnd/>
          </a:ln>
        </p:spPr>
      </p:pic>
      <p:pic>
        <p:nvPicPr>
          <p:cNvPr id="54275" name="Picture 3"/>
          <p:cNvPicPr>
            <a:picLocks noChangeAspect="1" noChangeArrowheads="1"/>
          </p:cNvPicPr>
          <p:nvPr/>
        </p:nvPicPr>
        <p:blipFill>
          <a:blip r:embed="rId3"/>
          <a:srcRect/>
          <a:stretch>
            <a:fillRect/>
          </a:stretch>
        </p:blipFill>
        <p:spPr bwMode="auto">
          <a:xfrm>
            <a:off x="4572000" y="152400"/>
            <a:ext cx="4572000" cy="6642100"/>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ChangeArrowheads="1"/>
          </p:cNvSpPr>
          <p:nvPr/>
        </p:nvSpPr>
        <p:spPr bwMode="auto">
          <a:xfrm>
            <a:off x="152400" y="255588"/>
            <a:ext cx="8915400" cy="2654300"/>
          </a:xfrm>
          <a:prstGeom prst="rect">
            <a:avLst/>
          </a:prstGeom>
          <a:noFill/>
          <a:ln w="9525">
            <a:noFill/>
            <a:miter lim="800000"/>
            <a:headEnd/>
            <a:tailEnd/>
          </a:ln>
        </p:spPr>
        <p:txBody>
          <a:bodyPr anchor="ctr">
            <a:spAutoFit/>
          </a:bodyPr>
          <a:lstStyle/>
          <a:p>
            <a:pPr eaLnBrk="0" hangingPunct="0"/>
            <a:r>
              <a:rPr lang="ru-RU" sz="2800" b="1" i="1" dirty="0" err="1">
                <a:solidFill>
                  <a:srgbClr val="FF0000"/>
                </a:solidFill>
              </a:rPr>
              <a:t>Електроенцефалографія</a:t>
            </a:r>
            <a:r>
              <a:rPr lang="ru-RU" sz="2800" b="1" i="1" dirty="0">
                <a:solidFill>
                  <a:srgbClr val="FF0000"/>
                </a:solidFill>
              </a:rPr>
              <a:t> - </a:t>
            </a:r>
            <a:r>
              <a:rPr lang="ru-RU" sz="2800" b="1" i="1" dirty="0" err="1">
                <a:solidFill>
                  <a:srgbClr val="FF0000"/>
                </a:solidFill>
              </a:rPr>
              <a:t>це</a:t>
            </a:r>
            <a:r>
              <a:rPr lang="ru-RU" sz="2800" b="1" i="1" dirty="0">
                <a:solidFill>
                  <a:srgbClr val="FF0000"/>
                </a:solidFill>
              </a:rPr>
              <a:t> метод </a:t>
            </a:r>
            <a:r>
              <a:rPr lang="ru-RU" sz="2800" b="1" i="1" dirty="0" err="1">
                <a:solidFill>
                  <a:srgbClr val="FF0000"/>
                </a:solidFill>
              </a:rPr>
              <a:t>дослідження</a:t>
            </a:r>
            <a:r>
              <a:rPr lang="ru-RU" sz="2800" b="1" i="1" dirty="0">
                <a:solidFill>
                  <a:srgbClr val="FF0000"/>
                </a:solidFill>
              </a:rPr>
              <a:t> </a:t>
            </a:r>
            <a:r>
              <a:rPr lang="ru-RU" sz="2800" b="1" i="1" dirty="0" err="1">
                <a:solidFill>
                  <a:srgbClr val="FF0000"/>
                </a:solidFill>
              </a:rPr>
              <a:t>діяльності</a:t>
            </a:r>
            <a:r>
              <a:rPr lang="ru-RU" sz="2800" b="1" i="1" dirty="0">
                <a:solidFill>
                  <a:srgbClr val="FF0000"/>
                </a:solidFill>
              </a:rPr>
              <a:t> головного </a:t>
            </a:r>
            <a:r>
              <a:rPr lang="ru-RU" sz="2800" b="1" i="1" dirty="0" err="1">
                <a:solidFill>
                  <a:srgbClr val="FF0000"/>
                </a:solidFill>
              </a:rPr>
              <a:t>мозку</a:t>
            </a:r>
            <a:r>
              <a:rPr lang="ru-RU" sz="2800" b="1" i="1" dirty="0">
                <a:solidFill>
                  <a:srgbClr val="FF0000"/>
                </a:solidFill>
              </a:rPr>
              <a:t>, </a:t>
            </a:r>
            <a:r>
              <a:rPr lang="ru-RU" sz="2800" b="1" i="1" dirty="0" err="1">
                <a:solidFill>
                  <a:srgbClr val="FF0000"/>
                </a:solidFill>
              </a:rPr>
              <a:t>який</a:t>
            </a:r>
            <a:r>
              <a:rPr lang="ru-RU" sz="2800" b="1" i="1" dirty="0">
                <a:solidFill>
                  <a:srgbClr val="FF0000"/>
                </a:solidFill>
              </a:rPr>
              <a:t> </a:t>
            </a:r>
            <a:r>
              <a:rPr lang="ru-RU" sz="2800" b="1" i="1" dirty="0" err="1">
                <a:solidFill>
                  <a:srgbClr val="FF0000"/>
                </a:solidFill>
              </a:rPr>
              <a:t>заснований</a:t>
            </a:r>
            <a:r>
              <a:rPr lang="ru-RU" sz="2800" b="1" i="1" dirty="0">
                <a:solidFill>
                  <a:srgbClr val="FF0000"/>
                </a:solidFill>
              </a:rPr>
              <a:t> на </a:t>
            </a:r>
            <a:r>
              <a:rPr lang="ru-RU" sz="2800" b="1" i="1" dirty="0" err="1">
                <a:solidFill>
                  <a:srgbClr val="FF0000"/>
                </a:solidFill>
              </a:rPr>
              <a:t>реєстрації</a:t>
            </a:r>
            <a:r>
              <a:rPr lang="ru-RU" sz="2800" b="1" i="1" dirty="0">
                <a:solidFill>
                  <a:srgbClr val="FF0000"/>
                </a:solidFill>
              </a:rPr>
              <a:t> </a:t>
            </a:r>
            <a:r>
              <a:rPr lang="ru-RU" sz="2800" b="1" i="1" dirty="0" err="1">
                <a:solidFill>
                  <a:srgbClr val="FF0000"/>
                </a:solidFill>
              </a:rPr>
              <a:t>сумарної</a:t>
            </a:r>
            <a:r>
              <a:rPr lang="ru-RU" sz="2800" b="1" i="1" dirty="0">
                <a:solidFill>
                  <a:srgbClr val="FF0000"/>
                </a:solidFill>
              </a:rPr>
              <a:t> </a:t>
            </a:r>
            <a:r>
              <a:rPr lang="ru-RU" sz="2800" b="1" i="1" dirty="0" err="1">
                <a:solidFill>
                  <a:srgbClr val="FF0000"/>
                </a:solidFill>
              </a:rPr>
              <a:t>активності</a:t>
            </a:r>
            <a:r>
              <a:rPr lang="ru-RU" sz="2800" b="1" i="1" dirty="0">
                <a:solidFill>
                  <a:srgbClr val="FF0000"/>
                </a:solidFill>
              </a:rPr>
              <a:t> </a:t>
            </a:r>
            <a:r>
              <a:rPr lang="ru-RU" sz="2800" b="1" i="1" dirty="0" err="1">
                <a:solidFill>
                  <a:srgbClr val="FF0000"/>
                </a:solidFill>
              </a:rPr>
              <a:t>його</a:t>
            </a:r>
            <a:r>
              <a:rPr lang="ru-RU" sz="2800" b="1" i="1" dirty="0">
                <a:solidFill>
                  <a:srgbClr val="FF0000"/>
                </a:solidFill>
              </a:rPr>
              <a:t> </a:t>
            </a:r>
            <a:r>
              <a:rPr lang="ru-RU" sz="2800" b="1" i="1" dirty="0" err="1">
                <a:solidFill>
                  <a:srgbClr val="FF0000"/>
                </a:solidFill>
              </a:rPr>
              <a:t>клітин</a:t>
            </a:r>
            <a:r>
              <a:rPr lang="ru-RU" sz="2800" b="1" i="1" dirty="0">
                <a:solidFill>
                  <a:srgbClr val="FF0000"/>
                </a:solidFill>
              </a:rPr>
              <a:t> (</a:t>
            </a:r>
            <a:r>
              <a:rPr lang="ru-RU" sz="2800" b="1" i="1" dirty="0" err="1">
                <a:solidFill>
                  <a:srgbClr val="FF0000"/>
                </a:solidFill>
              </a:rPr>
              <a:t>нейронів</a:t>
            </a:r>
            <a:r>
              <a:rPr lang="ru-RU" sz="2800" b="1" i="1" dirty="0">
                <a:solidFill>
                  <a:srgbClr val="FF0000"/>
                </a:solidFill>
              </a:rPr>
              <a:t>). ЕЕГ </a:t>
            </a:r>
            <a:r>
              <a:rPr lang="ru-RU" sz="2800" b="1" i="1" dirty="0" err="1">
                <a:solidFill>
                  <a:srgbClr val="FF0000"/>
                </a:solidFill>
              </a:rPr>
              <a:t>являє</a:t>
            </a:r>
            <a:r>
              <a:rPr lang="ru-RU" sz="2800" b="1" i="1" dirty="0">
                <a:solidFill>
                  <a:srgbClr val="FF0000"/>
                </a:solidFill>
              </a:rPr>
              <a:t> собою </a:t>
            </a:r>
            <a:r>
              <a:rPr lang="ru-RU" sz="2800" b="1" i="1" dirty="0" err="1">
                <a:solidFill>
                  <a:srgbClr val="FF0000"/>
                </a:solidFill>
              </a:rPr>
              <a:t>запис</a:t>
            </a:r>
            <a:r>
              <a:rPr lang="ru-RU" sz="2800" b="1" i="1" dirty="0">
                <a:solidFill>
                  <a:srgbClr val="FF0000"/>
                </a:solidFill>
              </a:rPr>
              <a:t> </a:t>
            </a:r>
            <a:r>
              <a:rPr lang="ru-RU" sz="2800" b="1" i="1" dirty="0" err="1">
                <a:solidFill>
                  <a:srgbClr val="FF0000"/>
                </a:solidFill>
              </a:rPr>
              <a:t>коливань</a:t>
            </a:r>
            <a:r>
              <a:rPr lang="ru-RU" sz="2800" b="1" i="1" dirty="0">
                <a:solidFill>
                  <a:srgbClr val="FF0000"/>
                </a:solidFill>
              </a:rPr>
              <a:t> </a:t>
            </a:r>
            <a:r>
              <a:rPr lang="ru-RU" sz="2800" b="1" i="1" dirty="0" err="1">
                <a:solidFill>
                  <a:srgbClr val="FF0000"/>
                </a:solidFill>
              </a:rPr>
              <a:t>різниці</a:t>
            </a:r>
            <a:r>
              <a:rPr lang="ru-RU" sz="2800" b="1" i="1" dirty="0">
                <a:solidFill>
                  <a:srgbClr val="FF0000"/>
                </a:solidFill>
              </a:rPr>
              <a:t> </a:t>
            </a:r>
            <a:r>
              <a:rPr lang="ru-RU" sz="2800" b="1" i="1" dirty="0" err="1">
                <a:solidFill>
                  <a:srgbClr val="FF0000"/>
                </a:solidFill>
              </a:rPr>
              <a:t>біоелектричних</a:t>
            </a:r>
            <a:r>
              <a:rPr lang="ru-RU" sz="2800" b="1" i="1" dirty="0">
                <a:solidFill>
                  <a:srgbClr val="FF0000"/>
                </a:solidFill>
              </a:rPr>
              <a:t> </a:t>
            </a:r>
            <a:r>
              <a:rPr lang="ru-RU" sz="2800" b="1" i="1" dirty="0" err="1">
                <a:solidFill>
                  <a:srgbClr val="FF0000"/>
                </a:solidFill>
              </a:rPr>
              <a:t>потенціалів</a:t>
            </a:r>
            <a:r>
              <a:rPr lang="ru-RU" sz="2800" b="1" i="1" dirty="0">
                <a:solidFill>
                  <a:srgbClr val="FF0000"/>
                </a:solidFill>
              </a:rPr>
              <a:t> живого </a:t>
            </a:r>
            <a:r>
              <a:rPr lang="ru-RU" sz="2800" b="1" i="1" dirty="0" err="1">
                <a:solidFill>
                  <a:srgbClr val="FF0000"/>
                </a:solidFill>
              </a:rPr>
              <a:t>мозку</a:t>
            </a:r>
            <a:endParaRPr lang="ru-RU" sz="2800" b="1" dirty="0"/>
          </a:p>
        </p:txBody>
      </p:sp>
      <p:pic>
        <p:nvPicPr>
          <p:cNvPr id="55299" name="Picture 5" descr="eeg00001"/>
          <p:cNvPicPr>
            <a:picLocks noChangeAspect="1" noChangeArrowheads="1"/>
          </p:cNvPicPr>
          <p:nvPr/>
        </p:nvPicPr>
        <p:blipFill>
          <a:blip r:embed="rId2"/>
          <a:srcRect/>
          <a:stretch>
            <a:fillRect/>
          </a:stretch>
        </p:blipFill>
        <p:spPr bwMode="auto">
          <a:xfrm>
            <a:off x="0" y="3203575"/>
            <a:ext cx="4876800" cy="3654425"/>
          </a:xfrm>
          <a:prstGeom prst="rect">
            <a:avLst/>
          </a:prstGeom>
          <a:noFill/>
          <a:ln w="9525">
            <a:noFill/>
            <a:miter lim="800000"/>
            <a:headEnd/>
            <a:tailEnd/>
          </a:ln>
        </p:spPr>
      </p:pic>
      <p:pic>
        <p:nvPicPr>
          <p:cNvPr id="55300" name="Picture 7" descr="ANd9GcQZlauorgbwqVHRuvrJU-qHxgf_w9VYvw4ofzAtHTOIPuA4fjyoEg">
            <a:hlinkClick r:id="rId3"/>
          </p:cNvPr>
          <p:cNvPicPr>
            <a:picLocks noChangeAspect="1" noChangeArrowheads="1"/>
          </p:cNvPicPr>
          <p:nvPr/>
        </p:nvPicPr>
        <p:blipFill>
          <a:blip r:embed="rId4"/>
          <a:srcRect/>
          <a:stretch>
            <a:fillRect/>
          </a:stretch>
        </p:blipFill>
        <p:spPr bwMode="auto">
          <a:xfrm>
            <a:off x="4876800" y="3190875"/>
            <a:ext cx="4267200" cy="3667125"/>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3" descr="reclama"/>
          <p:cNvPicPr>
            <a:picLocks noChangeAspect="1" noChangeArrowheads="1"/>
          </p:cNvPicPr>
          <p:nvPr/>
        </p:nvPicPr>
        <p:blipFill>
          <a:blip r:embed="rId2"/>
          <a:srcRect/>
          <a:stretch>
            <a:fillRect/>
          </a:stretch>
        </p:blipFill>
        <p:spPr bwMode="auto">
          <a:xfrm>
            <a:off x="0" y="228600"/>
            <a:ext cx="4733925" cy="6324600"/>
          </a:xfrm>
          <a:prstGeom prst="rect">
            <a:avLst/>
          </a:prstGeom>
          <a:noFill/>
          <a:ln w="9525">
            <a:noFill/>
            <a:miter lim="800000"/>
            <a:headEnd/>
            <a:tailEnd/>
          </a:ln>
        </p:spPr>
      </p:pic>
      <p:sp>
        <p:nvSpPr>
          <p:cNvPr id="39939" name="Rectangle 4"/>
          <p:cNvSpPr>
            <a:spLocks noChangeArrowheads="1"/>
          </p:cNvSpPr>
          <p:nvPr/>
        </p:nvSpPr>
        <p:spPr bwMode="auto">
          <a:xfrm>
            <a:off x="4724400" y="485814"/>
            <a:ext cx="4419600" cy="5881610"/>
          </a:xfrm>
          <a:prstGeom prst="rect">
            <a:avLst/>
          </a:prstGeom>
          <a:noFill/>
          <a:ln w="9525">
            <a:noFill/>
            <a:miter lim="800000"/>
            <a:headEnd/>
            <a:tailEnd/>
          </a:ln>
        </p:spPr>
        <p:txBody>
          <a:bodyPr anchor="ctr">
            <a:spAutoFit/>
          </a:bodyPr>
          <a:lstStyle/>
          <a:p>
            <a:pPr marL="266700" indent="-266700" algn="ctr">
              <a:lnSpc>
                <a:spcPct val="110000"/>
              </a:lnSpc>
            </a:pPr>
            <a:r>
              <a:rPr lang="ru-RU" b="1" u="sng" dirty="0" smtClean="0">
                <a:solidFill>
                  <a:srgbClr val="FF0000"/>
                </a:solidFill>
              </a:rPr>
              <a:t>Метод </a:t>
            </a:r>
            <a:r>
              <a:rPr lang="ru-RU" b="1" u="sng" dirty="0">
                <a:solidFill>
                  <a:srgbClr val="FF0000"/>
                </a:solidFill>
              </a:rPr>
              <a:t>ЕЕГ </a:t>
            </a:r>
            <a:r>
              <a:rPr lang="ru-RU" b="1" u="sng" dirty="0" err="1">
                <a:solidFill>
                  <a:srgbClr val="FF0000"/>
                </a:solidFill>
              </a:rPr>
              <a:t>дозволяє</a:t>
            </a:r>
            <a:r>
              <a:rPr lang="ru-RU" b="1" u="sng" dirty="0">
                <a:solidFill>
                  <a:srgbClr val="FF0000"/>
                </a:solidFill>
              </a:rPr>
              <a:t>:</a:t>
            </a:r>
          </a:p>
          <a:p>
            <a:pPr marL="266700" indent="-266700">
              <a:lnSpc>
                <a:spcPct val="110000"/>
              </a:lnSpc>
            </a:pPr>
            <a:r>
              <a:rPr lang="ru-RU" b="1" dirty="0"/>
              <a:t>1. </a:t>
            </a:r>
            <a:r>
              <a:rPr lang="ru-RU" b="1" dirty="0" err="1"/>
              <a:t>Оцінити</a:t>
            </a:r>
            <a:r>
              <a:rPr lang="ru-RU" b="1" dirty="0"/>
              <a:t> </a:t>
            </a:r>
            <a:r>
              <a:rPr lang="ru-RU" b="1" dirty="0" err="1"/>
              <a:t>загальну</a:t>
            </a:r>
            <a:r>
              <a:rPr lang="ru-RU" b="1" dirty="0"/>
              <a:t> </a:t>
            </a:r>
            <a:r>
              <a:rPr lang="ru-RU" b="1" dirty="0" err="1"/>
              <a:t>активність</a:t>
            </a:r>
            <a:r>
              <a:rPr lang="ru-RU" b="1" dirty="0"/>
              <a:t> </a:t>
            </a:r>
            <a:r>
              <a:rPr lang="ru-RU" b="1" dirty="0" err="1"/>
              <a:t>роботи</a:t>
            </a:r>
            <a:r>
              <a:rPr lang="ru-RU" b="1" dirty="0"/>
              <a:t> головного </a:t>
            </a:r>
            <a:r>
              <a:rPr lang="ru-RU" b="1" dirty="0" err="1"/>
              <a:t>мозку</a:t>
            </a:r>
            <a:r>
              <a:rPr lang="ru-RU" b="1" dirty="0"/>
              <a:t>.</a:t>
            </a:r>
          </a:p>
          <a:p>
            <a:pPr marL="266700" indent="-266700">
              <a:lnSpc>
                <a:spcPct val="110000"/>
              </a:lnSpc>
            </a:pPr>
            <a:r>
              <a:rPr lang="ru-RU" b="1" dirty="0"/>
              <a:t>2. </a:t>
            </a:r>
            <a:r>
              <a:rPr lang="ru-RU" b="1" dirty="0" err="1"/>
              <a:t>Виявити</a:t>
            </a:r>
            <a:r>
              <a:rPr lang="ru-RU" b="1" dirty="0"/>
              <a:t> </a:t>
            </a:r>
            <a:r>
              <a:rPr lang="ru-RU" b="1" dirty="0" err="1"/>
              <a:t>наявність</a:t>
            </a:r>
            <a:r>
              <a:rPr lang="ru-RU" b="1" dirty="0"/>
              <a:t> </a:t>
            </a:r>
            <a:r>
              <a:rPr lang="ru-RU" b="1" dirty="0" err="1"/>
              <a:t>вогнищ</a:t>
            </a:r>
            <a:r>
              <a:rPr lang="ru-RU" b="1" dirty="0"/>
              <a:t> </a:t>
            </a:r>
            <a:r>
              <a:rPr lang="ru-RU" b="1" dirty="0" err="1"/>
              <a:t>епілептичної</a:t>
            </a:r>
            <a:r>
              <a:rPr lang="ru-RU" b="1" dirty="0"/>
              <a:t> </a:t>
            </a:r>
            <a:r>
              <a:rPr lang="ru-RU" b="1" dirty="0" err="1"/>
              <a:t>активності</a:t>
            </a:r>
            <a:r>
              <a:rPr lang="ru-RU" b="1" dirty="0"/>
              <a:t>, </a:t>
            </a:r>
            <a:r>
              <a:rPr lang="ru-RU" b="1" dirty="0" err="1"/>
              <a:t>оцінити</a:t>
            </a:r>
            <a:r>
              <a:rPr lang="ru-RU" b="1" dirty="0"/>
              <a:t> "</a:t>
            </a:r>
            <a:r>
              <a:rPr lang="ru-RU" b="1" dirty="0" err="1"/>
              <a:t>епілептиформні</a:t>
            </a:r>
            <a:r>
              <a:rPr lang="ru-RU" b="1" dirty="0"/>
              <a:t> </a:t>
            </a:r>
            <a:r>
              <a:rPr lang="ru-RU" b="1" dirty="0" err="1"/>
              <a:t>активності</a:t>
            </a:r>
            <a:r>
              <a:rPr lang="ru-RU" b="1" dirty="0"/>
              <a:t>" головного </a:t>
            </a:r>
            <a:r>
              <a:rPr lang="ru-RU" b="1" dirty="0" err="1"/>
              <a:t>мозку</a:t>
            </a:r>
            <a:r>
              <a:rPr lang="ru-RU" b="1" dirty="0"/>
              <a:t>.</a:t>
            </a:r>
          </a:p>
          <a:p>
            <a:pPr marL="266700" indent="-266700">
              <a:lnSpc>
                <a:spcPct val="110000"/>
              </a:lnSpc>
            </a:pPr>
            <a:r>
              <a:rPr lang="ru-RU" b="1" dirty="0"/>
              <a:t>3. </a:t>
            </a:r>
            <a:r>
              <a:rPr lang="ru-RU" b="1" dirty="0" err="1"/>
              <a:t>Виявити</a:t>
            </a:r>
            <a:r>
              <a:rPr lang="ru-RU" b="1" dirty="0"/>
              <a:t> </a:t>
            </a:r>
            <a:r>
              <a:rPr lang="ru-RU" b="1" dirty="0" err="1"/>
              <a:t>патологічну</a:t>
            </a:r>
            <a:r>
              <a:rPr lang="ru-RU" b="1" dirty="0"/>
              <a:t> </a:t>
            </a:r>
            <a:r>
              <a:rPr lang="ru-RU" b="1" dirty="0" err="1"/>
              <a:t>активність</a:t>
            </a:r>
            <a:r>
              <a:rPr lang="ru-RU" b="1" dirty="0"/>
              <a:t>, </a:t>
            </a:r>
            <a:r>
              <a:rPr lang="ru-RU" b="1" dirty="0" err="1"/>
              <a:t>незалежно</a:t>
            </a:r>
            <a:r>
              <a:rPr lang="ru-RU" b="1" dirty="0"/>
              <a:t> </a:t>
            </a:r>
            <a:r>
              <a:rPr lang="ru-RU" b="1" dirty="0" err="1"/>
              <a:t>від</a:t>
            </a:r>
            <a:r>
              <a:rPr lang="ru-RU" b="1" dirty="0"/>
              <a:t> причини (травма, </a:t>
            </a:r>
            <a:r>
              <a:rPr lang="ru-RU" b="1" dirty="0" err="1"/>
              <a:t>судинна</a:t>
            </a:r>
            <a:r>
              <a:rPr lang="ru-RU" b="1" dirty="0"/>
              <a:t> </a:t>
            </a:r>
            <a:r>
              <a:rPr lang="ru-RU" b="1" dirty="0" err="1"/>
              <a:t>патологія</a:t>
            </a:r>
            <a:r>
              <a:rPr lang="ru-RU" b="1" dirty="0"/>
              <a:t>, </a:t>
            </a:r>
            <a:r>
              <a:rPr lang="ru-RU" b="1" dirty="0" err="1"/>
              <a:t>пухлина</a:t>
            </a:r>
            <a:r>
              <a:rPr lang="ru-RU" b="1" dirty="0"/>
              <a:t>).</a:t>
            </a:r>
          </a:p>
          <a:p>
            <a:pPr marL="266700" indent="-266700">
              <a:lnSpc>
                <a:spcPct val="110000"/>
              </a:lnSpc>
            </a:pPr>
            <a:r>
              <a:rPr lang="ru-RU" b="1" dirty="0"/>
              <a:t>4. </a:t>
            </a:r>
            <a:r>
              <a:rPr lang="ru-RU" b="1" dirty="0" err="1"/>
              <a:t>Оцінити</a:t>
            </a:r>
            <a:r>
              <a:rPr lang="ru-RU" b="1" dirty="0"/>
              <a:t> </a:t>
            </a:r>
            <a:r>
              <a:rPr lang="ru-RU" b="1" dirty="0" err="1"/>
              <a:t>вікові</a:t>
            </a:r>
            <a:r>
              <a:rPr lang="ru-RU" b="1" dirty="0"/>
              <a:t> </a:t>
            </a:r>
            <a:r>
              <a:rPr lang="ru-RU" b="1" dirty="0" err="1"/>
              <a:t>особливості</a:t>
            </a:r>
            <a:r>
              <a:rPr lang="ru-RU" b="1" dirty="0"/>
              <a:t> </a:t>
            </a:r>
            <a:r>
              <a:rPr lang="ru-RU" b="1" dirty="0" err="1"/>
              <a:t>діяльності</a:t>
            </a:r>
            <a:r>
              <a:rPr lang="ru-RU" b="1" dirty="0"/>
              <a:t> головного </a:t>
            </a:r>
            <a:r>
              <a:rPr lang="ru-RU" b="1" dirty="0" err="1"/>
              <a:t>мозку</a:t>
            </a:r>
            <a:r>
              <a:rPr lang="ru-RU" b="1" dirty="0"/>
              <a:t> </a:t>
            </a:r>
            <a:r>
              <a:rPr lang="ru-RU" b="1" dirty="0" err="1"/>
              <a:t>дітей</a:t>
            </a:r>
            <a:r>
              <a:rPr lang="ru-RU" b="1" dirty="0"/>
              <a:t> і </a:t>
            </a:r>
            <a:r>
              <a:rPr lang="ru-RU" b="1" dirty="0" err="1"/>
              <a:t>підлітків</a:t>
            </a:r>
            <a:r>
              <a:rPr lang="ru-RU" b="1" dirty="0"/>
              <a:t>. При </a:t>
            </a:r>
            <a:r>
              <a:rPr lang="ru-RU" b="1" dirty="0" err="1"/>
              <a:t>наявності</a:t>
            </a:r>
            <a:r>
              <a:rPr lang="ru-RU" b="1" dirty="0"/>
              <a:t> </a:t>
            </a:r>
            <a:r>
              <a:rPr lang="ru-RU" b="1" dirty="0" err="1"/>
              <a:t>невідповідності</a:t>
            </a:r>
            <a:r>
              <a:rPr lang="ru-RU" b="1" dirty="0"/>
              <a:t> </a:t>
            </a:r>
            <a:r>
              <a:rPr lang="ru-RU" b="1" dirty="0" err="1"/>
              <a:t>віковій</a:t>
            </a:r>
            <a:r>
              <a:rPr lang="ru-RU" b="1" dirty="0"/>
              <a:t> </a:t>
            </a:r>
            <a:r>
              <a:rPr lang="ru-RU" b="1" dirty="0" err="1"/>
              <a:t>нормі</a:t>
            </a:r>
            <a:r>
              <a:rPr lang="ru-RU" b="1" dirty="0"/>
              <a:t> - </a:t>
            </a:r>
            <a:r>
              <a:rPr lang="ru-RU" b="1" dirty="0" err="1"/>
              <a:t>оцінити</a:t>
            </a:r>
            <a:r>
              <a:rPr lang="ru-RU" b="1" dirty="0"/>
              <a:t> </a:t>
            </a:r>
            <a:r>
              <a:rPr lang="ru-RU" b="1" dirty="0" err="1"/>
              <a:t>ступінь</a:t>
            </a:r>
            <a:r>
              <a:rPr lang="ru-RU" b="1" dirty="0"/>
              <a:t> </a:t>
            </a:r>
            <a:r>
              <a:rPr lang="ru-RU" b="1" dirty="0" err="1" smtClean="0"/>
              <a:t>відставання</a:t>
            </a:r>
            <a:r>
              <a:rPr lang="ru-RU" b="1" dirty="0" smtClean="0"/>
              <a:t> </a:t>
            </a:r>
            <a:r>
              <a:rPr lang="ru-RU" b="1" dirty="0" err="1" smtClean="0"/>
              <a:t>біоелектричної</a:t>
            </a:r>
            <a:r>
              <a:rPr lang="ru-RU" b="1" dirty="0" smtClean="0"/>
              <a:t> </a:t>
            </a:r>
            <a:r>
              <a:rPr lang="ru-RU" b="1" dirty="0" err="1"/>
              <a:t>активності</a:t>
            </a:r>
            <a:r>
              <a:rPr lang="ru-RU" b="1" dirty="0"/>
              <a:t> головного </a:t>
            </a:r>
            <a:r>
              <a:rPr lang="ru-RU" b="1" dirty="0" err="1"/>
              <a:t>мозку</a:t>
            </a:r>
            <a:r>
              <a:rPr lang="ru-RU" b="1" dirty="0"/>
              <a:t>.</a:t>
            </a:r>
          </a:p>
          <a:p>
            <a:pPr marL="266700" indent="-266700">
              <a:lnSpc>
                <a:spcPct val="110000"/>
              </a:lnSpc>
            </a:pPr>
            <a:r>
              <a:rPr lang="ru-RU" b="1" dirty="0"/>
              <a:t>5. За </a:t>
            </a:r>
            <a:r>
              <a:rPr lang="ru-RU" b="1" dirty="0" err="1"/>
              <a:t>непрямими</a:t>
            </a:r>
            <a:r>
              <a:rPr lang="ru-RU" b="1" dirty="0"/>
              <a:t> </a:t>
            </a:r>
            <a:r>
              <a:rPr lang="ru-RU" b="1" dirty="0" err="1"/>
              <a:t>даними</a:t>
            </a:r>
            <a:r>
              <a:rPr lang="ru-RU" b="1" dirty="0"/>
              <a:t> </a:t>
            </a:r>
            <a:r>
              <a:rPr lang="ru-RU" b="1" dirty="0" err="1"/>
              <a:t>судити</a:t>
            </a:r>
            <a:r>
              <a:rPr lang="ru-RU" b="1" dirty="0"/>
              <a:t> про </a:t>
            </a:r>
            <a:r>
              <a:rPr lang="ru-RU" b="1" dirty="0" err="1"/>
              <a:t>зміну</a:t>
            </a:r>
            <a:r>
              <a:rPr lang="ru-RU" b="1" dirty="0"/>
              <a:t> </a:t>
            </a:r>
            <a:r>
              <a:rPr lang="ru-RU" b="1" dirty="0" err="1"/>
              <a:t>структури</a:t>
            </a:r>
            <a:r>
              <a:rPr lang="ru-RU" b="1" dirty="0"/>
              <a:t> </a:t>
            </a:r>
            <a:r>
              <a:rPr lang="ru-RU" b="1" dirty="0" err="1"/>
              <a:t>мозку</a:t>
            </a:r>
            <a:endParaRPr lang="ru-RU" b="1"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8370" name="Picture 5" descr="nerv8"/>
          <p:cNvPicPr>
            <a:picLocks noChangeAspect="1" noChangeArrowheads="1"/>
          </p:cNvPicPr>
          <p:nvPr/>
        </p:nvPicPr>
        <p:blipFill>
          <a:blip r:embed="rId2"/>
          <a:srcRect/>
          <a:stretch>
            <a:fillRect/>
          </a:stretch>
        </p:blipFill>
        <p:spPr bwMode="auto">
          <a:xfrm>
            <a:off x="0" y="0"/>
            <a:ext cx="5105400" cy="3829050"/>
          </a:xfrm>
          <a:prstGeom prst="rect">
            <a:avLst/>
          </a:prstGeom>
          <a:noFill/>
          <a:ln w="9525">
            <a:noFill/>
            <a:miter lim="800000"/>
            <a:headEnd/>
            <a:tailEnd/>
          </a:ln>
        </p:spPr>
      </p:pic>
      <p:pic>
        <p:nvPicPr>
          <p:cNvPr id="58371" name="Picture 7" descr="5537"/>
          <p:cNvPicPr>
            <a:picLocks noChangeAspect="1" noChangeArrowheads="1"/>
          </p:cNvPicPr>
          <p:nvPr/>
        </p:nvPicPr>
        <p:blipFill>
          <a:blip r:embed="rId3"/>
          <a:srcRect/>
          <a:stretch>
            <a:fillRect/>
          </a:stretch>
        </p:blipFill>
        <p:spPr bwMode="auto">
          <a:xfrm>
            <a:off x="4419600" y="3048000"/>
            <a:ext cx="4724400" cy="3810000"/>
          </a:xfrm>
          <a:prstGeom prst="rect">
            <a:avLst/>
          </a:prstGeom>
          <a:noFill/>
          <a:ln w="9525">
            <a:noFill/>
            <a:miter lim="800000"/>
            <a:headEnd/>
            <a:tailEnd/>
          </a:ln>
        </p:spPr>
      </p:pic>
      <p:pic>
        <p:nvPicPr>
          <p:cNvPr id="58372" name="Picture 10" descr="pic_181_s"/>
          <p:cNvPicPr>
            <a:picLocks noChangeAspect="1" noChangeArrowheads="1"/>
          </p:cNvPicPr>
          <p:nvPr/>
        </p:nvPicPr>
        <p:blipFill>
          <a:blip r:embed="rId4"/>
          <a:srcRect/>
          <a:stretch>
            <a:fillRect/>
          </a:stretch>
        </p:blipFill>
        <p:spPr bwMode="auto">
          <a:xfrm>
            <a:off x="5105400" y="0"/>
            <a:ext cx="4038600" cy="3035300"/>
          </a:xfrm>
          <a:prstGeom prst="rect">
            <a:avLst/>
          </a:prstGeom>
          <a:noFill/>
          <a:ln w="9525">
            <a:noFill/>
            <a:miter lim="800000"/>
            <a:headEnd/>
            <a:tailEnd/>
          </a:ln>
        </p:spPr>
      </p:pic>
      <p:sp>
        <p:nvSpPr>
          <p:cNvPr id="58373" name="Rectangle 11"/>
          <p:cNvSpPr>
            <a:spLocks noChangeArrowheads="1"/>
          </p:cNvSpPr>
          <p:nvPr/>
        </p:nvSpPr>
        <p:spPr bwMode="auto">
          <a:xfrm>
            <a:off x="0" y="3784034"/>
            <a:ext cx="4572000" cy="2677656"/>
          </a:xfrm>
          <a:prstGeom prst="rect">
            <a:avLst/>
          </a:prstGeom>
          <a:noFill/>
          <a:ln w="9525">
            <a:noFill/>
            <a:miter lim="800000"/>
            <a:headEnd/>
            <a:tailEnd/>
          </a:ln>
        </p:spPr>
        <p:txBody>
          <a:bodyPr anchor="ctr">
            <a:spAutoFit/>
          </a:bodyPr>
          <a:lstStyle/>
          <a:p>
            <a:pPr eaLnBrk="0" hangingPunct="0"/>
            <a:r>
              <a:rPr lang="ru-RU" sz="2400" b="1" dirty="0" err="1">
                <a:solidFill>
                  <a:srgbClr val="FF0000"/>
                </a:solidFill>
              </a:rPr>
              <a:t>Електронейроміографія</a:t>
            </a:r>
            <a:r>
              <a:rPr lang="ru-RU" sz="2400" b="1" dirty="0">
                <a:solidFill>
                  <a:srgbClr val="FF0000"/>
                </a:solidFill>
              </a:rPr>
              <a:t> (ЕНМГ) - метод </a:t>
            </a:r>
            <a:r>
              <a:rPr lang="ru-RU" sz="2400" b="1" dirty="0" err="1">
                <a:solidFill>
                  <a:srgbClr val="FF0000"/>
                </a:solidFill>
              </a:rPr>
              <a:t>апаратного</a:t>
            </a:r>
            <a:r>
              <a:rPr lang="ru-RU" sz="2400" b="1" dirty="0">
                <a:solidFill>
                  <a:srgbClr val="FF0000"/>
                </a:solidFill>
              </a:rPr>
              <a:t> </a:t>
            </a:r>
            <a:r>
              <a:rPr lang="ru-RU" sz="2400" b="1" dirty="0" err="1">
                <a:solidFill>
                  <a:srgbClr val="FF0000"/>
                </a:solidFill>
              </a:rPr>
              <a:t>дослідження</a:t>
            </a:r>
            <a:r>
              <a:rPr lang="ru-RU" sz="2400" b="1" dirty="0">
                <a:solidFill>
                  <a:srgbClr val="FF0000"/>
                </a:solidFill>
              </a:rPr>
              <a:t>, в </a:t>
            </a:r>
            <a:r>
              <a:rPr lang="ru-RU" sz="2400" b="1" dirty="0" err="1">
                <a:solidFill>
                  <a:srgbClr val="FF0000"/>
                </a:solidFill>
              </a:rPr>
              <a:t>результаті</a:t>
            </a:r>
            <a:r>
              <a:rPr lang="ru-RU" sz="2400" b="1" dirty="0">
                <a:solidFill>
                  <a:srgbClr val="FF0000"/>
                </a:solidFill>
              </a:rPr>
              <a:t> </a:t>
            </a:r>
            <a:r>
              <a:rPr lang="ru-RU" sz="2400" b="1" dirty="0" err="1">
                <a:solidFill>
                  <a:srgbClr val="FF0000"/>
                </a:solidFill>
              </a:rPr>
              <a:t>якого</a:t>
            </a:r>
            <a:r>
              <a:rPr lang="ru-RU" sz="2400" b="1" dirty="0">
                <a:solidFill>
                  <a:srgbClr val="FF0000"/>
                </a:solidFill>
              </a:rPr>
              <a:t> </a:t>
            </a:r>
            <a:r>
              <a:rPr lang="ru-RU" sz="2400" b="1" dirty="0" err="1">
                <a:solidFill>
                  <a:srgbClr val="FF0000"/>
                </a:solidFill>
              </a:rPr>
              <a:t>визначається</a:t>
            </a:r>
            <a:r>
              <a:rPr lang="ru-RU" sz="2400" b="1" dirty="0">
                <a:solidFill>
                  <a:srgbClr val="FF0000"/>
                </a:solidFill>
              </a:rPr>
              <a:t> </a:t>
            </a:r>
            <a:r>
              <a:rPr lang="ru-RU" sz="2400" b="1" dirty="0" err="1">
                <a:solidFill>
                  <a:srgbClr val="FF0000"/>
                </a:solidFill>
              </a:rPr>
              <a:t>ступінь</a:t>
            </a:r>
            <a:r>
              <a:rPr lang="ru-RU" sz="2400" b="1" dirty="0">
                <a:solidFill>
                  <a:srgbClr val="FF0000"/>
                </a:solidFill>
              </a:rPr>
              <a:t> </a:t>
            </a:r>
            <a:r>
              <a:rPr lang="ru-RU" sz="2400" b="1" dirty="0" err="1">
                <a:solidFill>
                  <a:srgbClr val="FF0000"/>
                </a:solidFill>
              </a:rPr>
              <a:t>електричної</a:t>
            </a:r>
            <a:r>
              <a:rPr lang="ru-RU" sz="2400" b="1" dirty="0">
                <a:solidFill>
                  <a:srgbClr val="FF0000"/>
                </a:solidFill>
              </a:rPr>
              <a:t> </a:t>
            </a:r>
            <a:r>
              <a:rPr lang="ru-RU" sz="2400" b="1" dirty="0" err="1">
                <a:solidFill>
                  <a:srgbClr val="FF0000"/>
                </a:solidFill>
              </a:rPr>
              <a:t>активності</a:t>
            </a:r>
            <a:r>
              <a:rPr lang="ru-RU" sz="2400" b="1" dirty="0">
                <a:solidFill>
                  <a:srgbClr val="FF0000"/>
                </a:solidFill>
              </a:rPr>
              <a:t> </a:t>
            </a:r>
            <a:r>
              <a:rPr lang="ru-RU" sz="2400" b="1" dirty="0" err="1">
                <a:solidFill>
                  <a:srgbClr val="FF0000"/>
                </a:solidFill>
              </a:rPr>
              <a:t>м'язів</a:t>
            </a:r>
            <a:r>
              <a:rPr lang="ru-RU" sz="2400" b="1" dirty="0">
                <a:solidFill>
                  <a:srgbClr val="FF0000"/>
                </a:solidFill>
              </a:rPr>
              <a:t> і </a:t>
            </a:r>
            <a:r>
              <a:rPr lang="ru-RU" sz="2400" b="1" dirty="0" err="1">
                <a:solidFill>
                  <a:srgbClr val="FF0000"/>
                </a:solidFill>
              </a:rPr>
              <a:t>провідності</a:t>
            </a:r>
            <a:r>
              <a:rPr lang="ru-RU" sz="2400" b="1" dirty="0">
                <a:solidFill>
                  <a:srgbClr val="FF0000"/>
                </a:solidFill>
              </a:rPr>
              <a:t> </a:t>
            </a:r>
            <a:r>
              <a:rPr lang="ru-RU" sz="2400" b="1" dirty="0" err="1">
                <a:solidFill>
                  <a:srgbClr val="FF0000"/>
                </a:solidFill>
              </a:rPr>
              <a:t>нервових</a:t>
            </a:r>
            <a:r>
              <a:rPr lang="ru-RU" sz="2400" b="1" dirty="0">
                <a:solidFill>
                  <a:srgbClr val="FF0000"/>
                </a:solidFill>
              </a:rPr>
              <a:t> </a:t>
            </a:r>
            <a:r>
              <a:rPr lang="ru-RU" sz="2400" b="1" dirty="0" err="1">
                <a:solidFill>
                  <a:srgbClr val="FF0000"/>
                </a:solidFill>
              </a:rPr>
              <a:t>закінчень</a:t>
            </a:r>
            <a:endParaRPr lang="ru-RU" sz="2400" b="1"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2466" name="Picture 7" descr="t111-8a"/>
          <p:cNvPicPr>
            <a:picLocks noChangeAspect="1" noChangeArrowheads="1"/>
          </p:cNvPicPr>
          <p:nvPr/>
        </p:nvPicPr>
        <p:blipFill>
          <a:blip r:embed="rId2"/>
          <a:srcRect/>
          <a:stretch>
            <a:fillRect/>
          </a:stretch>
        </p:blipFill>
        <p:spPr bwMode="auto">
          <a:xfrm>
            <a:off x="0" y="3895725"/>
            <a:ext cx="3733800" cy="2962275"/>
          </a:xfrm>
          <a:prstGeom prst="rect">
            <a:avLst/>
          </a:prstGeom>
          <a:noFill/>
          <a:ln w="9525">
            <a:noFill/>
            <a:miter lim="800000"/>
            <a:headEnd/>
            <a:tailEnd/>
          </a:ln>
        </p:spPr>
      </p:pic>
      <p:pic>
        <p:nvPicPr>
          <p:cNvPr id="62467" name="Picture 9" descr="normal"/>
          <p:cNvPicPr>
            <a:picLocks noChangeAspect="1" noChangeArrowheads="1"/>
          </p:cNvPicPr>
          <p:nvPr/>
        </p:nvPicPr>
        <p:blipFill>
          <a:blip r:embed="rId3"/>
          <a:srcRect/>
          <a:stretch>
            <a:fillRect/>
          </a:stretch>
        </p:blipFill>
        <p:spPr bwMode="auto">
          <a:xfrm>
            <a:off x="0" y="914400"/>
            <a:ext cx="2436813" cy="2971800"/>
          </a:xfrm>
          <a:prstGeom prst="rect">
            <a:avLst/>
          </a:prstGeom>
          <a:noFill/>
          <a:ln w="9525">
            <a:noFill/>
            <a:miter lim="800000"/>
            <a:headEnd/>
            <a:tailEnd/>
          </a:ln>
        </p:spPr>
      </p:pic>
      <p:pic>
        <p:nvPicPr>
          <p:cNvPr id="62468" name="Picture 14" descr="http://medprep.info/img/ail/1555_1555_2.jpg"/>
          <p:cNvPicPr>
            <a:picLocks noChangeAspect="1" noChangeArrowheads="1"/>
          </p:cNvPicPr>
          <p:nvPr/>
        </p:nvPicPr>
        <p:blipFill>
          <a:blip r:embed="rId4"/>
          <a:srcRect/>
          <a:stretch>
            <a:fillRect/>
          </a:stretch>
        </p:blipFill>
        <p:spPr bwMode="auto">
          <a:xfrm>
            <a:off x="3733800" y="3886200"/>
            <a:ext cx="2668588" cy="2971800"/>
          </a:xfrm>
          <a:prstGeom prst="rect">
            <a:avLst/>
          </a:prstGeom>
          <a:noFill/>
          <a:ln w="9525">
            <a:noFill/>
            <a:miter lim="800000"/>
            <a:headEnd/>
            <a:tailEnd/>
          </a:ln>
        </p:spPr>
      </p:pic>
      <p:pic>
        <p:nvPicPr>
          <p:cNvPr id="62469" name="Picture 12" descr="Аденома"/>
          <p:cNvPicPr>
            <a:picLocks noChangeAspect="1" noChangeArrowheads="1"/>
          </p:cNvPicPr>
          <p:nvPr/>
        </p:nvPicPr>
        <p:blipFill>
          <a:blip r:embed="rId5"/>
          <a:srcRect/>
          <a:stretch>
            <a:fillRect/>
          </a:stretch>
        </p:blipFill>
        <p:spPr bwMode="auto">
          <a:xfrm>
            <a:off x="5105400" y="0"/>
            <a:ext cx="4038600" cy="3025775"/>
          </a:xfrm>
          <a:prstGeom prst="rect">
            <a:avLst/>
          </a:prstGeom>
          <a:noFill/>
          <a:ln w="9525">
            <a:noFill/>
            <a:miter lim="800000"/>
            <a:headEnd/>
            <a:tailEnd/>
          </a:ln>
        </p:spPr>
      </p:pic>
      <p:pic>
        <p:nvPicPr>
          <p:cNvPr id="62470" name="Picture 5" descr="img_73"/>
          <p:cNvPicPr>
            <a:picLocks noChangeAspect="1" noChangeArrowheads="1"/>
          </p:cNvPicPr>
          <p:nvPr/>
        </p:nvPicPr>
        <p:blipFill>
          <a:blip r:embed="rId6"/>
          <a:srcRect/>
          <a:stretch>
            <a:fillRect/>
          </a:stretch>
        </p:blipFill>
        <p:spPr bwMode="auto">
          <a:xfrm>
            <a:off x="6183313" y="3200400"/>
            <a:ext cx="2960687" cy="3657600"/>
          </a:xfrm>
          <a:prstGeom prst="rect">
            <a:avLst/>
          </a:prstGeom>
          <a:noFill/>
          <a:ln w="9525">
            <a:noFill/>
            <a:miter lim="800000"/>
            <a:headEnd/>
            <a:tailEnd/>
          </a:ln>
        </p:spPr>
      </p:pic>
      <p:sp>
        <p:nvSpPr>
          <p:cNvPr id="124943" name="Rectangle 15"/>
          <p:cNvSpPr>
            <a:spLocks noChangeArrowheads="1"/>
          </p:cNvSpPr>
          <p:nvPr/>
        </p:nvSpPr>
        <p:spPr bwMode="auto">
          <a:xfrm>
            <a:off x="2362200" y="152400"/>
            <a:ext cx="4953000" cy="1600200"/>
          </a:xfrm>
          <a:prstGeom prst="rect">
            <a:avLst/>
          </a:prstGeom>
          <a:noFill/>
          <a:ln w="9525">
            <a:noFill/>
            <a:miter lim="800000"/>
            <a:headEnd/>
            <a:tailEnd/>
          </a:ln>
        </p:spPr>
        <p:txBody>
          <a:bodyPr anchor="ctr"/>
          <a:lstStyle/>
          <a:p>
            <a:pPr marL="514350" indent="-514350" eaLnBrk="0" hangingPunct="0">
              <a:buAutoNum type="arabicParenR"/>
            </a:pPr>
            <a:r>
              <a:rPr lang="ru-RU" sz="2600" b="1" i="1" dirty="0" smtClean="0">
                <a:solidFill>
                  <a:srgbClr val="FF0000"/>
                </a:solidFill>
                <a:effectLst>
                  <a:outerShdw blurRad="38100" dist="38100" dir="2700000" algn="tl">
                    <a:srgbClr val="FFFFFF"/>
                  </a:outerShdw>
                </a:effectLst>
              </a:rPr>
              <a:t>Переломи та </a:t>
            </a:r>
            <a:r>
              <a:rPr lang="ru-RU" sz="2600" b="1" i="1" dirty="0" err="1" smtClean="0">
                <a:solidFill>
                  <a:srgbClr val="FF0000"/>
                </a:solidFill>
                <a:effectLst>
                  <a:outerShdw blurRad="38100" dist="38100" dir="2700000" algn="tl">
                    <a:srgbClr val="FFFFFF"/>
                  </a:outerShdw>
                </a:effectLst>
              </a:rPr>
              <a:t>дефекти</a:t>
            </a:r>
            <a:r>
              <a:rPr lang="ru-RU" sz="2600" b="1" i="1" dirty="0" smtClean="0">
                <a:solidFill>
                  <a:srgbClr val="FF0000"/>
                </a:solidFill>
                <a:effectLst>
                  <a:outerShdw blurRad="38100" dist="38100" dir="2700000" algn="tl">
                    <a:srgbClr val="FFFFFF"/>
                  </a:outerShdw>
                </a:effectLst>
              </a:rPr>
              <a:t> </a:t>
            </a:r>
            <a:r>
              <a:rPr lang="ru-RU" sz="2600" b="1" i="1" dirty="0" err="1" smtClean="0">
                <a:solidFill>
                  <a:srgbClr val="FF0000"/>
                </a:solidFill>
                <a:effectLst>
                  <a:outerShdw blurRad="38100" dist="38100" dir="2700000" algn="tl">
                    <a:srgbClr val="FFFFFF"/>
                  </a:outerShdw>
                </a:effectLst>
              </a:rPr>
              <a:t>кісток</a:t>
            </a:r>
            <a:r>
              <a:rPr lang="ru-RU" sz="2600" b="1" i="1" dirty="0" smtClean="0">
                <a:solidFill>
                  <a:srgbClr val="FF0000"/>
                </a:solidFill>
                <a:effectLst>
                  <a:outerShdw blurRad="38100" dist="38100" dir="2700000" algn="tl">
                    <a:srgbClr val="FFFFFF"/>
                  </a:outerShdw>
                </a:effectLst>
              </a:rPr>
              <a:t> черепа</a:t>
            </a:r>
            <a:r>
              <a:rPr lang="ru-RU" sz="2600" b="1" i="1" dirty="0">
                <a:solidFill>
                  <a:srgbClr val="FF0000"/>
                </a:solidFill>
                <a:effectLst>
                  <a:outerShdw blurRad="38100" dist="38100" dir="2700000" algn="tl">
                    <a:srgbClr val="FFFFFF"/>
                  </a:outerShdw>
                </a:effectLst>
              </a:rPr>
              <a:t>; </a:t>
            </a:r>
          </a:p>
          <a:p>
            <a:pPr marL="514350" indent="-514350" eaLnBrk="0" hangingPunct="0">
              <a:buAutoNum type="arabicParenR"/>
            </a:pPr>
            <a:r>
              <a:rPr lang="ru-RU" sz="2600" b="1" i="1" dirty="0" err="1" smtClean="0">
                <a:solidFill>
                  <a:srgbClr val="FF0000"/>
                </a:solidFill>
                <a:effectLst>
                  <a:outerShdw blurRad="38100" dist="38100" dir="2700000" algn="tl">
                    <a:srgbClr val="FFFFFF"/>
                  </a:outerShdw>
                </a:effectLst>
              </a:rPr>
              <a:t>Гематосинус</a:t>
            </a:r>
            <a:r>
              <a:rPr lang="ru-RU" sz="2600" b="1" i="1" dirty="0">
                <a:solidFill>
                  <a:srgbClr val="FF0000"/>
                </a:solidFill>
                <a:effectLst>
                  <a:outerShdw blurRad="38100" dist="38100" dir="2700000" algn="tl">
                    <a:srgbClr val="FFFFFF"/>
                  </a:outerShdw>
                </a:effectLst>
              </a:rPr>
              <a:t>, </a:t>
            </a:r>
            <a:r>
              <a:rPr lang="ru-RU" sz="2600" b="1" i="1" dirty="0" err="1" smtClean="0">
                <a:solidFill>
                  <a:srgbClr val="FF0000"/>
                </a:solidFill>
                <a:effectLst>
                  <a:outerShdw blurRad="38100" dist="38100" dir="2700000" algn="tl">
                    <a:srgbClr val="FFFFFF"/>
                  </a:outerShdw>
                </a:effectLst>
              </a:rPr>
              <a:t>синуїт</a:t>
            </a:r>
            <a:r>
              <a:rPr lang="ru-RU" sz="2600" b="1" i="1" dirty="0">
                <a:solidFill>
                  <a:srgbClr val="FF0000"/>
                </a:solidFill>
                <a:effectLst>
                  <a:outerShdw blurRad="38100" dist="38100" dir="2700000" algn="tl">
                    <a:srgbClr val="FFFFFF"/>
                  </a:outerShdw>
                </a:effectLst>
              </a:rPr>
              <a:t>; </a:t>
            </a:r>
          </a:p>
          <a:p>
            <a:pPr eaLnBrk="0" hangingPunct="0"/>
            <a:r>
              <a:rPr lang="ru-RU" sz="2600" b="1" i="1" dirty="0" smtClean="0">
                <a:solidFill>
                  <a:srgbClr val="FF0000"/>
                </a:solidFill>
                <a:effectLst>
                  <a:outerShdw blurRad="38100" dist="38100" dir="2700000" algn="tl">
                    <a:srgbClr val="FFFFFF"/>
                  </a:outerShdw>
                </a:effectLst>
              </a:rPr>
              <a:t>3) </a:t>
            </a:r>
            <a:r>
              <a:rPr lang="ru-RU" sz="2600" b="1" i="1" dirty="0" err="1" smtClean="0">
                <a:solidFill>
                  <a:srgbClr val="FF0000"/>
                </a:solidFill>
                <a:effectLst>
                  <a:outerShdw blurRad="38100" dist="38100" dir="2700000" algn="tl">
                    <a:srgbClr val="FFFFFF"/>
                  </a:outerShdw>
                </a:effectLst>
              </a:rPr>
              <a:t>Пневмоцефалію</a:t>
            </a:r>
            <a:r>
              <a:rPr lang="ru-RU" sz="2600" b="1" i="1" dirty="0" err="1">
                <a:solidFill>
                  <a:srgbClr val="FF0000"/>
                </a:solidFill>
                <a:effectLst>
                  <a:outerShdw blurRad="38100" dist="38100" dir="2700000" algn="tl">
                    <a:srgbClr val="FFFFFF"/>
                  </a:outerShdw>
                </a:effectLst>
              </a:rPr>
              <a:t>я</a:t>
            </a:r>
            <a:endParaRPr lang="ru-RU" sz="2600" b="1" i="1" dirty="0">
              <a:solidFill>
                <a:srgbClr val="FF0000"/>
              </a:solidFill>
              <a:effectLst>
                <a:outerShdw blurRad="38100" dist="38100" dir="2700000" algn="tl">
                  <a:srgbClr val="FFFFFF"/>
                </a:outerShdw>
              </a:effectLst>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3490" name="Picture 2"/>
          <p:cNvPicPr>
            <a:picLocks noChangeAspect="1" noChangeArrowheads="1"/>
          </p:cNvPicPr>
          <p:nvPr/>
        </p:nvPicPr>
        <p:blipFill>
          <a:blip r:embed="rId2"/>
          <a:srcRect/>
          <a:stretch>
            <a:fillRect/>
          </a:stretch>
        </p:blipFill>
        <p:spPr bwMode="auto">
          <a:xfrm>
            <a:off x="0" y="3330575"/>
            <a:ext cx="4419600" cy="3527425"/>
          </a:xfrm>
          <a:prstGeom prst="rect">
            <a:avLst/>
          </a:prstGeom>
          <a:noFill/>
          <a:ln w="9525">
            <a:noFill/>
            <a:miter lim="800000"/>
            <a:headEnd/>
            <a:tailEnd/>
          </a:ln>
        </p:spPr>
      </p:pic>
      <p:pic>
        <p:nvPicPr>
          <p:cNvPr id="63491" name="Picture 3"/>
          <p:cNvPicPr>
            <a:picLocks noChangeAspect="1" noChangeArrowheads="1"/>
          </p:cNvPicPr>
          <p:nvPr/>
        </p:nvPicPr>
        <p:blipFill>
          <a:blip r:embed="rId3"/>
          <a:srcRect/>
          <a:stretch>
            <a:fillRect/>
          </a:stretch>
        </p:blipFill>
        <p:spPr bwMode="auto">
          <a:xfrm>
            <a:off x="6215063" y="0"/>
            <a:ext cx="2928937" cy="3124200"/>
          </a:xfrm>
          <a:prstGeom prst="rect">
            <a:avLst/>
          </a:prstGeom>
          <a:noFill/>
          <a:ln w="9525">
            <a:noFill/>
            <a:miter lim="800000"/>
            <a:headEnd/>
            <a:tailEnd/>
          </a:ln>
        </p:spPr>
      </p:pic>
      <p:pic>
        <p:nvPicPr>
          <p:cNvPr id="63492" name="Picture 4"/>
          <p:cNvPicPr>
            <a:picLocks noChangeAspect="1" noChangeArrowheads="1"/>
          </p:cNvPicPr>
          <p:nvPr/>
        </p:nvPicPr>
        <p:blipFill>
          <a:blip r:embed="rId4"/>
          <a:srcRect/>
          <a:stretch>
            <a:fillRect/>
          </a:stretch>
        </p:blipFill>
        <p:spPr bwMode="auto">
          <a:xfrm>
            <a:off x="0" y="0"/>
            <a:ext cx="4419600" cy="3287713"/>
          </a:xfrm>
          <a:prstGeom prst="rect">
            <a:avLst/>
          </a:prstGeom>
          <a:noFill/>
          <a:ln w="9525">
            <a:noFill/>
            <a:miter lim="800000"/>
            <a:headEnd/>
            <a:tailEnd/>
          </a:ln>
        </p:spPr>
      </p:pic>
      <p:sp>
        <p:nvSpPr>
          <p:cNvPr id="120837" name="Rectangle 5"/>
          <p:cNvSpPr>
            <a:spLocks noChangeArrowheads="1"/>
          </p:cNvSpPr>
          <p:nvPr/>
        </p:nvSpPr>
        <p:spPr bwMode="auto">
          <a:xfrm>
            <a:off x="228600" y="228600"/>
            <a:ext cx="3200400" cy="400110"/>
          </a:xfrm>
          <a:prstGeom prst="rect">
            <a:avLst/>
          </a:prstGeom>
          <a:noFill/>
          <a:ln w="9525">
            <a:noFill/>
            <a:miter lim="800000"/>
            <a:headEnd/>
            <a:tailEnd/>
          </a:ln>
          <a:effectLst/>
        </p:spPr>
        <p:txBody>
          <a:bodyPr wrap="square">
            <a:spAutoFit/>
          </a:bodyPr>
          <a:lstStyle/>
          <a:p>
            <a:pPr>
              <a:defRPr/>
            </a:pPr>
            <a:r>
              <a:rPr lang="ru-RU" sz="2000" b="1" i="1" dirty="0" err="1">
                <a:solidFill>
                  <a:schemeClr val="bg1"/>
                </a:solidFill>
                <a:effectLst>
                  <a:outerShdw blurRad="38100" dist="38100" dir="2700000" algn="tl">
                    <a:srgbClr val="808080"/>
                  </a:outerShdw>
                </a:effectLst>
              </a:rPr>
              <a:t>металевий</a:t>
            </a:r>
            <a:r>
              <a:rPr lang="ru-RU" sz="2000" b="1" i="1" dirty="0">
                <a:solidFill>
                  <a:schemeClr val="bg1"/>
                </a:solidFill>
                <a:effectLst>
                  <a:outerShdw blurRad="38100" dist="38100" dir="2700000" algn="tl">
                    <a:srgbClr val="808080"/>
                  </a:outerShdw>
                </a:effectLst>
              </a:rPr>
              <a:t> осколок</a:t>
            </a:r>
          </a:p>
        </p:txBody>
      </p:sp>
      <p:sp>
        <p:nvSpPr>
          <p:cNvPr id="120838" name="Rectangle 6"/>
          <p:cNvSpPr>
            <a:spLocks noChangeArrowheads="1"/>
          </p:cNvSpPr>
          <p:nvPr/>
        </p:nvSpPr>
        <p:spPr bwMode="auto">
          <a:xfrm>
            <a:off x="1447800" y="4876800"/>
            <a:ext cx="771301" cy="400110"/>
          </a:xfrm>
          <a:prstGeom prst="rect">
            <a:avLst/>
          </a:prstGeom>
          <a:noFill/>
          <a:ln w="9525">
            <a:noFill/>
            <a:miter lim="800000"/>
            <a:headEnd/>
            <a:tailEnd/>
          </a:ln>
          <a:effectLst/>
        </p:spPr>
        <p:txBody>
          <a:bodyPr wrap="none">
            <a:spAutoFit/>
          </a:bodyPr>
          <a:lstStyle/>
          <a:p>
            <a:pPr>
              <a:defRPr/>
            </a:pPr>
            <a:r>
              <a:rPr lang="uk-UA" sz="2000" b="1" i="1" dirty="0" smtClean="0">
                <a:effectLst>
                  <a:outerShdw blurRad="38100" dist="38100" dir="2700000" algn="tl">
                    <a:srgbClr val="FFFFFF"/>
                  </a:outerShdw>
                </a:effectLst>
              </a:rPr>
              <a:t>куля</a:t>
            </a:r>
            <a:endParaRPr lang="ru-RU" sz="2000" b="1" i="1" dirty="0">
              <a:effectLst>
                <a:outerShdw blurRad="38100" dist="38100" dir="2700000" algn="tl">
                  <a:srgbClr val="FFFFFF"/>
                </a:outerShdw>
              </a:effectLst>
            </a:endParaRPr>
          </a:p>
        </p:txBody>
      </p:sp>
      <p:sp>
        <p:nvSpPr>
          <p:cNvPr id="120839" name="Rectangle 7"/>
          <p:cNvSpPr>
            <a:spLocks noChangeArrowheads="1"/>
          </p:cNvSpPr>
          <p:nvPr/>
        </p:nvSpPr>
        <p:spPr bwMode="auto">
          <a:xfrm>
            <a:off x="6027738" y="152400"/>
            <a:ext cx="2450543" cy="400110"/>
          </a:xfrm>
          <a:prstGeom prst="rect">
            <a:avLst/>
          </a:prstGeom>
          <a:noFill/>
          <a:ln w="9525">
            <a:noFill/>
            <a:miter lim="800000"/>
            <a:headEnd/>
            <a:tailEnd/>
          </a:ln>
          <a:effectLst/>
        </p:spPr>
        <p:txBody>
          <a:bodyPr wrap="none">
            <a:spAutoFit/>
          </a:bodyPr>
          <a:lstStyle/>
          <a:p>
            <a:pPr>
              <a:defRPr/>
            </a:pPr>
            <a:r>
              <a:rPr lang="ru-RU" sz="2000" b="1" i="1" dirty="0" err="1">
                <a:effectLst>
                  <a:outerShdw blurRad="38100" dist="38100" dir="2700000" algn="tl">
                    <a:srgbClr val="FFFFFF"/>
                  </a:outerShdw>
                </a:effectLst>
              </a:rPr>
              <a:t>м</a:t>
            </a:r>
            <a:r>
              <a:rPr lang="ru-RU" sz="2000" b="1" i="1" dirty="0" err="1" smtClean="0">
                <a:effectLst>
                  <a:outerShdw blurRad="38100" dist="38100" dir="2700000" algn="tl">
                    <a:srgbClr val="FFFFFF"/>
                  </a:outerShdw>
                </a:effectLst>
              </a:rPr>
              <a:t>еталева</a:t>
            </a:r>
            <a:r>
              <a:rPr lang="ru-RU" sz="2000" b="1" i="1" dirty="0" smtClean="0">
                <a:effectLst>
                  <a:outerShdw blurRad="38100" dist="38100" dir="2700000" algn="tl">
                    <a:srgbClr val="FFFFFF"/>
                  </a:outerShdw>
                </a:effectLst>
              </a:rPr>
              <a:t>  </a:t>
            </a:r>
            <a:r>
              <a:rPr lang="ru-RU" sz="2000" b="1" i="1" dirty="0">
                <a:effectLst>
                  <a:outerShdw blurRad="38100" dist="38100" dir="2700000" algn="tl">
                    <a:srgbClr val="FFFFFF"/>
                  </a:outerShdw>
                </a:effectLst>
              </a:rPr>
              <a:t>труба</a:t>
            </a:r>
          </a:p>
        </p:txBody>
      </p:sp>
      <p:sp>
        <p:nvSpPr>
          <p:cNvPr id="120840" name="Rectangle 8"/>
          <p:cNvSpPr>
            <a:spLocks noGrp="1" noChangeArrowheads="1"/>
          </p:cNvSpPr>
          <p:nvPr>
            <p:ph type="title"/>
          </p:nvPr>
        </p:nvSpPr>
        <p:spPr>
          <a:xfrm>
            <a:off x="4114800" y="1676400"/>
            <a:ext cx="2971800" cy="1219200"/>
          </a:xfrm>
        </p:spPr>
        <p:txBody>
          <a:bodyPr/>
          <a:lstStyle/>
          <a:p>
            <a:pPr algn="l"/>
            <a:r>
              <a:rPr lang="ru-RU" sz="2600" b="1" i="1" dirty="0" smtClean="0">
                <a:solidFill>
                  <a:srgbClr val="FF0000"/>
                </a:solidFill>
                <a:effectLst>
                  <a:outerShdw blurRad="38100" dist="38100" dir="2700000" algn="tl">
                    <a:srgbClr val="FFFFFF"/>
                  </a:outerShdw>
                </a:effectLst>
              </a:rPr>
              <a:t>4)</a:t>
            </a:r>
            <a:r>
              <a:rPr lang="en-US" sz="2600" b="1" i="1" dirty="0" smtClean="0">
                <a:solidFill>
                  <a:srgbClr val="FF0000"/>
                </a:solidFill>
                <a:effectLst>
                  <a:outerShdw blurRad="38100" dist="38100" dir="2700000" algn="tl">
                    <a:srgbClr val="FFFFFF"/>
                  </a:outerShdw>
                </a:effectLst>
              </a:rPr>
              <a:t> </a:t>
            </a:r>
            <a:r>
              <a:rPr lang="ru-RU" sz="2600" b="1" i="1" dirty="0" err="1">
                <a:solidFill>
                  <a:srgbClr val="FF0000"/>
                </a:solidFill>
                <a:effectLst>
                  <a:outerShdw blurRad="38100" dist="38100" dir="2700000" algn="tl">
                    <a:srgbClr val="FFFFFF"/>
                  </a:outerShdw>
                </a:effectLst>
              </a:rPr>
              <a:t>Сторонні</a:t>
            </a:r>
            <a:r>
              <a:rPr lang="ru-RU" sz="2600" b="1" i="1" dirty="0">
                <a:solidFill>
                  <a:srgbClr val="FF0000"/>
                </a:solidFill>
                <a:effectLst>
                  <a:outerShdw blurRad="38100" dist="38100" dir="2700000" algn="tl">
                    <a:srgbClr val="FFFFFF"/>
                  </a:outerShdw>
                </a:effectLst>
              </a:rPr>
              <a:t> </a:t>
            </a:r>
            <a:r>
              <a:rPr lang="ru-RU" sz="2600" b="1" i="1" dirty="0" err="1">
                <a:solidFill>
                  <a:srgbClr val="FF0000"/>
                </a:solidFill>
                <a:effectLst>
                  <a:outerShdw blurRad="38100" dist="38100" dir="2700000" algn="tl">
                    <a:srgbClr val="FFFFFF"/>
                  </a:outerShdw>
                </a:effectLst>
              </a:rPr>
              <a:t>тіла</a:t>
            </a:r>
            <a:r>
              <a:rPr lang="ru-RU" sz="2600" b="1" i="1" dirty="0">
                <a:solidFill>
                  <a:srgbClr val="FF0000"/>
                </a:solidFill>
                <a:effectLst>
                  <a:outerShdw blurRad="38100" dist="38100" dir="2700000" algn="tl">
                    <a:srgbClr val="FFFFFF"/>
                  </a:outerShdw>
                </a:effectLst>
              </a:rPr>
              <a:t> в </a:t>
            </a:r>
            <a:r>
              <a:rPr lang="ru-RU" sz="2600" b="1" i="1" dirty="0" err="1">
                <a:solidFill>
                  <a:srgbClr val="FF0000"/>
                </a:solidFill>
                <a:effectLst>
                  <a:outerShdw blurRad="38100" dist="38100" dir="2700000" algn="tl">
                    <a:srgbClr val="FFFFFF"/>
                  </a:outerShdw>
                </a:effectLst>
              </a:rPr>
              <a:t>порожнині</a:t>
            </a:r>
            <a:r>
              <a:rPr lang="ru-RU" sz="2600" b="1" i="1" dirty="0">
                <a:solidFill>
                  <a:srgbClr val="FF0000"/>
                </a:solidFill>
                <a:effectLst>
                  <a:outerShdw blurRad="38100" dist="38100" dir="2700000" algn="tl">
                    <a:srgbClr val="FFFFFF"/>
                  </a:outerShdw>
                </a:effectLst>
              </a:rPr>
              <a:t> черепа</a:t>
            </a:r>
            <a:endParaRPr lang="ru-RU" sz="2600" b="1" i="1" dirty="0" smtClean="0">
              <a:solidFill>
                <a:srgbClr val="FF0000"/>
              </a:solidFill>
              <a:effectLst>
                <a:outerShdw blurRad="38100" dist="38100" dir="2700000" algn="tl">
                  <a:srgbClr val="FFFFFF"/>
                </a:outerShdw>
              </a:effectLst>
            </a:endParaRPr>
          </a:p>
        </p:txBody>
      </p:sp>
      <p:pic>
        <p:nvPicPr>
          <p:cNvPr id="63497" name="Picture 9" descr="5447"/>
          <p:cNvPicPr>
            <a:picLocks noChangeAspect="1" noChangeArrowheads="1"/>
          </p:cNvPicPr>
          <p:nvPr/>
        </p:nvPicPr>
        <p:blipFill>
          <a:blip r:embed="rId5"/>
          <a:srcRect/>
          <a:stretch>
            <a:fillRect/>
          </a:stretch>
        </p:blipFill>
        <p:spPr bwMode="auto">
          <a:xfrm>
            <a:off x="4724400" y="3330574"/>
            <a:ext cx="3694113" cy="3527425"/>
          </a:xfrm>
          <a:prstGeom prst="rect">
            <a:avLst/>
          </a:prstGeom>
          <a:noFill/>
          <a:ln w="9525">
            <a:noFill/>
            <a:miter lim="800000"/>
            <a:headEnd/>
            <a:tailEnd/>
          </a:ln>
        </p:spPr>
      </p:pic>
      <p:sp>
        <p:nvSpPr>
          <p:cNvPr id="120842" name="Rectangle 10"/>
          <p:cNvSpPr>
            <a:spLocks noChangeArrowheads="1"/>
          </p:cNvSpPr>
          <p:nvPr/>
        </p:nvSpPr>
        <p:spPr bwMode="auto">
          <a:xfrm>
            <a:off x="6096000" y="3505200"/>
            <a:ext cx="1027113" cy="396875"/>
          </a:xfrm>
          <a:prstGeom prst="rect">
            <a:avLst/>
          </a:prstGeom>
          <a:noFill/>
          <a:ln w="9525">
            <a:noFill/>
            <a:miter lim="800000"/>
            <a:headEnd/>
            <a:tailEnd/>
          </a:ln>
          <a:effectLst/>
        </p:spPr>
        <p:txBody>
          <a:bodyPr wrap="none">
            <a:spAutoFit/>
          </a:bodyPr>
          <a:lstStyle/>
          <a:p>
            <a:pPr>
              <a:defRPr/>
            </a:pPr>
            <a:r>
              <a:rPr lang="ru-RU" sz="2000" b="1" i="1" dirty="0">
                <a:effectLst>
                  <a:outerShdw blurRad="38100" dist="38100" dir="2700000" algn="tl">
                    <a:srgbClr val="FFFFFF"/>
                  </a:outerShdw>
                </a:effectLst>
              </a:rPr>
              <a:t>Шуруп</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146" name="Picture 5" descr="Бедный Йорик!"/>
          <p:cNvPicPr>
            <a:picLocks noChangeAspect="1" noChangeArrowheads="1"/>
          </p:cNvPicPr>
          <p:nvPr/>
        </p:nvPicPr>
        <p:blipFill>
          <a:blip r:embed="rId2"/>
          <a:srcRect/>
          <a:stretch>
            <a:fillRect/>
          </a:stretch>
        </p:blipFill>
        <p:spPr bwMode="auto">
          <a:xfrm>
            <a:off x="0" y="3352800"/>
            <a:ext cx="2514600" cy="3505200"/>
          </a:xfrm>
          <a:prstGeom prst="rect">
            <a:avLst/>
          </a:prstGeom>
          <a:noFill/>
          <a:ln w="9525">
            <a:noFill/>
            <a:miter lim="800000"/>
            <a:headEnd/>
            <a:tailEnd/>
          </a:ln>
        </p:spPr>
      </p:pic>
      <p:pic>
        <p:nvPicPr>
          <p:cNvPr id="6147" name="Picture 11" descr="Археологические свидетельства древней истории">
            <a:hlinkClick r:id="rId3" tooltip="Оригинальный размер изображения"/>
          </p:cNvPr>
          <p:cNvPicPr>
            <a:picLocks noChangeAspect="1" noChangeArrowheads="1"/>
          </p:cNvPicPr>
          <p:nvPr/>
        </p:nvPicPr>
        <p:blipFill>
          <a:blip r:embed="rId4"/>
          <a:srcRect/>
          <a:stretch>
            <a:fillRect/>
          </a:stretch>
        </p:blipFill>
        <p:spPr bwMode="auto">
          <a:xfrm>
            <a:off x="0" y="0"/>
            <a:ext cx="2514600" cy="3352800"/>
          </a:xfrm>
          <a:prstGeom prst="rect">
            <a:avLst/>
          </a:prstGeom>
          <a:noFill/>
          <a:ln w="9525">
            <a:noFill/>
            <a:miter lim="800000"/>
            <a:headEnd/>
            <a:tailEnd/>
          </a:ln>
        </p:spPr>
      </p:pic>
      <p:pic>
        <p:nvPicPr>
          <p:cNvPr id="6148" name="Picture 9" descr="Археологические свидетельства древней истории">
            <a:hlinkClick r:id="rId5" tooltip="Оригинальный размер изображения"/>
          </p:cNvPr>
          <p:cNvPicPr>
            <a:picLocks noChangeAspect="1" noChangeArrowheads="1"/>
          </p:cNvPicPr>
          <p:nvPr/>
        </p:nvPicPr>
        <p:blipFill>
          <a:blip r:embed="rId6"/>
          <a:srcRect/>
          <a:stretch>
            <a:fillRect/>
          </a:stretch>
        </p:blipFill>
        <p:spPr bwMode="auto">
          <a:xfrm>
            <a:off x="2514600" y="2971800"/>
            <a:ext cx="3048000" cy="3886200"/>
          </a:xfrm>
          <a:prstGeom prst="rect">
            <a:avLst/>
          </a:prstGeom>
          <a:noFill/>
          <a:ln w="9525">
            <a:noFill/>
            <a:miter lim="800000"/>
            <a:headEnd/>
            <a:tailEnd/>
          </a:ln>
        </p:spPr>
      </p:pic>
      <p:pic>
        <p:nvPicPr>
          <p:cNvPr id="6149" name="Picture 5" descr="f9f803525f92b8eb6d7877e4d81"/>
          <p:cNvPicPr>
            <a:picLocks noChangeAspect="1" noChangeArrowheads="1"/>
          </p:cNvPicPr>
          <p:nvPr/>
        </p:nvPicPr>
        <p:blipFill>
          <a:blip r:embed="rId7"/>
          <a:srcRect/>
          <a:stretch>
            <a:fillRect/>
          </a:stretch>
        </p:blipFill>
        <p:spPr bwMode="auto">
          <a:xfrm>
            <a:off x="2514600" y="0"/>
            <a:ext cx="3200400" cy="3032125"/>
          </a:xfrm>
          <a:prstGeom prst="rect">
            <a:avLst/>
          </a:prstGeom>
          <a:noFill/>
          <a:ln w="9525">
            <a:noFill/>
            <a:miter lim="800000"/>
            <a:headEnd/>
            <a:tailEnd/>
          </a:ln>
        </p:spPr>
      </p:pic>
      <p:pic>
        <p:nvPicPr>
          <p:cNvPr id="6150" name="Picture 8" descr="trepanation_1-150x150"/>
          <p:cNvPicPr>
            <a:picLocks noChangeAspect="1" noChangeArrowheads="1"/>
          </p:cNvPicPr>
          <p:nvPr/>
        </p:nvPicPr>
        <p:blipFill>
          <a:blip r:embed="rId8"/>
          <a:srcRect/>
          <a:stretch>
            <a:fillRect/>
          </a:stretch>
        </p:blipFill>
        <p:spPr bwMode="auto">
          <a:xfrm>
            <a:off x="5791200" y="3429000"/>
            <a:ext cx="3352800" cy="3429000"/>
          </a:xfrm>
          <a:prstGeom prst="rect">
            <a:avLst/>
          </a:prstGeom>
          <a:noFill/>
          <a:ln w="9525">
            <a:noFill/>
            <a:miter lim="800000"/>
            <a:headEnd/>
            <a:tailEnd/>
          </a:ln>
        </p:spPr>
      </p:pic>
      <p:pic>
        <p:nvPicPr>
          <p:cNvPr id="6151" name="Picture 11" descr="череп-древнего-инка Инки умели проводить нейрохирургические операции"/>
          <p:cNvPicPr>
            <a:picLocks noChangeAspect="1" noChangeArrowheads="1"/>
          </p:cNvPicPr>
          <p:nvPr/>
        </p:nvPicPr>
        <p:blipFill>
          <a:blip r:embed="rId9"/>
          <a:srcRect/>
          <a:stretch>
            <a:fillRect/>
          </a:stretch>
        </p:blipFill>
        <p:spPr bwMode="auto">
          <a:xfrm>
            <a:off x="5791200" y="0"/>
            <a:ext cx="3352800" cy="3429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4514" name="Picture 4" descr="Миелография"/>
          <p:cNvPicPr>
            <a:picLocks noChangeAspect="1" noChangeArrowheads="1"/>
          </p:cNvPicPr>
          <p:nvPr/>
        </p:nvPicPr>
        <p:blipFill>
          <a:blip r:embed="rId2"/>
          <a:srcRect/>
          <a:stretch>
            <a:fillRect/>
          </a:stretch>
        </p:blipFill>
        <p:spPr bwMode="auto">
          <a:xfrm>
            <a:off x="0" y="0"/>
            <a:ext cx="3929063" cy="6858000"/>
          </a:xfrm>
          <a:prstGeom prst="rect">
            <a:avLst/>
          </a:prstGeom>
          <a:noFill/>
          <a:ln w="9525">
            <a:noFill/>
            <a:miter lim="800000"/>
            <a:headEnd/>
            <a:tailEnd/>
          </a:ln>
        </p:spPr>
      </p:pic>
      <p:sp>
        <p:nvSpPr>
          <p:cNvPr id="64515" name="Rectangle 5"/>
          <p:cNvSpPr>
            <a:spLocks noChangeArrowheads="1"/>
          </p:cNvSpPr>
          <p:nvPr/>
        </p:nvSpPr>
        <p:spPr bwMode="auto">
          <a:xfrm>
            <a:off x="4114800" y="1600200"/>
            <a:ext cx="4953000" cy="3886200"/>
          </a:xfrm>
          <a:prstGeom prst="rect">
            <a:avLst/>
          </a:prstGeom>
          <a:noFill/>
          <a:ln w="9525">
            <a:noFill/>
            <a:miter lim="800000"/>
            <a:headEnd/>
            <a:tailEnd/>
          </a:ln>
        </p:spPr>
        <p:txBody>
          <a:bodyPr/>
          <a:lstStyle/>
          <a:p>
            <a:pPr marL="357188" indent="-357188" eaLnBrk="0" hangingPunct="0">
              <a:spcBef>
                <a:spcPct val="20000"/>
              </a:spcBef>
              <a:buFontTx/>
              <a:buAutoNum type="arabicPeriod"/>
            </a:pPr>
            <a:r>
              <a:rPr lang="uk-UA" sz="3200" dirty="0" smtClean="0">
                <a:solidFill>
                  <a:schemeClr val="bg1"/>
                </a:solidFill>
              </a:rPr>
              <a:t>Спинний мозок;</a:t>
            </a:r>
          </a:p>
          <a:p>
            <a:pPr marL="357188" indent="-357188" eaLnBrk="0" hangingPunct="0">
              <a:spcBef>
                <a:spcPct val="20000"/>
              </a:spcBef>
              <a:buFontTx/>
              <a:buAutoNum type="arabicPeriod"/>
            </a:pPr>
            <a:r>
              <a:rPr lang="uk-UA" sz="3200" dirty="0" smtClean="0">
                <a:solidFill>
                  <a:schemeClr val="bg1"/>
                </a:solidFill>
              </a:rPr>
              <a:t>Контраст в </a:t>
            </a:r>
            <a:r>
              <a:rPr lang="uk-UA" sz="3200" dirty="0" err="1" smtClean="0">
                <a:solidFill>
                  <a:schemeClr val="bg1"/>
                </a:solidFill>
              </a:rPr>
              <a:t>субарахноїдальному</a:t>
            </a:r>
            <a:r>
              <a:rPr lang="uk-UA" sz="3200" dirty="0" smtClean="0">
                <a:solidFill>
                  <a:schemeClr val="bg1"/>
                </a:solidFill>
              </a:rPr>
              <a:t> просторі;</a:t>
            </a:r>
          </a:p>
          <a:p>
            <a:pPr marL="357188" indent="-357188" eaLnBrk="0" hangingPunct="0">
              <a:spcBef>
                <a:spcPct val="20000"/>
              </a:spcBef>
              <a:buFontTx/>
              <a:buAutoNum type="arabicPeriod"/>
            </a:pPr>
            <a:r>
              <a:rPr lang="uk-UA" sz="3200" dirty="0" err="1" smtClean="0">
                <a:solidFill>
                  <a:schemeClr val="bg1"/>
                </a:solidFill>
              </a:rPr>
              <a:t>Міжхребцевий</a:t>
            </a:r>
            <a:r>
              <a:rPr lang="uk-UA" sz="3200" dirty="0" smtClean="0">
                <a:solidFill>
                  <a:schemeClr val="bg1"/>
                </a:solidFill>
              </a:rPr>
              <a:t> диск;</a:t>
            </a:r>
          </a:p>
          <a:p>
            <a:pPr marL="357188" indent="-357188" eaLnBrk="0" hangingPunct="0">
              <a:spcBef>
                <a:spcPct val="20000"/>
              </a:spcBef>
              <a:buFontTx/>
              <a:buAutoNum type="arabicPeriod"/>
            </a:pPr>
            <a:r>
              <a:rPr lang="uk-UA" sz="3200" dirty="0" smtClean="0">
                <a:solidFill>
                  <a:schemeClr val="bg1"/>
                </a:solidFill>
              </a:rPr>
              <a:t>Корінці кінського хвоста</a:t>
            </a:r>
            <a:endParaRPr lang="uk-UA" sz="3200" dirty="0">
              <a:solidFill>
                <a:schemeClr val="bg1"/>
              </a:solidFill>
            </a:endParaRPr>
          </a:p>
        </p:txBody>
      </p:sp>
      <p:sp>
        <p:nvSpPr>
          <p:cNvPr id="129030" name="Rectangle 6"/>
          <p:cNvSpPr>
            <a:spLocks noChangeArrowheads="1"/>
          </p:cNvSpPr>
          <p:nvPr/>
        </p:nvSpPr>
        <p:spPr bwMode="auto">
          <a:xfrm>
            <a:off x="3962400" y="228600"/>
            <a:ext cx="4953000" cy="685800"/>
          </a:xfrm>
          <a:prstGeom prst="rect">
            <a:avLst/>
          </a:prstGeom>
          <a:noFill/>
          <a:ln w="9525">
            <a:noFill/>
            <a:miter lim="800000"/>
            <a:headEnd/>
            <a:tailEnd/>
          </a:ln>
        </p:spPr>
        <p:txBody>
          <a:bodyPr anchor="ctr"/>
          <a:lstStyle/>
          <a:p>
            <a:pPr eaLnBrk="0" hangingPunct="0">
              <a:defRPr/>
            </a:pPr>
            <a:r>
              <a:rPr lang="ru-RU" sz="4600" b="1" i="1" dirty="0" err="1" smtClean="0">
                <a:solidFill>
                  <a:srgbClr val="FF0000"/>
                </a:solidFill>
                <a:effectLst>
                  <a:outerShdw blurRad="38100" dist="38100" dir="2700000" algn="tl">
                    <a:srgbClr val="FFFFFF"/>
                  </a:outerShdw>
                </a:effectLst>
              </a:rPr>
              <a:t>Мієлографія</a:t>
            </a:r>
            <a:endParaRPr lang="ru-RU" sz="4600" b="1" i="1" dirty="0">
              <a:solidFill>
                <a:srgbClr val="FF0000"/>
              </a:solidFill>
              <a:effectLst>
                <a:outerShdw blurRad="38100" dist="38100" dir="2700000" algn="tl">
                  <a:srgbClr val="FFFFFF"/>
                </a:outerShdw>
              </a:effectLst>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5" descr="Миелография с блоком"/>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31076" name="Rectangle 4"/>
          <p:cNvSpPr>
            <a:spLocks noGrp="1" noChangeArrowheads="1"/>
          </p:cNvSpPr>
          <p:nvPr>
            <p:ph type="title"/>
          </p:nvPr>
        </p:nvSpPr>
        <p:spPr>
          <a:xfrm>
            <a:off x="2438400" y="228600"/>
            <a:ext cx="3886200" cy="715963"/>
          </a:xfrm>
        </p:spPr>
        <p:txBody>
          <a:bodyPr/>
          <a:lstStyle/>
          <a:p>
            <a:pPr>
              <a:defRPr/>
            </a:pPr>
            <a:r>
              <a:rPr lang="ru-RU" sz="3800" b="1" i="1" dirty="0" err="1" smtClean="0">
                <a:solidFill>
                  <a:srgbClr val="FF0000"/>
                </a:solidFill>
                <a:effectLst>
                  <a:outerShdw blurRad="38100" dist="38100" dir="2700000" algn="tl">
                    <a:srgbClr val="000000"/>
                  </a:outerShdw>
                </a:effectLst>
              </a:rPr>
              <a:t>Мієлографія</a:t>
            </a:r>
            <a:endParaRPr lang="ru-RU" sz="3800" b="1" i="1" dirty="0" smtClean="0">
              <a:solidFill>
                <a:srgbClr val="FF0000"/>
              </a:solidFill>
              <a:effectLst>
                <a:outerShdw blurRad="38100" dist="38100" dir="2700000" algn="tl">
                  <a:srgbClr val="000000"/>
                </a:outerShdw>
              </a:effectLst>
            </a:endParaRPr>
          </a:p>
        </p:txBody>
      </p:sp>
      <p:sp>
        <p:nvSpPr>
          <p:cNvPr id="131078" name="Rectangle 6"/>
          <p:cNvSpPr>
            <a:spLocks noChangeArrowheads="1"/>
          </p:cNvSpPr>
          <p:nvPr/>
        </p:nvSpPr>
        <p:spPr bwMode="auto">
          <a:xfrm>
            <a:off x="304800" y="5927725"/>
            <a:ext cx="3669210" cy="400110"/>
          </a:xfrm>
          <a:prstGeom prst="rect">
            <a:avLst/>
          </a:prstGeom>
          <a:noFill/>
          <a:ln w="9525">
            <a:noFill/>
            <a:miter lim="800000"/>
            <a:headEnd/>
            <a:tailEnd/>
          </a:ln>
          <a:effectLst/>
        </p:spPr>
        <p:txBody>
          <a:bodyPr wrap="none">
            <a:spAutoFit/>
          </a:bodyPr>
          <a:lstStyle/>
          <a:p>
            <a:pPr>
              <a:defRPr/>
            </a:pPr>
            <a:r>
              <a:rPr lang="ru-RU" sz="2000" b="1" i="1" dirty="0" err="1" smtClean="0">
                <a:effectLst>
                  <a:outerShdw blurRad="38100" dist="38100" dir="2700000" algn="tl">
                    <a:srgbClr val="FFFFFF"/>
                  </a:outerShdw>
                </a:effectLst>
              </a:rPr>
              <a:t>Частковий</a:t>
            </a:r>
            <a:r>
              <a:rPr lang="ru-RU" sz="2000" b="1" i="1" dirty="0" smtClean="0">
                <a:effectLst>
                  <a:outerShdw blurRad="38100" dist="38100" dir="2700000" algn="tl">
                    <a:srgbClr val="FFFFFF"/>
                  </a:outerShdw>
                </a:effectLst>
              </a:rPr>
              <a:t> </a:t>
            </a:r>
            <a:r>
              <a:rPr lang="ru-RU" sz="2000" b="1" i="1" smtClean="0">
                <a:effectLst>
                  <a:outerShdw blurRad="38100" dist="38100" dir="2700000" algn="tl">
                    <a:srgbClr val="FFFFFF"/>
                  </a:outerShdw>
                </a:effectLst>
              </a:rPr>
              <a:t>лікворний</a:t>
            </a:r>
            <a:r>
              <a:rPr lang="ru-RU" sz="2000" b="1" i="1" dirty="0" smtClean="0">
                <a:effectLst>
                  <a:outerShdw blurRad="38100" dist="38100" dir="2700000" algn="tl">
                    <a:srgbClr val="FFFFFF"/>
                  </a:outerShdw>
                </a:effectLst>
              </a:rPr>
              <a:t> </a:t>
            </a:r>
            <a:r>
              <a:rPr lang="ru-RU" sz="2000" b="1" i="1" dirty="0">
                <a:effectLst>
                  <a:outerShdw blurRad="38100" dist="38100" dir="2700000" algn="tl">
                    <a:srgbClr val="FFFFFF"/>
                  </a:outerShdw>
                </a:effectLst>
              </a:rPr>
              <a:t>блок</a:t>
            </a:r>
          </a:p>
        </p:txBody>
      </p:sp>
      <p:sp>
        <p:nvSpPr>
          <p:cNvPr id="131080" name="Rectangle 8"/>
          <p:cNvSpPr>
            <a:spLocks noChangeArrowheads="1"/>
          </p:cNvSpPr>
          <p:nvPr/>
        </p:nvSpPr>
        <p:spPr bwMode="auto">
          <a:xfrm>
            <a:off x="5029200" y="5927725"/>
            <a:ext cx="3185103" cy="400110"/>
          </a:xfrm>
          <a:prstGeom prst="rect">
            <a:avLst/>
          </a:prstGeom>
          <a:noFill/>
          <a:ln w="9525">
            <a:noFill/>
            <a:miter lim="800000"/>
            <a:headEnd/>
            <a:tailEnd/>
          </a:ln>
          <a:effectLst/>
        </p:spPr>
        <p:txBody>
          <a:bodyPr wrap="none">
            <a:spAutoFit/>
          </a:bodyPr>
          <a:lstStyle/>
          <a:p>
            <a:pPr>
              <a:defRPr/>
            </a:pPr>
            <a:r>
              <a:rPr lang="ru-RU" sz="2000" b="1" i="1" dirty="0" err="1">
                <a:effectLst>
                  <a:outerShdw blurRad="38100" dist="38100" dir="2700000" algn="tl">
                    <a:srgbClr val="FFFFFF"/>
                  </a:outerShdw>
                </a:effectLst>
              </a:rPr>
              <a:t>Повний</a:t>
            </a:r>
            <a:r>
              <a:rPr lang="ru-RU" sz="2000" b="1" i="1" dirty="0">
                <a:effectLst>
                  <a:outerShdw blurRad="38100" dist="38100" dir="2700000" algn="tl">
                    <a:srgbClr val="FFFFFF"/>
                  </a:outerShdw>
                </a:effectLst>
              </a:rPr>
              <a:t> </a:t>
            </a:r>
            <a:r>
              <a:rPr lang="ru-RU" sz="2000" b="1" i="1" dirty="0" err="1" smtClean="0">
                <a:effectLst>
                  <a:outerShdw blurRad="38100" dist="38100" dir="2700000" algn="tl">
                    <a:srgbClr val="FFFFFF"/>
                  </a:outerShdw>
                </a:effectLst>
              </a:rPr>
              <a:t>лікворний</a:t>
            </a:r>
            <a:r>
              <a:rPr lang="ru-RU" sz="2000" b="1" i="1" dirty="0" smtClean="0">
                <a:effectLst>
                  <a:outerShdw blurRad="38100" dist="38100" dir="2700000" algn="tl">
                    <a:srgbClr val="FFFFFF"/>
                  </a:outerShdw>
                </a:effectLst>
              </a:rPr>
              <a:t> </a:t>
            </a:r>
            <a:r>
              <a:rPr lang="ru-RU" sz="2000" b="1" i="1" dirty="0">
                <a:effectLst>
                  <a:outerShdw blurRad="38100" dist="38100" dir="2700000" algn="tl">
                    <a:srgbClr val="FFFFFF"/>
                  </a:outerShdw>
                </a:effectLst>
              </a:rPr>
              <a:t>блок</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6562" name="Picture 7" descr="Вдавленный перелом"/>
          <p:cNvPicPr>
            <a:picLocks noChangeAspect="1" noChangeArrowheads="1"/>
          </p:cNvPicPr>
          <p:nvPr/>
        </p:nvPicPr>
        <p:blipFill>
          <a:blip r:embed="rId2"/>
          <a:srcRect/>
          <a:stretch>
            <a:fillRect/>
          </a:stretch>
        </p:blipFill>
        <p:spPr bwMode="auto">
          <a:xfrm>
            <a:off x="0" y="3884613"/>
            <a:ext cx="3352800" cy="2973387"/>
          </a:xfrm>
          <a:prstGeom prst="rect">
            <a:avLst/>
          </a:prstGeom>
          <a:noFill/>
          <a:ln w="9525">
            <a:noFill/>
            <a:miter lim="800000"/>
            <a:headEnd/>
            <a:tailEnd/>
          </a:ln>
        </p:spPr>
      </p:pic>
      <p:pic>
        <p:nvPicPr>
          <p:cNvPr id="66563" name="Picture 2"/>
          <p:cNvPicPr>
            <a:picLocks noChangeAspect="1" noChangeArrowheads="1"/>
          </p:cNvPicPr>
          <p:nvPr/>
        </p:nvPicPr>
        <p:blipFill>
          <a:blip r:embed="rId3"/>
          <a:srcRect/>
          <a:stretch>
            <a:fillRect/>
          </a:stretch>
        </p:blipFill>
        <p:spPr bwMode="auto">
          <a:xfrm>
            <a:off x="228600" y="914400"/>
            <a:ext cx="2871788" cy="3200400"/>
          </a:xfrm>
          <a:prstGeom prst="rect">
            <a:avLst/>
          </a:prstGeom>
          <a:noFill/>
          <a:ln w="12700">
            <a:solidFill>
              <a:schemeClr val="tx1"/>
            </a:solidFill>
            <a:miter lim="800000"/>
            <a:headEnd/>
            <a:tailEnd/>
          </a:ln>
        </p:spPr>
      </p:pic>
      <p:sp>
        <p:nvSpPr>
          <p:cNvPr id="171011" name="Text Box 3"/>
          <p:cNvSpPr txBox="1">
            <a:spLocks noChangeArrowheads="1"/>
          </p:cNvSpPr>
          <p:nvPr/>
        </p:nvSpPr>
        <p:spPr bwMode="auto">
          <a:xfrm>
            <a:off x="152400" y="152400"/>
            <a:ext cx="8763000" cy="701675"/>
          </a:xfrm>
          <a:prstGeom prst="rect">
            <a:avLst/>
          </a:prstGeom>
          <a:noFill/>
          <a:ln>
            <a:noFill/>
          </a:ln>
          <a:effectLst/>
          <a:extLst/>
        </p:spPr>
        <p:txBody>
          <a:bodyPr>
            <a:spAutoFit/>
          </a:bodyPr>
          <a:lstStyle/>
          <a:p>
            <a:r>
              <a:rPr lang="ru-RU" sz="2000" b="1" i="1" u="sng" dirty="0">
                <a:solidFill>
                  <a:schemeClr val="bg1"/>
                </a:solidFill>
                <a:cs typeface="Arial" charset="0"/>
              </a:rPr>
              <a:t>КТ головного </a:t>
            </a:r>
            <a:r>
              <a:rPr lang="ru-RU" sz="2000" b="1" i="1" u="sng" dirty="0" err="1">
                <a:solidFill>
                  <a:schemeClr val="bg1"/>
                </a:solidFill>
                <a:cs typeface="Arial" charset="0"/>
              </a:rPr>
              <a:t>мозку</a:t>
            </a:r>
            <a:r>
              <a:rPr lang="ru-RU" sz="2000" b="1" i="1" u="sng" dirty="0">
                <a:solidFill>
                  <a:schemeClr val="bg1"/>
                </a:solidFill>
                <a:cs typeface="Arial" charset="0"/>
              </a:rPr>
              <a:t> </a:t>
            </a:r>
            <a:r>
              <a:rPr lang="ru-RU" sz="2000" b="1" i="1" u="sng" dirty="0" err="1">
                <a:solidFill>
                  <a:schemeClr val="bg1"/>
                </a:solidFill>
                <a:cs typeface="Arial" charset="0"/>
              </a:rPr>
              <a:t>дозволяє</a:t>
            </a:r>
            <a:r>
              <a:rPr lang="ru-RU" sz="2000" b="1" i="1" u="sng" dirty="0">
                <a:solidFill>
                  <a:schemeClr val="bg1"/>
                </a:solidFill>
                <a:cs typeface="Arial" charset="0"/>
              </a:rPr>
              <a:t> </a:t>
            </a:r>
            <a:r>
              <a:rPr lang="ru-RU" sz="2000" b="1" i="1" u="sng" dirty="0" err="1">
                <a:solidFill>
                  <a:schemeClr val="bg1"/>
                </a:solidFill>
                <a:cs typeface="Arial" charset="0"/>
              </a:rPr>
              <a:t>візуалізувати</a:t>
            </a:r>
            <a:r>
              <a:rPr lang="ru-RU" sz="2000" b="1" i="1" u="sng" dirty="0">
                <a:solidFill>
                  <a:schemeClr val="bg1"/>
                </a:solidFill>
                <a:cs typeface="Arial" charset="0"/>
              </a:rPr>
              <a:t>: 1) </a:t>
            </a:r>
            <a:r>
              <a:rPr lang="ru-RU" sz="2000" b="1" i="1" u="sng" dirty="0" err="1">
                <a:solidFill>
                  <a:schemeClr val="bg1"/>
                </a:solidFill>
                <a:cs typeface="Arial" charset="0"/>
              </a:rPr>
              <a:t>Лінійні</a:t>
            </a:r>
            <a:r>
              <a:rPr lang="ru-RU" sz="2000" b="1" i="1" u="sng" dirty="0">
                <a:solidFill>
                  <a:schemeClr val="bg1"/>
                </a:solidFill>
                <a:cs typeface="Arial" charset="0"/>
              </a:rPr>
              <a:t> </a:t>
            </a:r>
            <a:r>
              <a:rPr lang="ru-RU" sz="2000" b="1" i="1" u="sng" dirty="0" smtClean="0">
                <a:solidFill>
                  <a:schemeClr val="bg1"/>
                </a:solidFill>
                <a:cs typeface="Arial" charset="0"/>
              </a:rPr>
              <a:t>та </a:t>
            </a:r>
            <a:r>
              <a:rPr lang="ru-RU" sz="2000" b="1" i="1" u="sng" dirty="0" err="1" smtClean="0">
                <a:solidFill>
                  <a:schemeClr val="bg1"/>
                </a:solidFill>
                <a:cs typeface="Arial" charset="0"/>
              </a:rPr>
              <a:t>вдавлені</a:t>
            </a:r>
            <a:r>
              <a:rPr lang="ru-RU" sz="2000" b="1" i="1" u="sng" dirty="0" smtClean="0">
                <a:solidFill>
                  <a:schemeClr val="bg1"/>
                </a:solidFill>
                <a:cs typeface="Arial" charset="0"/>
              </a:rPr>
              <a:t> </a:t>
            </a:r>
            <a:r>
              <a:rPr lang="ru-RU" sz="2000" b="1" i="1" u="sng" dirty="0">
                <a:solidFill>
                  <a:schemeClr val="bg1"/>
                </a:solidFill>
                <a:cs typeface="Arial" charset="0"/>
              </a:rPr>
              <a:t>переломи </a:t>
            </a:r>
            <a:r>
              <a:rPr lang="ru-RU" sz="2000" b="1" i="1" u="sng" dirty="0" err="1">
                <a:solidFill>
                  <a:schemeClr val="bg1"/>
                </a:solidFill>
                <a:cs typeface="Arial" charset="0"/>
              </a:rPr>
              <a:t>кісток</a:t>
            </a:r>
            <a:r>
              <a:rPr lang="ru-RU" sz="2000" b="1" i="1" u="sng" dirty="0">
                <a:solidFill>
                  <a:schemeClr val="bg1"/>
                </a:solidFill>
                <a:cs typeface="Arial" charset="0"/>
              </a:rPr>
              <a:t> </a:t>
            </a:r>
            <a:r>
              <a:rPr lang="ru-RU" sz="2000" b="1" i="1" u="sng" dirty="0" err="1">
                <a:solidFill>
                  <a:schemeClr val="bg1"/>
                </a:solidFill>
                <a:cs typeface="Arial" charset="0"/>
              </a:rPr>
              <a:t>склепіння</a:t>
            </a:r>
            <a:r>
              <a:rPr lang="ru-RU" sz="2000" b="1" i="1" u="sng" dirty="0">
                <a:solidFill>
                  <a:schemeClr val="bg1"/>
                </a:solidFill>
                <a:cs typeface="Arial" charset="0"/>
              </a:rPr>
              <a:t> та </a:t>
            </a:r>
            <a:r>
              <a:rPr lang="ru-RU" sz="2000" b="1" i="1" u="sng" dirty="0" err="1">
                <a:solidFill>
                  <a:schemeClr val="bg1"/>
                </a:solidFill>
                <a:cs typeface="Arial" charset="0"/>
              </a:rPr>
              <a:t>основи</a:t>
            </a:r>
            <a:r>
              <a:rPr lang="ru-RU" sz="2000" b="1" i="1" u="sng" dirty="0">
                <a:solidFill>
                  <a:schemeClr val="bg1"/>
                </a:solidFill>
                <a:cs typeface="Arial" charset="0"/>
              </a:rPr>
              <a:t> черепа</a:t>
            </a:r>
            <a:endParaRPr lang="en-US" sz="2000" b="1" i="1" dirty="0">
              <a:solidFill>
                <a:schemeClr val="bg1"/>
              </a:solidFill>
              <a:cs typeface="Arial" charset="0"/>
            </a:endParaRPr>
          </a:p>
        </p:txBody>
      </p:sp>
      <p:pic>
        <p:nvPicPr>
          <p:cNvPr id="66565" name="Picture 4"/>
          <p:cNvPicPr>
            <a:picLocks noChangeAspect="1" noChangeArrowheads="1"/>
          </p:cNvPicPr>
          <p:nvPr/>
        </p:nvPicPr>
        <p:blipFill>
          <a:blip r:embed="rId4"/>
          <a:srcRect/>
          <a:stretch>
            <a:fillRect/>
          </a:stretch>
        </p:blipFill>
        <p:spPr bwMode="auto">
          <a:xfrm>
            <a:off x="3200400" y="914400"/>
            <a:ext cx="5943600" cy="5943600"/>
          </a:xfrm>
          <a:prstGeom prst="rect">
            <a:avLst/>
          </a:prstGeom>
          <a:noFill/>
          <a:ln w="12700">
            <a:solidFill>
              <a:schemeClr val="tx1"/>
            </a:solidFill>
            <a:miter lim="800000"/>
            <a:headEnd/>
            <a:tailEnd/>
          </a:ln>
        </p:spPr>
      </p:pic>
      <p:sp>
        <p:nvSpPr>
          <p:cNvPr id="66566" name="Line 6"/>
          <p:cNvSpPr>
            <a:spLocks noChangeShapeType="1"/>
          </p:cNvSpPr>
          <p:nvPr/>
        </p:nvSpPr>
        <p:spPr bwMode="auto">
          <a:xfrm>
            <a:off x="3708400" y="4292600"/>
            <a:ext cx="5256213" cy="0"/>
          </a:xfrm>
          <a:prstGeom prst="line">
            <a:avLst/>
          </a:prstGeom>
          <a:noFill/>
          <a:ln w="9525">
            <a:solidFill>
              <a:schemeClr val="tx1"/>
            </a:solidFill>
            <a:round/>
            <a:headEnd/>
            <a:tailEnd/>
          </a:ln>
        </p:spPr>
        <p:txBody>
          <a:bodyPr/>
          <a:lstStyle/>
          <a:p>
            <a:endParaRPr lang="ru-RU"/>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6" name="Rectangle 6"/>
          <p:cNvSpPr>
            <a:spLocks noChangeArrowheads="1"/>
          </p:cNvSpPr>
          <p:nvPr/>
        </p:nvSpPr>
        <p:spPr bwMode="auto">
          <a:xfrm>
            <a:off x="304800" y="0"/>
            <a:ext cx="3168650" cy="830997"/>
          </a:xfrm>
          <a:prstGeom prst="rect">
            <a:avLst/>
          </a:prstGeom>
          <a:noFill/>
          <a:ln w="9525">
            <a:noFill/>
            <a:miter lim="800000"/>
            <a:headEnd/>
            <a:tailEnd/>
          </a:ln>
          <a:effectLst/>
        </p:spPr>
        <p:txBody>
          <a:bodyPr>
            <a:spAutoFit/>
          </a:bodyPr>
          <a:lstStyle/>
          <a:p>
            <a:r>
              <a:rPr lang="ru-RU" sz="2400" b="1" i="1" dirty="0">
                <a:solidFill>
                  <a:srgbClr val="FF0000"/>
                </a:solidFill>
                <a:effectLst>
                  <a:outerShdw blurRad="38100" dist="38100" dir="2700000" algn="tl">
                    <a:srgbClr val="000000"/>
                  </a:outerShdw>
                </a:effectLst>
              </a:rPr>
              <a:t>2)</a:t>
            </a:r>
            <a:r>
              <a:rPr lang="en-US" sz="2400" b="1" i="1" dirty="0">
                <a:solidFill>
                  <a:srgbClr val="FF0000"/>
                </a:solidFill>
                <a:effectLst>
                  <a:outerShdw blurRad="38100" dist="38100" dir="2700000" algn="tl">
                    <a:srgbClr val="000000"/>
                  </a:outerShdw>
                </a:effectLst>
              </a:rPr>
              <a:t> </a:t>
            </a:r>
            <a:r>
              <a:rPr lang="ru-RU" sz="2400" b="1" i="1" dirty="0">
                <a:solidFill>
                  <a:srgbClr val="FF0000"/>
                </a:solidFill>
                <a:effectLst>
                  <a:outerShdw blurRad="38100" dist="38100" dir="2700000" algn="tl">
                    <a:srgbClr val="000000"/>
                  </a:outerShdw>
                </a:effectLst>
              </a:rPr>
              <a:t>СКТ черепа с 3</a:t>
            </a:r>
            <a:r>
              <a:rPr lang="en-US" sz="2400" b="1" i="1" dirty="0">
                <a:solidFill>
                  <a:srgbClr val="FF0000"/>
                </a:solidFill>
                <a:effectLst>
                  <a:outerShdw blurRad="38100" dist="38100" dir="2700000" algn="tl">
                    <a:srgbClr val="000000"/>
                  </a:outerShdw>
                </a:effectLst>
              </a:rPr>
              <a:t>D </a:t>
            </a:r>
            <a:r>
              <a:rPr lang="ru-RU" sz="2400" b="1" i="1" dirty="0" err="1" smtClean="0">
                <a:solidFill>
                  <a:srgbClr val="FF0000"/>
                </a:solidFill>
                <a:effectLst>
                  <a:outerShdw blurRad="38100" dist="38100" dir="2700000" algn="tl">
                    <a:srgbClr val="000000"/>
                  </a:outerShdw>
                </a:effectLst>
              </a:rPr>
              <a:t>реконструкцією</a:t>
            </a:r>
            <a:endParaRPr lang="ru-RU" sz="2400" b="1" i="1" dirty="0">
              <a:solidFill>
                <a:srgbClr val="FF0000"/>
              </a:solidFill>
              <a:effectLst>
                <a:outerShdw blurRad="38100" dist="38100" dir="2700000" algn="tl">
                  <a:srgbClr val="000000"/>
                </a:outerShdw>
              </a:effectLst>
            </a:endParaRPr>
          </a:p>
        </p:txBody>
      </p:sp>
      <p:pic>
        <p:nvPicPr>
          <p:cNvPr id="67587" name="Picture 8" descr="Рис. 7 (а-в): трехмерная компьютерная реконструкция черепа">
            <a:hlinkClick r:id="rId2"/>
          </p:cNvPr>
          <p:cNvPicPr>
            <a:picLocks noChangeAspect="1" noChangeArrowheads="1"/>
          </p:cNvPicPr>
          <p:nvPr/>
        </p:nvPicPr>
        <p:blipFill>
          <a:blip r:embed="rId3"/>
          <a:srcRect/>
          <a:stretch>
            <a:fillRect/>
          </a:stretch>
        </p:blipFill>
        <p:spPr bwMode="auto">
          <a:xfrm>
            <a:off x="4038600" y="2211388"/>
            <a:ext cx="5105400" cy="2501900"/>
          </a:xfrm>
          <a:prstGeom prst="rect">
            <a:avLst/>
          </a:prstGeom>
          <a:noFill/>
          <a:ln w="9525">
            <a:noFill/>
            <a:miter lim="800000"/>
            <a:headEnd/>
            <a:tailEnd/>
          </a:ln>
        </p:spPr>
      </p:pic>
      <p:pic>
        <p:nvPicPr>
          <p:cNvPr id="67588" name="Picture 10" descr="Рис. 8 (а, б): многооскольчатый перелом лобной кости до (а) и после репозиции и фиксации минипластинами (б).">
            <a:hlinkClick r:id="rId4"/>
          </p:cNvPr>
          <p:cNvPicPr>
            <a:picLocks noChangeAspect="1" noChangeArrowheads="1"/>
          </p:cNvPicPr>
          <p:nvPr/>
        </p:nvPicPr>
        <p:blipFill>
          <a:blip r:embed="rId5"/>
          <a:srcRect/>
          <a:stretch>
            <a:fillRect/>
          </a:stretch>
        </p:blipFill>
        <p:spPr bwMode="auto">
          <a:xfrm>
            <a:off x="4038600" y="0"/>
            <a:ext cx="5105400" cy="2251075"/>
          </a:xfrm>
          <a:prstGeom prst="rect">
            <a:avLst/>
          </a:prstGeom>
          <a:noFill/>
          <a:ln w="9525">
            <a:noFill/>
            <a:miter lim="800000"/>
            <a:headEnd/>
            <a:tailEnd/>
          </a:ln>
        </p:spPr>
      </p:pic>
      <p:pic>
        <p:nvPicPr>
          <p:cNvPr id="67589" name="Picture 5" descr="avtotrauma6"/>
          <p:cNvPicPr>
            <a:picLocks noChangeAspect="1" noChangeArrowheads="1"/>
          </p:cNvPicPr>
          <p:nvPr/>
        </p:nvPicPr>
        <p:blipFill>
          <a:blip r:embed="rId6"/>
          <a:srcRect/>
          <a:stretch>
            <a:fillRect/>
          </a:stretch>
        </p:blipFill>
        <p:spPr bwMode="auto">
          <a:xfrm>
            <a:off x="4038600" y="4511675"/>
            <a:ext cx="5105400" cy="2346325"/>
          </a:xfrm>
          <a:prstGeom prst="rect">
            <a:avLst/>
          </a:prstGeom>
          <a:noFill/>
          <a:ln w="9525">
            <a:noFill/>
            <a:miter lim="800000"/>
            <a:headEnd/>
            <a:tailEnd/>
          </a:ln>
        </p:spPr>
      </p:pic>
      <p:pic>
        <p:nvPicPr>
          <p:cNvPr id="67590" name="Picture 12" descr="Рис. 6. : внешний вид пациентки на 10 сутки после травмы">
            <a:hlinkClick r:id="rId7"/>
          </p:cNvPr>
          <p:cNvPicPr>
            <a:picLocks noChangeAspect="1" noChangeArrowheads="1"/>
          </p:cNvPicPr>
          <p:nvPr/>
        </p:nvPicPr>
        <p:blipFill>
          <a:blip r:embed="rId8"/>
          <a:srcRect/>
          <a:stretch>
            <a:fillRect/>
          </a:stretch>
        </p:blipFill>
        <p:spPr bwMode="auto">
          <a:xfrm>
            <a:off x="0" y="2743200"/>
            <a:ext cx="4038600" cy="1765300"/>
          </a:xfrm>
          <a:prstGeom prst="rect">
            <a:avLst/>
          </a:prstGeom>
          <a:noFill/>
          <a:ln w="9525">
            <a:noFill/>
            <a:miter lim="800000"/>
            <a:headEnd/>
            <a:tailEnd/>
          </a:ln>
        </p:spPr>
      </p:pic>
      <p:sp>
        <p:nvSpPr>
          <p:cNvPr id="122893" name="Rectangle 13"/>
          <p:cNvSpPr>
            <a:spLocks noChangeArrowheads="1"/>
          </p:cNvSpPr>
          <p:nvPr/>
        </p:nvSpPr>
        <p:spPr bwMode="auto">
          <a:xfrm>
            <a:off x="0" y="1066800"/>
            <a:ext cx="3962400" cy="1631216"/>
          </a:xfrm>
          <a:prstGeom prst="rect">
            <a:avLst/>
          </a:prstGeom>
          <a:noFill/>
          <a:ln w="9525">
            <a:noFill/>
            <a:miter lim="800000"/>
            <a:headEnd/>
            <a:tailEnd/>
          </a:ln>
          <a:effectLst/>
        </p:spPr>
        <p:txBody>
          <a:bodyPr>
            <a:spAutoFit/>
          </a:bodyPr>
          <a:lstStyle/>
          <a:p>
            <a:pPr>
              <a:defRPr/>
            </a:pPr>
            <a:r>
              <a:rPr lang="ru-RU" sz="2000" b="1" dirty="0" smtClean="0">
                <a:effectLst>
                  <a:outerShdw blurRad="38100" dist="38100" dir="2700000" algn="tl">
                    <a:srgbClr val="FFFFFF"/>
                  </a:outerShdw>
                </a:effectLst>
              </a:rPr>
              <a:t>Вдавлений </a:t>
            </a:r>
            <a:r>
              <a:rPr lang="ru-RU" sz="2000" b="1" dirty="0" err="1" smtClean="0">
                <a:effectLst>
                  <a:outerShdw blurRad="38100" dist="38100" dir="2700000" algn="tl">
                    <a:srgbClr val="FFFFFF"/>
                  </a:outerShdw>
                </a:effectLst>
              </a:rPr>
              <a:t>багатофрагментарний</a:t>
            </a:r>
            <a:r>
              <a:rPr lang="ru-RU" sz="2000" b="1" dirty="0" smtClean="0">
                <a:effectLst>
                  <a:outerShdw blurRad="38100" dist="38100" dir="2700000" algn="tl">
                    <a:srgbClr val="FFFFFF"/>
                  </a:outerShdw>
                </a:effectLst>
              </a:rPr>
              <a:t> </a:t>
            </a:r>
            <a:r>
              <a:rPr lang="ru-RU" sz="2000" b="1" dirty="0">
                <a:effectLst>
                  <a:outerShdw blurRad="38100" dist="38100" dir="2700000" algn="tl">
                    <a:srgbClr val="FFFFFF"/>
                  </a:outerShdw>
                </a:effectLst>
              </a:rPr>
              <a:t>перелом </a:t>
            </a:r>
            <a:r>
              <a:rPr lang="ru-RU" sz="2000" b="1" dirty="0" err="1">
                <a:effectLst>
                  <a:outerShdw blurRad="38100" dist="38100" dir="2700000" algn="tl">
                    <a:srgbClr val="FFFFFF"/>
                  </a:outerShdw>
                </a:effectLst>
              </a:rPr>
              <a:t>лобової</a:t>
            </a:r>
            <a:r>
              <a:rPr lang="ru-RU" sz="2000" b="1" dirty="0">
                <a:effectLst>
                  <a:outerShdw blurRad="38100" dist="38100" dir="2700000" algn="tl">
                    <a:srgbClr val="FFFFFF"/>
                  </a:outerShdw>
                </a:effectLst>
              </a:rPr>
              <a:t> </a:t>
            </a:r>
            <a:r>
              <a:rPr lang="ru-RU" sz="2000" b="1" dirty="0" err="1">
                <a:effectLst>
                  <a:outerShdw blurRad="38100" dist="38100" dir="2700000" algn="tl">
                    <a:srgbClr val="FFFFFF"/>
                  </a:outerShdw>
                </a:effectLst>
              </a:rPr>
              <a:t>кістки</a:t>
            </a:r>
            <a:r>
              <a:rPr lang="ru-RU" sz="2000" b="1" dirty="0">
                <a:effectLst>
                  <a:outerShdw blurRad="38100" dist="38100" dir="2700000" algn="tl">
                    <a:srgbClr val="FFFFFF"/>
                  </a:outerShdw>
                </a:effectLst>
              </a:rPr>
              <a:t> з переходом на </a:t>
            </a:r>
            <a:r>
              <a:rPr lang="ru-RU" sz="2000" b="1" dirty="0" err="1">
                <a:effectLst>
                  <a:outerShdw blurRad="38100" dist="38100" dir="2700000" algn="tl">
                    <a:srgbClr val="FFFFFF"/>
                  </a:outerShdw>
                </a:effectLst>
              </a:rPr>
              <a:t>дах</a:t>
            </a:r>
            <a:r>
              <a:rPr lang="ru-RU" sz="2000" b="1" dirty="0">
                <a:effectLst>
                  <a:outerShdw blurRad="38100" dist="38100" dir="2700000" algn="tl">
                    <a:srgbClr val="FFFFFF"/>
                  </a:outerShdw>
                </a:effectLst>
              </a:rPr>
              <a:t> </a:t>
            </a:r>
            <a:r>
              <a:rPr lang="ru-RU" sz="2000" b="1" dirty="0" err="1">
                <a:effectLst>
                  <a:outerShdw blurRad="38100" dist="38100" dir="2700000" algn="tl">
                    <a:srgbClr val="FFFFFF"/>
                  </a:outerShdw>
                </a:effectLst>
              </a:rPr>
              <a:t>орбіти</a:t>
            </a:r>
            <a:r>
              <a:rPr lang="ru-RU" sz="2000" b="1" dirty="0">
                <a:effectLst>
                  <a:outerShdw blurRad="38100" dist="38100" dir="2700000" algn="tl">
                    <a:srgbClr val="FFFFFF"/>
                  </a:outerShdw>
                </a:effectLst>
              </a:rPr>
              <a:t> </a:t>
            </a:r>
            <a:r>
              <a:rPr lang="ru-RU" sz="2000" b="1" dirty="0" err="1">
                <a:effectLst>
                  <a:outerShdw blurRad="38100" dist="38100" dir="2700000" algn="tl">
                    <a:srgbClr val="FFFFFF"/>
                  </a:outerShdw>
                </a:effectLst>
              </a:rPr>
              <a:t>зліва</a:t>
            </a:r>
            <a:endParaRPr lang="ru-RU" sz="2000" b="1" dirty="0">
              <a:effectLst>
                <a:outerShdw blurRad="38100" dist="38100" dir="2700000" algn="tl">
                  <a:srgbClr val="FFFFFF"/>
                </a:outerShdw>
              </a:effectLst>
            </a:endParaRPr>
          </a:p>
        </p:txBody>
      </p:sp>
      <p:sp>
        <p:nvSpPr>
          <p:cNvPr id="122894" name="Rectangle 14"/>
          <p:cNvSpPr>
            <a:spLocks noChangeArrowheads="1"/>
          </p:cNvSpPr>
          <p:nvPr/>
        </p:nvSpPr>
        <p:spPr bwMode="auto">
          <a:xfrm>
            <a:off x="304800" y="5029200"/>
            <a:ext cx="3581400" cy="707886"/>
          </a:xfrm>
          <a:prstGeom prst="rect">
            <a:avLst/>
          </a:prstGeom>
          <a:noFill/>
          <a:ln w="9525">
            <a:noFill/>
            <a:miter lim="800000"/>
            <a:headEnd/>
            <a:tailEnd/>
          </a:ln>
          <a:effectLst/>
        </p:spPr>
        <p:txBody>
          <a:bodyPr>
            <a:spAutoFit/>
          </a:bodyPr>
          <a:lstStyle/>
          <a:p>
            <a:pPr>
              <a:defRPr/>
            </a:pPr>
            <a:r>
              <a:rPr lang="ru-RU" sz="2000" b="1" dirty="0" smtClean="0">
                <a:effectLst>
                  <a:outerShdw blurRad="38100" dist="38100" dir="2700000" algn="tl">
                    <a:srgbClr val="FFFFFF"/>
                  </a:outerShdw>
                </a:effectLst>
              </a:rPr>
              <a:t>Стан </a:t>
            </a:r>
            <a:r>
              <a:rPr lang="ru-RU" sz="2000" b="1" dirty="0" err="1" smtClean="0">
                <a:effectLst>
                  <a:outerShdw blurRad="38100" dist="38100" dir="2700000" algn="tl">
                    <a:srgbClr val="FFFFFF"/>
                  </a:outerShdw>
                </a:effectLst>
              </a:rPr>
              <a:t>після</a:t>
            </a:r>
            <a:r>
              <a:rPr lang="ru-RU" sz="2000" b="1" dirty="0" smtClean="0">
                <a:effectLst>
                  <a:outerShdw blurRad="38100" dist="38100" dir="2700000" algn="tl">
                    <a:srgbClr val="FFFFFF"/>
                  </a:outerShdw>
                </a:effectLst>
              </a:rPr>
              <a:t> </a:t>
            </a:r>
            <a:r>
              <a:rPr lang="ru-RU" sz="2000" b="1" dirty="0" err="1" smtClean="0">
                <a:effectLst>
                  <a:outerShdw blurRad="38100" dist="38100" dir="2700000" algn="tl">
                    <a:srgbClr val="FFFFFF"/>
                  </a:outerShdw>
                </a:effectLst>
              </a:rPr>
              <a:t>репозиції</a:t>
            </a:r>
            <a:r>
              <a:rPr lang="ru-RU" sz="2000" b="1" dirty="0" smtClean="0">
                <a:effectLst>
                  <a:outerShdw blurRad="38100" dist="38100" dir="2700000" algn="tl">
                    <a:srgbClr val="FFFFFF"/>
                  </a:outerShdw>
                </a:effectLst>
              </a:rPr>
              <a:t> </a:t>
            </a:r>
            <a:r>
              <a:rPr lang="ru-RU" sz="2000" b="1" dirty="0" err="1" smtClean="0">
                <a:effectLst>
                  <a:outerShdw blurRad="38100" dist="38100" dir="2700000" algn="tl">
                    <a:srgbClr val="FFFFFF"/>
                  </a:outerShdw>
                </a:effectLst>
              </a:rPr>
              <a:t>відламків</a:t>
            </a:r>
            <a:endParaRPr lang="ru-RU" sz="2000" b="1" dirty="0">
              <a:effectLst>
                <a:outerShdw blurRad="38100" dist="38100" dir="2700000" algn="tl">
                  <a:srgbClr val="FFFFFF"/>
                </a:outerShdw>
              </a:effectLst>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8610" name="Picture 3"/>
          <p:cNvPicPr>
            <a:picLocks noChangeAspect="1" noChangeArrowheads="1"/>
          </p:cNvPicPr>
          <p:nvPr/>
        </p:nvPicPr>
        <p:blipFill>
          <a:blip r:embed="rId2" cstate="print"/>
          <a:srcRect/>
          <a:stretch>
            <a:fillRect/>
          </a:stretch>
        </p:blipFill>
        <p:spPr bwMode="auto">
          <a:xfrm>
            <a:off x="5694363" y="0"/>
            <a:ext cx="3449637" cy="3581400"/>
          </a:xfrm>
          <a:prstGeom prst="rect">
            <a:avLst/>
          </a:prstGeom>
          <a:noFill/>
          <a:ln w="9525">
            <a:noFill/>
            <a:miter lim="800000"/>
            <a:headEnd/>
            <a:tailEnd/>
          </a:ln>
        </p:spPr>
      </p:pic>
      <p:pic>
        <p:nvPicPr>
          <p:cNvPr id="68611" name="Picture 4"/>
          <p:cNvPicPr>
            <a:picLocks noChangeAspect="1" noChangeArrowheads="1"/>
          </p:cNvPicPr>
          <p:nvPr/>
        </p:nvPicPr>
        <p:blipFill>
          <a:blip r:embed="rId3"/>
          <a:srcRect/>
          <a:stretch>
            <a:fillRect/>
          </a:stretch>
        </p:blipFill>
        <p:spPr bwMode="auto">
          <a:xfrm>
            <a:off x="0" y="0"/>
            <a:ext cx="2778125" cy="2819400"/>
          </a:xfrm>
          <a:prstGeom prst="rect">
            <a:avLst/>
          </a:prstGeom>
          <a:noFill/>
          <a:ln w="9525">
            <a:noFill/>
            <a:miter lim="800000"/>
            <a:headEnd/>
            <a:tailEnd/>
          </a:ln>
        </p:spPr>
      </p:pic>
      <p:pic>
        <p:nvPicPr>
          <p:cNvPr id="68612" name="Picture 6"/>
          <p:cNvPicPr>
            <a:picLocks noChangeAspect="1" noChangeArrowheads="1"/>
          </p:cNvPicPr>
          <p:nvPr/>
        </p:nvPicPr>
        <p:blipFill>
          <a:blip r:embed="rId4"/>
          <a:srcRect/>
          <a:stretch>
            <a:fillRect/>
          </a:stretch>
        </p:blipFill>
        <p:spPr bwMode="auto">
          <a:xfrm>
            <a:off x="0" y="3429000"/>
            <a:ext cx="2781300" cy="3429000"/>
          </a:xfrm>
          <a:prstGeom prst="rect">
            <a:avLst/>
          </a:prstGeom>
          <a:noFill/>
          <a:ln w="9525">
            <a:noFill/>
            <a:miter lim="800000"/>
            <a:headEnd/>
            <a:tailEnd/>
          </a:ln>
        </p:spPr>
      </p:pic>
      <p:sp>
        <p:nvSpPr>
          <p:cNvPr id="86018" name="Rectangle 2"/>
          <p:cNvSpPr>
            <a:spLocks noGrp="1" noChangeArrowheads="1"/>
          </p:cNvSpPr>
          <p:nvPr>
            <p:ph type="title"/>
          </p:nvPr>
        </p:nvSpPr>
        <p:spPr>
          <a:xfrm>
            <a:off x="0" y="2895600"/>
            <a:ext cx="3276600" cy="609600"/>
          </a:xfrm>
        </p:spPr>
        <p:txBody>
          <a:bodyPr/>
          <a:lstStyle/>
          <a:p>
            <a:pPr algn="l" eaLnBrk="1" hangingPunct="1">
              <a:defRPr/>
            </a:pPr>
            <a:r>
              <a:rPr lang="ru-RU" sz="2800" b="1" i="1" dirty="0" err="1" smtClean="0">
                <a:solidFill>
                  <a:srgbClr val="33CC33"/>
                </a:solidFill>
                <a:effectLst>
                  <a:outerShdw blurRad="38100" dist="38100" dir="2700000" algn="tl">
                    <a:srgbClr val="FFFFFF"/>
                  </a:outerShdw>
                </a:effectLst>
              </a:rPr>
              <a:t>епідуральна</a:t>
            </a:r>
            <a:r>
              <a:rPr lang="ru-RU" sz="2800" b="1" i="1" dirty="0" smtClean="0">
                <a:solidFill>
                  <a:srgbClr val="33CC33"/>
                </a:solidFill>
                <a:effectLst>
                  <a:outerShdw blurRad="38100" dist="38100" dir="2700000" algn="tl">
                    <a:srgbClr val="FFFFFF"/>
                  </a:outerShdw>
                </a:effectLst>
              </a:rPr>
              <a:t> гематома</a:t>
            </a:r>
            <a:endParaRPr lang="cs-CZ" sz="2800" b="1" i="1" dirty="0" smtClean="0">
              <a:solidFill>
                <a:srgbClr val="33CC33"/>
              </a:solidFill>
              <a:effectLst>
                <a:outerShdw blurRad="38100" dist="38100" dir="2700000" algn="tl">
                  <a:srgbClr val="FFFFFF"/>
                </a:outerShdw>
              </a:effectLst>
            </a:endParaRPr>
          </a:p>
        </p:txBody>
      </p:sp>
      <p:pic>
        <p:nvPicPr>
          <p:cNvPr id="68614" name="Picture 5"/>
          <p:cNvPicPr>
            <a:picLocks noChangeAspect="1" noChangeArrowheads="1"/>
          </p:cNvPicPr>
          <p:nvPr/>
        </p:nvPicPr>
        <p:blipFill>
          <a:blip r:embed="rId5"/>
          <a:srcRect/>
          <a:stretch>
            <a:fillRect/>
          </a:stretch>
        </p:blipFill>
        <p:spPr bwMode="auto">
          <a:xfrm>
            <a:off x="5751513" y="3048000"/>
            <a:ext cx="3392487" cy="3810000"/>
          </a:xfrm>
          <a:prstGeom prst="rect">
            <a:avLst/>
          </a:prstGeom>
          <a:noFill/>
          <a:ln w="9525">
            <a:noFill/>
            <a:miter lim="800000"/>
            <a:headEnd/>
            <a:tailEnd/>
          </a:ln>
        </p:spPr>
      </p:pic>
      <p:sp>
        <p:nvSpPr>
          <p:cNvPr id="48138" name="Rectangle 10"/>
          <p:cNvSpPr>
            <a:spLocks noChangeArrowheads="1"/>
          </p:cNvSpPr>
          <p:nvPr/>
        </p:nvSpPr>
        <p:spPr bwMode="auto">
          <a:xfrm>
            <a:off x="2667000" y="0"/>
            <a:ext cx="3581400" cy="1077218"/>
          </a:xfrm>
          <a:prstGeom prst="rect">
            <a:avLst/>
          </a:prstGeom>
          <a:noFill/>
          <a:ln w="9525">
            <a:noFill/>
            <a:miter lim="800000"/>
            <a:headEnd/>
            <a:tailEnd/>
          </a:ln>
          <a:effectLst/>
        </p:spPr>
        <p:txBody>
          <a:bodyPr>
            <a:spAutoFit/>
          </a:bodyPr>
          <a:lstStyle/>
          <a:p>
            <a:r>
              <a:rPr lang="ru-RU" sz="3200" b="1" i="1" dirty="0">
                <a:solidFill>
                  <a:srgbClr val="FF0000"/>
                </a:solidFill>
                <a:effectLst>
                  <a:outerShdw blurRad="38100" dist="38100" dir="2700000" algn="tl">
                    <a:srgbClr val="FFFFFF"/>
                  </a:outerShdw>
                </a:effectLst>
              </a:rPr>
              <a:t>3)</a:t>
            </a:r>
            <a:r>
              <a:rPr lang="en-US" sz="3200" b="1" i="1" dirty="0">
                <a:solidFill>
                  <a:srgbClr val="FF0000"/>
                </a:solidFill>
                <a:effectLst>
                  <a:outerShdw blurRad="38100" dist="38100" dir="2700000" algn="tl">
                    <a:srgbClr val="FFFFFF"/>
                  </a:outerShdw>
                </a:effectLst>
              </a:rPr>
              <a:t> </a:t>
            </a:r>
            <a:r>
              <a:rPr lang="ru-RU" sz="3200" b="1" i="1" dirty="0" err="1" smtClean="0">
                <a:solidFill>
                  <a:srgbClr val="FF0000"/>
                </a:solidFill>
                <a:effectLst>
                  <a:outerShdw blurRad="38100" dist="38100" dir="2700000" algn="tl">
                    <a:srgbClr val="FFFFFF"/>
                  </a:outerShdw>
                </a:effectLst>
              </a:rPr>
              <a:t>Оболонкові</a:t>
            </a:r>
            <a:r>
              <a:rPr lang="ru-RU" sz="3200" b="1" i="1" dirty="0" smtClean="0">
                <a:solidFill>
                  <a:srgbClr val="FF0000"/>
                </a:solidFill>
                <a:effectLst>
                  <a:outerShdw blurRad="38100" dist="38100" dir="2700000" algn="tl">
                    <a:srgbClr val="FFFFFF"/>
                  </a:outerShdw>
                </a:effectLst>
              </a:rPr>
              <a:t> </a:t>
            </a:r>
            <a:r>
              <a:rPr lang="ru-RU" sz="3200" b="1" i="1" dirty="0" err="1" smtClean="0">
                <a:solidFill>
                  <a:srgbClr val="FF0000"/>
                </a:solidFill>
                <a:effectLst>
                  <a:outerShdw blurRad="38100" dist="38100" dir="2700000" algn="tl">
                    <a:srgbClr val="FFFFFF"/>
                  </a:outerShdw>
                </a:effectLst>
              </a:rPr>
              <a:t>гематоми</a:t>
            </a:r>
            <a:r>
              <a:rPr lang="ru-RU" sz="3200" b="1" i="1" dirty="0" smtClean="0">
                <a:solidFill>
                  <a:srgbClr val="FF0000"/>
                </a:solidFill>
                <a:effectLst>
                  <a:outerShdw blurRad="38100" dist="38100" dir="2700000" algn="tl">
                    <a:srgbClr val="FFFFFF"/>
                  </a:outerShdw>
                </a:effectLst>
              </a:rPr>
              <a:t>:</a:t>
            </a:r>
            <a:endParaRPr lang="ru-RU" sz="3200" b="1" i="1" dirty="0">
              <a:solidFill>
                <a:srgbClr val="FF0000"/>
              </a:solidFill>
              <a:effectLst>
                <a:outerShdw blurRad="38100" dist="38100" dir="2700000" algn="tl">
                  <a:srgbClr val="FFFFFF"/>
                </a:outerShdw>
              </a:effectLst>
            </a:endParaRPr>
          </a:p>
        </p:txBody>
      </p:sp>
      <p:sp>
        <p:nvSpPr>
          <p:cNvPr id="2" name="Rectangle 2"/>
          <p:cNvSpPr>
            <a:spLocks noChangeArrowheads="1"/>
          </p:cNvSpPr>
          <p:nvPr/>
        </p:nvSpPr>
        <p:spPr bwMode="auto">
          <a:xfrm>
            <a:off x="5791200" y="2819400"/>
            <a:ext cx="3352800" cy="762000"/>
          </a:xfrm>
          <a:prstGeom prst="rect">
            <a:avLst/>
          </a:prstGeom>
          <a:noFill/>
          <a:ln w="9525">
            <a:noFill/>
            <a:miter lim="800000"/>
            <a:headEnd/>
            <a:tailEnd/>
          </a:ln>
        </p:spPr>
        <p:txBody>
          <a:bodyPr anchor="ctr"/>
          <a:lstStyle/>
          <a:p>
            <a:pPr>
              <a:defRPr/>
            </a:pPr>
            <a:r>
              <a:rPr lang="ru-RU" sz="2800" b="1" i="1" dirty="0" err="1" smtClean="0">
                <a:solidFill>
                  <a:srgbClr val="33CC33"/>
                </a:solidFill>
                <a:effectLst>
                  <a:outerShdw blurRad="38100" dist="38100" dir="2700000" algn="tl">
                    <a:srgbClr val="FFFFFF"/>
                  </a:outerShdw>
                </a:effectLst>
              </a:rPr>
              <a:t>субдуральна</a:t>
            </a:r>
            <a:r>
              <a:rPr lang="ru-RU" sz="2800" b="1" i="1" dirty="0" smtClean="0">
                <a:solidFill>
                  <a:srgbClr val="33CC33"/>
                </a:solidFill>
                <a:effectLst>
                  <a:outerShdw blurRad="38100" dist="38100" dir="2700000" algn="tl">
                    <a:srgbClr val="FFFFFF"/>
                  </a:outerShdw>
                </a:effectLst>
              </a:rPr>
              <a:t> </a:t>
            </a:r>
            <a:r>
              <a:rPr lang="ru-RU" sz="2800" b="1" i="1" dirty="0">
                <a:solidFill>
                  <a:srgbClr val="33CC33"/>
                </a:solidFill>
                <a:effectLst>
                  <a:outerShdw blurRad="38100" dist="38100" dir="2700000" algn="tl">
                    <a:srgbClr val="FFFFFF"/>
                  </a:outerShdw>
                </a:effectLst>
              </a:rPr>
              <a:t>гематома</a:t>
            </a:r>
            <a:endParaRPr lang="cs-CZ" sz="2800" b="1" i="1" dirty="0">
              <a:solidFill>
                <a:srgbClr val="33CC33"/>
              </a:solidFill>
              <a:effectLst>
                <a:outerShdw blurRad="38100" dist="38100" dir="2700000" algn="tl">
                  <a:srgbClr val="FFFFFF"/>
                </a:outerShdw>
              </a:effectLst>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69634" name="Picture 4"/>
          <p:cNvPicPr>
            <a:picLocks noChangeAspect="1" noChangeArrowheads="1"/>
          </p:cNvPicPr>
          <p:nvPr/>
        </p:nvPicPr>
        <p:blipFill>
          <a:blip r:embed="rId2"/>
          <a:srcRect/>
          <a:stretch>
            <a:fillRect/>
          </a:stretch>
        </p:blipFill>
        <p:spPr bwMode="auto">
          <a:xfrm>
            <a:off x="0" y="3429000"/>
            <a:ext cx="3279775" cy="3429000"/>
          </a:xfrm>
          <a:prstGeom prst="rect">
            <a:avLst/>
          </a:prstGeom>
          <a:noFill/>
          <a:ln w="9525">
            <a:noFill/>
            <a:miter lim="800000"/>
            <a:headEnd/>
            <a:tailEnd/>
          </a:ln>
        </p:spPr>
      </p:pic>
      <p:pic>
        <p:nvPicPr>
          <p:cNvPr id="69635" name="Picture 5"/>
          <p:cNvPicPr>
            <a:picLocks noChangeAspect="1" noChangeArrowheads="1"/>
          </p:cNvPicPr>
          <p:nvPr/>
        </p:nvPicPr>
        <p:blipFill>
          <a:blip r:embed="rId3"/>
          <a:srcRect/>
          <a:stretch>
            <a:fillRect/>
          </a:stretch>
        </p:blipFill>
        <p:spPr bwMode="auto">
          <a:xfrm>
            <a:off x="0" y="0"/>
            <a:ext cx="3325813" cy="3581400"/>
          </a:xfrm>
          <a:prstGeom prst="rect">
            <a:avLst/>
          </a:prstGeom>
          <a:noFill/>
          <a:ln w="9525">
            <a:noFill/>
            <a:miter lim="800000"/>
            <a:headEnd/>
            <a:tailEnd/>
          </a:ln>
        </p:spPr>
      </p:pic>
      <p:sp>
        <p:nvSpPr>
          <p:cNvPr id="88066" name="Rectangle 2"/>
          <p:cNvSpPr>
            <a:spLocks noGrp="1" noChangeArrowheads="1"/>
          </p:cNvSpPr>
          <p:nvPr>
            <p:ph type="title"/>
          </p:nvPr>
        </p:nvSpPr>
        <p:spPr>
          <a:xfrm>
            <a:off x="0" y="3581400"/>
            <a:ext cx="3581400" cy="457200"/>
          </a:xfrm>
        </p:spPr>
        <p:txBody>
          <a:bodyPr/>
          <a:lstStyle/>
          <a:p>
            <a:pPr algn="l" eaLnBrk="1" hangingPunct="1"/>
            <a:r>
              <a:rPr lang="ru-RU" sz="2800" b="1" i="1" dirty="0" smtClean="0">
                <a:solidFill>
                  <a:srgbClr val="FF0000"/>
                </a:solidFill>
                <a:effectLst>
                  <a:outerShdw blurRad="38100" dist="38100" dir="2700000" algn="tl">
                    <a:srgbClr val="FFFFFF"/>
                  </a:outerShdw>
                </a:effectLst>
              </a:rPr>
              <a:t>4)</a:t>
            </a:r>
            <a:r>
              <a:rPr lang="en-US" sz="2800" b="1" i="1" dirty="0" smtClean="0">
                <a:solidFill>
                  <a:srgbClr val="FF0000"/>
                </a:solidFill>
                <a:effectLst>
                  <a:outerShdw blurRad="38100" dist="38100" dir="2700000" algn="tl">
                    <a:srgbClr val="FFFFFF"/>
                  </a:outerShdw>
                </a:effectLst>
              </a:rPr>
              <a:t> </a:t>
            </a:r>
            <a:r>
              <a:rPr lang="ru-RU" sz="2800" b="1" i="1" dirty="0" err="1" smtClean="0">
                <a:solidFill>
                  <a:srgbClr val="FF0000"/>
                </a:solidFill>
                <a:effectLst>
                  <a:outerShdw blurRad="38100" dist="38100" dir="2700000" algn="tl">
                    <a:srgbClr val="FFFFFF"/>
                  </a:outerShdw>
                </a:effectLst>
              </a:rPr>
              <a:t>Пневмоцефалія</a:t>
            </a:r>
            <a:endParaRPr lang="cs-CZ" sz="2800" b="1" i="1" dirty="0" smtClean="0">
              <a:solidFill>
                <a:srgbClr val="FF0000"/>
              </a:solidFill>
              <a:effectLst>
                <a:outerShdw blurRad="38100" dist="38100" dir="2700000" algn="tl">
                  <a:srgbClr val="FFFFFF"/>
                </a:outerShdw>
              </a:effectLst>
            </a:endParaRPr>
          </a:p>
        </p:txBody>
      </p:sp>
      <p:pic>
        <p:nvPicPr>
          <p:cNvPr id="69637" name="Picture 4"/>
          <p:cNvPicPr>
            <a:picLocks noChangeAspect="1" noChangeArrowheads="1"/>
          </p:cNvPicPr>
          <p:nvPr/>
        </p:nvPicPr>
        <p:blipFill>
          <a:blip r:embed="rId4"/>
          <a:srcRect/>
          <a:stretch>
            <a:fillRect/>
          </a:stretch>
        </p:blipFill>
        <p:spPr bwMode="auto">
          <a:xfrm>
            <a:off x="5992813" y="3581400"/>
            <a:ext cx="3151187" cy="3276600"/>
          </a:xfrm>
          <a:prstGeom prst="rect">
            <a:avLst/>
          </a:prstGeom>
          <a:noFill/>
          <a:ln w="9525">
            <a:noFill/>
            <a:miter lim="800000"/>
            <a:headEnd/>
            <a:tailEnd/>
          </a:ln>
        </p:spPr>
      </p:pic>
      <p:pic>
        <p:nvPicPr>
          <p:cNvPr id="69638" name="Picture 5"/>
          <p:cNvPicPr>
            <a:picLocks noChangeAspect="1" noChangeArrowheads="1"/>
          </p:cNvPicPr>
          <p:nvPr/>
        </p:nvPicPr>
        <p:blipFill>
          <a:blip r:embed="rId5"/>
          <a:srcRect/>
          <a:stretch>
            <a:fillRect/>
          </a:stretch>
        </p:blipFill>
        <p:spPr bwMode="auto">
          <a:xfrm>
            <a:off x="6118225" y="0"/>
            <a:ext cx="3025775" cy="3657600"/>
          </a:xfrm>
          <a:prstGeom prst="rect">
            <a:avLst/>
          </a:prstGeom>
          <a:noFill/>
          <a:ln w="9525">
            <a:noFill/>
            <a:miter lim="800000"/>
            <a:headEnd/>
            <a:tailEnd/>
          </a:ln>
        </p:spPr>
      </p:pic>
      <p:sp>
        <p:nvSpPr>
          <p:cNvPr id="2" name="Rectangle 2"/>
          <p:cNvSpPr>
            <a:spLocks noChangeArrowheads="1"/>
          </p:cNvSpPr>
          <p:nvPr/>
        </p:nvSpPr>
        <p:spPr bwMode="auto">
          <a:xfrm>
            <a:off x="5715000" y="3505200"/>
            <a:ext cx="3429000" cy="457200"/>
          </a:xfrm>
          <a:prstGeom prst="rect">
            <a:avLst/>
          </a:prstGeom>
          <a:noFill/>
          <a:ln w="9525">
            <a:noFill/>
            <a:miter lim="800000"/>
            <a:headEnd/>
            <a:tailEnd/>
          </a:ln>
        </p:spPr>
        <p:txBody>
          <a:bodyPr anchor="ctr"/>
          <a:lstStyle/>
          <a:p>
            <a:r>
              <a:rPr lang="ru-RU" sz="2000" b="1" i="1" dirty="0">
                <a:solidFill>
                  <a:srgbClr val="FF0000"/>
                </a:solidFill>
                <a:effectLst>
                  <a:outerShdw blurRad="38100" dist="38100" dir="2700000" algn="tl">
                    <a:srgbClr val="FFFFFF"/>
                  </a:outerShdw>
                </a:effectLst>
              </a:rPr>
              <a:t>5)</a:t>
            </a:r>
            <a:r>
              <a:rPr lang="en-US" sz="2000" b="1" i="1" dirty="0">
                <a:solidFill>
                  <a:srgbClr val="FF0000"/>
                </a:solidFill>
                <a:effectLst>
                  <a:outerShdw blurRad="38100" dist="38100" dir="2700000" algn="tl">
                    <a:srgbClr val="FFFFFF"/>
                  </a:outerShdw>
                </a:effectLst>
              </a:rPr>
              <a:t> </a:t>
            </a:r>
            <a:r>
              <a:rPr lang="ru-RU" sz="2000" b="1" i="1" dirty="0" err="1" smtClean="0">
                <a:solidFill>
                  <a:srgbClr val="FF0000"/>
                </a:solidFill>
                <a:effectLst>
                  <a:outerShdw blurRad="38100" dist="38100" dir="2700000" algn="tl">
                    <a:srgbClr val="FFFFFF"/>
                  </a:outerShdw>
                </a:effectLst>
              </a:rPr>
              <a:t>Хронічна</a:t>
            </a:r>
            <a:r>
              <a:rPr lang="ru-RU" sz="2000" b="1" i="1" dirty="0" smtClean="0">
                <a:solidFill>
                  <a:srgbClr val="FF0000"/>
                </a:solidFill>
                <a:effectLst>
                  <a:outerShdw blurRad="38100" dist="38100" dir="2700000" algn="tl">
                    <a:srgbClr val="FFFFFF"/>
                  </a:outerShdw>
                </a:effectLst>
              </a:rPr>
              <a:t> </a:t>
            </a:r>
            <a:r>
              <a:rPr lang="ru-RU" sz="2000" b="1" i="1" dirty="0" err="1" smtClean="0">
                <a:solidFill>
                  <a:srgbClr val="FF0000"/>
                </a:solidFill>
                <a:effectLst>
                  <a:outerShdw blurRad="38100" dist="38100" dir="2700000" algn="tl">
                    <a:srgbClr val="FFFFFF"/>
                  </a:outerShdw>
                </a:effectLst>
              </a:rPr>
              <a:t>субдуральна</a:t>
            </a:r>
            <a:r>
              <a:rPr lang="ru-RU" sz="2000" b="1" i="1" dirty="0" smtClean="0">
                <a:solidFill>
                  <a:srgbClr val="FF0000"/>
                </a:solidFill>
                <a:effectLst>
                  <a:outerShdw blurRad="38100" dist="38100" dir="2700000" algn="tl">
                    <a:srgbClr val="FFFFFF"/>
                  </a:outerShdw>
                </a:effectLst>
              </a:rPr>
              <a:t> </a:t>
            </a:r>
            <a:r>
              <a:rPr lang="ru-RU" sz="2000" b="1" i="1" dirty="0">
                <a:solidFill>
                  <a:srgbClr val="FF0000"/>
                </a:solidFill>
                <a:effectLst>
                  <a:outerShdw blurRad="38100" dist="38100" dir="2700000" algn="tl">
                    <a:srgbClr val="FFFFFF"/>
                  </a:outerShdw>
                </a:effectLst>
              </a:rPr>
              <a:t>гематома</a:t>
            </a:r>
            <a:endParaRPr lang="cs-CZ" sz="2000" b="1" i="1" dirty="0">
              <a:solidFill>
                <a:srgbClr val="FF0000"/>
              </a:solidFill>
              <a:effectLst>
                <a:outerShdw blurRad="38100" dist="38100" dir="2700000" algn="tl">
                  <a:srgbClr val="FFFFFF"/>
                </a:outerShdw>
              </a:effectLst>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0658" name="Picture 4"/>
          <p:cNvPicPr>
            <a:picLocks noChangeAspect="1" noChangeArrowheads="1"/>
          </p:cNvPicPr>
          <p:nvPr/>
        </p:nvPicPr>
        <p:blipFill>
          <a:blip r:embed="rId2"/>
          <a:srcRect/>
          <a:stretch>
            <a:fillRect/>
          </a:stretch>
        </p:blipFill>
        <p:spPr bwMode="auto">
          <a:xfrm>
            <a:off x="0" y="0"/>
            <a:ext cx="4248150" cy="5029200"/>
          </a:xfrm>
          <a:prstGeom prst="rect">
            <a:avLst/>
          </a:prstGeom>
          <a:noFill/>
          <a:ln w="12700">
            <a:noFill/>
            <a:miter lim="800000"/>
            <a:headEnd type="none" w="sm" len="sm"/>
            <a:tailEnd type="none" w="sm" len="sm"/>
          </a:ln>
        </p:spPr>
      </p:pic>
      <p:sp>
        <p:nvSpPr>
          <p:cNvPr id="136197" name="Rectangle 5"/>
          <p:cNvSpPr>
            <a:spLocks noChangeArrowheads="1"/>
          </p:cNvSpPr>
          <p:nvPr/>
        </p:nvSpPr>
        <p:spPr bwMode="auto">
          <a:xfrm>
            <a:off x="685800" y="5181600"/>
            <a:ext cx="2971800" cy="457200"/>
          </a:xfrm>
          <a:prstGeom prst="rect">
            <a:avLst/>
          </a:prstGeom>
          <a:noFill/>
          <a:ln>
            <a:noFill/>
          </a:ln>
          <a:effectLst/>
          <a:extLst/>
        </p:spPr>
        <p:txBody>
          <a:bodyPr anchor="ctr"/>
          <a:lstStyle/>
          <a:p>
            <a:pPr algn="ctr"/>
            <a:r>
              <a:rPr lang="ru-RU" sz="2000" b="1" i="1" dirty="0">
                <a:solidFill>
                  <a:srgbClr val="FF0000"/>
                </a:solidFill>
                <a:effectLst>
                  <a:outerShdw blurRad="38100" dist="38100" dir="2700000" algn="tl">
                    <a:srgbClr val="FFFFFF"/>
                  </a:outerShdw>
                </a:effectLst>
              </a:rPr>
              <a:t>6)</a:t>
            </a:r>
            <a:r>
              <a:rPr lang="en-US" sz="2000" b="1" i="1" dirty="0">
                <a:solidFill>
                  <a:srgbClr val="FF0000"/>
                </a:solidFill>
                <a:effectLst>
                  <a:outerShdw blurRad="38100" dist="38100" dir="2700000" algn="tl">
                    <a:srgbClr val="FFFFFF"/>
                  </a:outerShdw>
                </a:effectLst>
              </a:rPr>
              <a:t> </a:t>
            </a:r>
            <a:r>
              <a:rPr lang="ru-RU" sz="2000" b="1" i="1" dirty="0" err="1" smtClean="0">
                <a:solidFill>
                  <a:srgbClr val="FF0000"/>
                </a:solidFill>
                <a:effectLst>
                  <a:outerShdw blurRad="38100" dist="38100" dir="2700000" algn="tl">
                    <a:srgbClr val="FFFFFF"/>
                  </a:outerShdw>
                </a:effectLst>
              </a:rPr>
              <a:t>Субдуральні</a:t>
            </a:r>
            <a:r>
              <a:rPr lang="ru-RU" sz="2000" b="1" i="1" dirty="0" smtClean="0">
                <a:solidFill>
                  <a:srgbClr val="FF0000"/>
                </a:solidFill>
                <a:effectLst>
                  <a:outerShdw blurRad="38100" dist="38100" dir="2700000" algn="tl">
                    <a:srgbClr val="FFFFFF"/>
                  </a:outerShdw>
                </a:effectLst>
              </a:rPr>
              <a:t> </a:t>
            </a:r>
            <a:r>
              <a:rPr lang="ru-RU" sz="2000" b="1" i="1" dirty="0" err="1" smtClean="0">
                <a:solidFill>
                  <a:srgbClr val="FF0000"/>
                </a:solidFill>
                <a:effectLst>
                  <a:outerShdw blurRad="38100" dist="38100" dir="2700000" algn="tl">
                    <a:srgbClr val="FFFFFF"/>
                  </a:outerShdw>
                </a:effectLst>
              </a:rPr>
              <a:t>гідроми</a:t>
            </a:r>
            <a:endParaRPr lang="cs-CZ" sz="2000" b="1" i="1" dirty="0">
              <a:solidFill>
                <a:srgbClr val="FF0000"/>
              </a:solidFill>
              <a:effectLst>
                <a:outerShdw blurRad="38100" dist="38100" dir="2700000" algn="tl">
                  <a:srgbClr val="FFFFFF"/>
                </a:outerShdw>
              </a:effectLst>
            </a:endParaRPr>
          </a:p>
        </p:txBody>
      </p:sp>
      <p:pic>
        <p:nvPicPr>
          <p:cNvPr id="70660" name="Picture 4" descr="DesHotel_1_8"/>
          <p:cNvPicPr>
            <a:picLocks noChangeAspect="1" noChangeArrowheads="1"/>
          </p:cNvPicPr>
          <p:nvPr/>
        </p:nvPicPr>
        <p:blipFill>
          <a:blip r:embed="rId3"/>
          <a:srcRect/>
          <a:stretch>
            <a:fillRect/>
          </a:stretch>
        </p:blipFill>
        <p:spPr bwMode="auto">
          <a:xfrm>
            <a:off x="5334000" y="0"/>
            <a:ext cx="3810000" cy="3810000"/>
          </a:xfrm>
          <a:prstGeom prst="rect">
            <a:avLst/>
          </a:prstGeom>
          <a:noFill/>
          <a:ln w="9525">
            <a:noFill/>
            <a:miter lim="800000"/>
            <a:headEnd/>
            <a:tailEnd/>
          </a:ln>
        </p:spPr>
      </p:pic>
      <p:pic>
        <p:nvPicPr>
          <p:cNvPr id="70661" name="Picture 6" descr="image005"/>
          <p:cNvPicPr>
            <a:picLocks noChangeAspect="1" noChangeArrowheads="1"/>
          </p:cNvPicPr>
          <p:nvPr/>
        </p:nvPicPr>
        <p:blipFill>
          <a:blip r:embed="rId4"/>
          <a:srcRect/>
          <a:stretch>
            <a:fillRect/>
          </a:stretch>
        </p:blipFill>
        <p:spPr bwMode="auto">
          <a:xfrm>
            <a:off x="6029325" y="3352800"/>
            <a:ext cx="3114675" cy="3505200"/>
          </a:xfrm>
          <a:prstGeom prst="rect">
            <a:avLst/>
          </a:prstGeom>
          <a:noFill/>
          <a:ln w="9525">
            <a:noFill/>
            <a:miter lim="800000"/>
            <a:headEnd/>
            <a:tailEnd/>
          </a:ln>
        </p:spPr>
      </p:pic>
      <p:sp>
        <p:nvSpPr>
          <p:cNvPr id="2" name="Rectangle 5"/>
          <p:cNvSpPr>
            <a:spLocks noChangeArrowheads="1"/>
          </p:cNvSpPr>
          <p:nvPr/>
        </p:nvSpPr>
        <p:spPr bwMode="auto">
          <a:xfrm>
            <a:off x="5791200" y="3200400"/>
            <a:ext cx="3200400" cy="457200"/>
          </a:xfrm>
          <a:prstGeom prst="rect">
            <a:avLst/>
          </a:prstGeom>
          <a:noFill/>
          <a:ln>
            <a:noFill/>
          </a:ln>
          <a:effectLst/>
          <a:extLst/>
        </p:spPr>
        <p:txBody>
          <a:bodyPr anchor="ctr"/>
          <a:lstStyle/>
          <a:p>
            <a:pPr algn="ctr"/>
            <a:r>
              <a:rPr lang="ru-RU" sz="2000" b="1" i="1" dirty="0">
                <a:solidFill>
                  <a:srgbClr val="FF0000"/>
                </a:solidFill>
                <a:effectLst>
                  <a:outerShdw blurRad="38100" dist="38100" dir="2700000" algn="tl">
                    <a:srgbClr val="FFFFFF"/>
                  </a:outerShdw>
                </a:effectLst>
              </a:rPr>
              <a:t>7)</a:t>
            </a:r>
            <a:r>
              <a:rPr lang="en-US" sz="2000" b="1" i="1" dirty="0">
                <a:solidFill>
                  <a:srgbClr val="FF0000"/>
                </a:solidFill>
                <a:effectLst>
                  <a:outerShdw blurRad="38100" dist="38100" dir="2700000" algn="tl">
                    <a:srgbClr val="FFFFFF"/>
                  </a:outerShdw>
                </a:effectLst>
              </a:rPr>
              <a:t> </a:t>
            </a:r>
            <a:r>
              <a:rPr lang="ru-RU" sz="2000" b="1" i="1" dirty="0" err="1" smtClean="0">
                <a:solidFill>
                  <a:srgbClr val="FF0000"/>
                </a:solidFill>
                <a:effectLst>
                  <a:outerShdw blurRad="38100" dist="38100" dir="2700000" algn="tl">
                    <a:srgbClr val="FFFFFF"/>
                  </a:outerShdw>
                </a:effectLst>
              </a:rPr>
              <a:t>Субарахноїдальні</a:t>
            </a:r>
            <a:r>
              <a:rPr lang="ru-RU" sz="2000" b="1" i="1" dirty="0" smtClean="0">
                <a:solidFill>
                  <a:srgbClr val="FF0000"/>
                </a:solidFill>
                <a:effectLst>
                  <a:outerShdw blurRad="38100" dist="38100" dir="2700000" algn="tl">
                    <a:srgbClr val="FFFFFF"/>
                  </a:outerShdw>
                </a:effectLst>
              </a:rPr>
              <a:t> </a:t>
            </a:r>
            <a:r>
              <a:rPr lang="ru-RU" sz="2000" b="1" i="1" dirty="0" err="1" smtClean="0">
                <a:solidFill>
                  <a:srgbClr val="FF0000"/>
                </a:solidFill>
                <a:effectLst>
                  <a:outerShdw blurRad="38100" dist="38100" dir="2700000" algn="tl">
                    <a:srgbClr val="FFFFFF"/>
                  </a:outerShdw>
                </a:effectLst>
              </a:rPr>
              <a:t>крововиливи</a:t>
            </a:r>
            <a:endParaRPr lang="cs-CZ" sz="2000" b="1" i="1" dirty="0">
              <a:solidFill>
                <a:srgbClr val="FF0000"/>
              </a:solidFill>
              <a:effectLst>
                <a:outerShdw blurRad="38100" dist="38100" dir="2700000" algn="tl">
                  <a:srgbClr val="FFFFFF"/>
                </a:outerShdw>
              </a:effectLst>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8" name="Picture 4"/>
          <p:cNvPicPr>
            <a:picLocks noGrp="1" noChangeAspect="1" noChangeArrowheads="1"/>
          </p:cNvPicPr>
          <p:nvPr>
            <p:ph type="body" sz="half" idx="2"/>
          </p:nvPr>
        </p:nvPicPr>
        <p:blipFill>
          <a:blip r:embed="rId4"/>
          <a:srcRect/>
          <a:stretch>
            <a:fillRect/>
          </a:stretch>
        </p:blipFill>
        <p:spPr>
          <a:xfrm>
            <a:off x="0" y="0"/>
            <a:ext cx="3124200" cy="3505200"/>
          </a:xfrm>
        </p:spPr>
      </p:pic>
      <p:graphicFrame>
        <p:nvGraphicFramePr>
          <p:cNvPr id="1026" name="Object 4"/>
          <p:cNvGraphicFramePr>
            <a:graphicFrameLocks noChangeAspect="1"/>
          </p:cNvGraphicFramePr>
          <p:nvPr/>
        </p:nvGraphicFramePr>
        <p:xfrm>
          <a:off x="0" y="3352800"/>
          <a:ext cx="3098800" cy="3505200"/>
        </p:xfrm>
        <a:graphic>
          <a:graphicData uri="http://schemas.openxmlformats.org/presentationml/2006/ole">
            <mc:AlternateContent xmlns:mc="http://schemas.openxmlformats.org/markup-compatibility/2006">
              <mc:Choice xmlns:v="urn:schemas-microsoft-com:vml" Requires="v">
                <p:oleObj spid="_x0000_s1058" name="Rastrový obrázek" r:id="rId5" imgW="4057143" imgH="4420217" progId="PBrush">
                  <p:embed/>
                </p:oleObj>
              </mc:Choice>
              <mc:Fallback>
                <p:oleObj name="Rastrový obrázek" r:id="rId5" imgW="4057143" imgH="4420217" progId="PBrush">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3352800"/>
                        <a:ext cx="3098800" cy="3505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0905" name="Rectangle 9"/>
          <p:cNvSpPr>
            <a:spLocks noGrp="1" noChangeArrowheads="1"/>
          </p:cNvSpPr>
          <p:nvPr>
            <p:ph type="title"/>
          </p:nvPr>
        </p:nvSpPr>
        <p:spPr>
          <a:xfrm>
            <a:off x="0" y="2819400"/>
            <a:ext cx="3429000" cy="685800"/>
          </a:xfrm>
        </p:spPr>
        <p:txBody>
          <a:bodyPr/>
          <a:lstStyle/>
          <a:p>
            <a:pPr eaLnBrk="1" hangingPunct="1"/>
            <a:r>
              <a:rPr lang="ru-RU" sz="2800" b="1" i="1" dirty="0" smtClean="0">
                <a:solidFill>
                  <a:srgbClr val="FF0000"/>
                </a:solidFill>
                <a:effectLst>
                  <a:outerShdw blurRad="38100" dist="38100" dir="2700000" algn="tl">
                    <a:srgbClr val="FFFFFF"/>
                  </a:outerShdw>
                </a:effectLst>
              </a:rPr>
              <a:t>8)</a:t>
            </a:r>
            <a:r>
              <a:rPr lang="en-US" sz="2800" b="1" i="1" dirty="0" smtClean="0">
                <a:solidFill>
                  <a:srgbClr val="FF0000"/>
                </a:solidFill>
                <a:effectLst>
                  <a:outerShdw blurRad="38100" dist="38100" dir="2700000" algn="tl">
                    <a:srgbClr val="FFFFFF"/>
                  </a:outerShdw>
                </a:effectLst>
              </a:rPr>
              <a:t> </a:t>
            </a:r>
            <a:r>
              <a:rPr lang="uk-UA" sz="2800" b="1" i="1" dirty="0" smtClean="0">
                <a:solidFill>
                  <a:srgbClr val="FF0000"/>
                </a:solidFill>
                <a:effectLst>
                  <a:outerShdw blurRad="38100" dist="38100" dir="2700000" algn="tl">
                    <a:srgbClr val="FFFFFF"/>
                  </a:outerShdw>
                </a:effectLst>
              </a:rPr>
              <a:t>Осередки контузії </a:t>
            </a:r>
          </a:p>
        </p:txBody>
      </p:sp>
      <p:pic>
        <p:nvPicPr>
          <p:cNvPr id="1030" name="Picture 5" descr="ICH"/>
          <p:cNvPicPr>
            <a:picLocks noChangeAspect="1" noChangeArrowheads="1"/>
          </p:cNvPicPr>
          <p:nvPr/>
        </p:nvPicPr>
        <p:blipFill>
          <a:blip r:embed="rId7"/>
          <a:srcRect/>
          <a:stretch>
            <a:fillRect/>
          </a:stretch>
        </p:blipFill>
        <p:spPr bwMode="auto">
          <a:xfrm>
            <a:off x="3352800" y="0"/>
            <a:ext cx="5791200" cy="5791200"/>
          </a:xfrm>
          <a:prstGeom prst="rect">
            <a:avLst/>
          </a:prstGeom>
          <a:noFill/>
          <a:ln w="9525">
            <a:noFill/>
            <a:miter lim="800000"/>
            <a:headEnd/>
            <a:tailEnd/>
          </a:ln>
        </p:spPr>
      </p:pic>
      <p:sp>
        <p:nvSpPr>
          <p:cNvPr id="2" name="Rectangle 9"/>
          <p:cNvSpPr>
            <a:spLocks noChangeArrowheads="1"/>
          </p:cNvSpPr>
          <p:nvPr/>
        </p:nvSpPr>
        <p:spPr bwMode="auto">
          <a:xfrm>
            <a:off x="4800600" y="5562600"/>
            <a:ext cx="3886200" cy="685800"/>
          </a:xfrm>
          <a:prstGeom prst="rect">
            <a:avLst/>
          </a:prstGeom>
          <a:noFill/>
          <a:ln w="9525">
            <a:noFill/>
            <a:miter lim="800000"/>
            <a:headEnd/>
            <a:tailEnd/>
          </a:ln>
        </p:spPr>
        <p:txBody>
          <a:bodyPr anchor="ctr"/>
          <a:lstStyle/>
          <a:p>
            <a:pPr algn="ctr"/>
            <a:r>
              <a:rPr lang="uk-UA" sz="2800" b="1" i="1" dirty="0" smtClean="0">
                <a:solidFill>
                  <a:srgbClr val="FF0000"/>
                </a:solidFill>
                <a:effectLst>
                  <a:outerShdw blurRad="38100" dist="38100" dir="2700000" algn="tl">
                    <a:srgbClr val="FFFFFF"/>
                  </a:outerShdw>
                </a:effectLst>
              </a:rPr>
              <a:t>9) </a:t>
            </a:r>
            <a:r>
              <a:rPr lang="uk-UA" sz="2800" b="1" i="1" dirty="0" err="1" smtClean="0">
                <a:solidFill>
                  <a:srgbClr val="FF0000"/>
                </a:solidFill>
                <a:effectLst>
                  <a:outerShdw blurRad="38100" dist="38100" dir="2700000" algn="tl">
                    <a:srgbClr val="FFFFFF"/>
                  </a:outerShdw>
                </a:effectLst>
              </a:rPr>
              <a:t>Внутрішньомозкові</a:t>
            </a:r>
            <a:r>
              <a:rPr lang="uk-UA" sz="2800" b="1" i="1" dirty="0" smtClean="0">
                <a:solidFill>
                  <a:srgbClr val="FF0000"/>
                </a:solidFill>
                <a:effectLst>
                  <a:outerShdw blurRad="38100" dist="38100" dir="2700000" algn="tl">
                    <a:srgbClr val="FFFFFF"/>
                  </a:outerShdw>
                </a:effectLst>
              </a:rPr>
              <a:t>  гематоми</a:t>
            </a:r>
            <a:endParaRPr lang="uk-UA" sz="2800" b="1" i="1" dirty="0">
              <a:solidFill>
                <a:srgbClr val="FF0000"/>
              </a:solidFill>
              <a:effectLst>
                <a:outerShdw blurRad="38100" dist="38100" dir="2700000" algn="tl">
                  <a:srgbClr val="FFFFFF"/>
                </a:outerShdw>
              </a:effectLst>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ws_82d"/>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71683" name="Text Box 5"/>
          <p:cNvSpPr txBox="1">
            <a:spLocks noChangeArrowheads="1"/>
          </p:cNvSpPr>
          <p:nvPr/>
        </p:nvSpPr>
        <p:spPr bwMode="auto">
          <a:xfrm>
            <a:off x="5410200" y="4800600"/>
            <a:ext cx="3062288" cy="1282700"/>
          </a:xfrm>
          <a:prstGeom prst="rect">
            <a:avLst/>
          </a:prstGeom>
          <a:noFill/>
          <a:ln w="9525">
            <a:noFill/>
            <a:miter lim="800000"/>
            <a:headEnd/>
            <a:tailEnd/>
          </a:ln>
        </p:spPr>
        <p:txBody>
          <a:bodyPr wrap="none" lIns="0" tIns="0" rIns="0" bIns="0">
            <a:spAutoFit/>
          </a:bodyPr>
          <a:lstStyle/>
          <a:p>
            <a:pPr defTabSz="820738">
              <a:lnSpc>
                <a:spcPts val="1450"/>
              </a:lnSpc>
            </a:pPr>
            <a:r>
              <a:rPr lang="en-US" sz="1400">
                <a:solidFill>
                  <a:srgbClr val="333334"/>
                </a:solidFill>
                <a:latin typeface="Times New Roman" pitchFamily="18" charset="0"/>
              </a:rPr>
              <a:t>A CT-myelogram coronal 2D</a:t>
            </a:r>
          </a:p>
          <a:p>
            <a:pPr defTabSz="820738">
              <a:lnSpc>
                <a:spcPts val="1725"/>
              </a:lnSpc>
            </a:pPr>
            <a:r>
              <a:rPr lang="en-US" sz="1400">
                <a:solidFill>
                  <a:srgbClr val="333334"/>
                </a:solidFill>
                <a:latin typeface="Times New Roman" pitchFamily="18" charset="0"/>
              </a:rPr>
              <a:t>reconstructed image shows the intraspinal</a:t>
            </a:r>
          </a:p>
          <a:p>
            <a:pPr defTabSz="820738">
              <a:lnSpc>
                <a:spcPts val="1725"/>
              </a:lnSpc>
            </a:pPr>
            <a:r>
              <a:rPr lang="en-US" sz="1400">
                <a:solidFill>
                  <a:srgbClr val="333334"/>
                </a:solidFill>
                <a:latin typeface="Times New Roman" pitchFamily="18" charset="0"/>
              </a:rPr>
              <a:t>lipoma (arrows). Note the displaced nerve</a:t>
            </a:r>
          </a:p>
          <a:p>
            <a:pPr defTabSz="820738">
              <a:lnSpc>
                <a:spcPts val="1725"/>
              </a:lnSpc>
            </a:pPr>
            <a:r>
              <a:rPr lang="en-US" sz="1400">
                <a:solidFill>
                  <a:srgbClr val="333334"/>
                </a:solidFill>
                <a:latin typeface="Times New Roman" pitchFamily="18" charset="0"/>
              </a:rPr>
              <a:t>roots to the left of the conus. A Tarlov cyst</a:t>
            </a:r>
          </a:p>
          <a:p>
            <a:pPr defTabSz="820738">
              <a:lnSpc>
                <a:spcPts val="1725"/>
              </a:lnSpc>
            </a:pPr>
            <a:r>
              <a:rPr lang="en-US" sz="1400">
                <a:solidFill>
                  <a:srgbClr val="333334"/>
                </a:solidFill>
                <a:latin typeface="Times New Roman" pitchFamily="18" charset="0"/>
              </a:rPr>
              <a:t>(nerve root sleeve cyst or diverticulum) of</a:t>
            </a:r>
          </a:p>
          <a:p>
            <a:pPr defTabSz="820738">
              <a:lnSpc>
                <a:spcPts val="1750"/>
              </a:lnSpc>
            </a:pPr>
            <a:r>
              <a:rPr lang="en-US" sz="1400">
                <a:solidFill>
                  <a:srgbClr val="333334"/>
                </a:solidFill>
                <a:latin typeface="Times New Roman" pitchFamily="18" charset="0"/>
              </a:rPr>
              <a:t>left S3 is incidentally noted (arrowhead).</a:t>
            </a:r>
            <a:endParaRPr lang="ru-RU" sz="1400">
              <a:solidFill>
                <a:srgbClr val="333334"/>
              </a:solidFill>
              <a:latin typeface="Times New Roman" pitchFamily="18" charset="0"/>
            </a:endParaRPr>
          </a:p>
        </p:txBody>
      </p:sp>
      <p:sp>
        <p:nvSpPr>
          <p:cNvPr id="71684" name="Text Box 6"/>
          <p:cNvSpPr txBox="1">
            <a:spLocks noChangeArrowheads="1"/>
          </p:cNvSpPr>
          <p:nvPr/>
        </p:nvSpPr>
        <p:spPr bwMode="auto">
          <a:xfrm>
            <a:off x="1828800" y="4800600"/>
            <a:ext cx="2773363" cy="1189038"/>
          </a:xfrm>
          <a:prstGeom prst="rect">
            <a:avLst/>
          </a:prstGeom>
          <a:noFill/>
          <a:ln w="9525">
            <a:noFill/>
            <a:miter lim="800000"/>
            <a:headEnd/>
            <a:tailEnd/>
          </a:ln>
        </p:spPr>
        <p:txBody>
          <a:bodyPr wrap="none" lIns="0" tIns="0" rIns="0" bIns="0">
            <a:spAutoFit/>
          </a:bodyPr>
          <a:lstStyle/>
          <a:p>
            <a:pPr defTabSz="820738">
              <a:lnSpc>
                <a:spcPts val="1613"/>
              </a:lnSpc>
            </a:pPr>
            <a:r>
              <a:rPr lang="en-US" sz="1600">
                <a:solidFill>
                  <a:srgbClr val="333334"/>
                </a:solidFill>
                <a:latin typeface="Times New Roman" pitchFamily="18" charset="0"/>
              </a:rPr>
              <a:t>A CT-myelogram sagittal 2D</a:t>
            </a:r>
          </a:p>
          <a:p>
            <a:pPr defTabSz="820738">
              <a:lnSpc>
                <a:spcPts val="1938"/>
              </a:lnSpc>
            </a:pPr>
            <a:r>
              <a:rPr lang="en-US" sz="1600">
                <a:solidFill>
                  <a:srgbClr val="333334"/>
                </a:solidFill>
                <a:latin typeface="Times New Roman" pitchFamily="18" charset="0"/>
              </a:rPr>
              <a:t>reconstructed image shows the</a:t>
            </a:r>
          </a:p>
          <a:p>
            <a:pPr defTabSz="820738">
              <a:lnSpc>
                <a:spcPts val="1938"/>
              </a:lnSpc>
            </a:pPr>
            <a:r>
              <a:rPr lang="en-US" sz="1600">
                <a:solidFill>
                  <a:srgbClr val="333334"/>
                </a:solidFill>
                <a:latin typeface="Times New Roman" pitchFamily="18" charset="0"/>
              </a:rPr>
              <a:t>expanding intraspinal low-density</a:t>
            </a:r>
          </a:p>
          <a:p>
            <a:pPr defTabSz="820738">
              <a:lnSpc>
                <a:spcPts val="1938"/>
              </a:lnSpc>
            </a:pPr>
            <a:r>
              <a:rPr lang="en-US" sz="1600">
                <a:solidFill>
                  <a:srgbClr val="333334"/>
                </a:solidFill>
                <a:latin typeface="Times New Roman" pitchFamily="18" charset="0"/>
              </a:rPr>
              <a:t>mass (arrow) surrounding by</a:t>
            </a:r>
          </a:p>
          <a:p>
            <a:pPr defTabSz="820738">
              <a:lnSpc>
                <a:spcPts val="1938"/>
              </a:lnSpc>
            </a:pPr>
            <a:r>
              <a:rPr lang="en-US" sz="1600">
                <a:solidFill>
                  <a:srgbClr val="333334"/>
                </a:solidFill>
                <a:latin typeface="Times New Roman" pitchFamily="18" charset="0"/>
              </a:rPr>
              <a:t>myelogram contrast.</a:t>
            </a:r>
            <a:endParaRPr lang="ru-RU" sz="1600">
              <a:solidFill>
                <a:srgbClr val="333334"/>
              </a:solidFill>
              <a:latin typeface="Times New Roman" pitchFamily="18" charset="0"/>
            </a:endParaRPr>
          </a:p>
        </p:txBody>
      </p:sp>
      <p:sp>
        <p:nvSpPr>
          <p:cNvPr id="80905" name="Rectangle 9"/>
          <p:cNvSpPr>
            <a:spLocks noChangeArrowheads="1"/>
          </p:cNvSpPr>
          <p:nvPr/>
        </p:nvSpPr>
        <p:spPr bwMode="auto">
          <a:xfrm>
            <a:off x="2819400" y="6096000"/>
            <a:ext cx="4267200" cy="457200"/>
          </a:xfrm>
          <a:prstGeom prst="rect">
            <a:avLst/>
          </a:prstGeom>
          <a:noFill/>
          <a:ln w="9525">
            <a:noFill/>
            <a:miter lim="800000"/>
            <a:headEnd/>
            <a:tailEnd/>
          </a:ln>
        </p:spPr>
        <p:txBody>
          <a:bodyPr anchor="ctr"/>
          <a:lstStyle/>
          <a:p>
            <a:pPr algn="ctr">
              <a:defRPr/>
            </a:pPr>
            <a:r>
              <a:rPr lang="ru-RU" sz="3200" b="1" i="1" dirty="0" smtClean="0">
                <a:solidFill>
                  <a:srgbClr val="FF0000"/>
                </a:solidFill>
                <a:effectLst>
                  <a:outerShdw blurRad="38100" dist="38100" dir="2700000" algn="tl">
                    <a:srgbClr val="000000"/>
                  </a:outerShdw>
                </a:effectLst>
              </a:rPr>
              <a:t>СКТ-</a:t>
            </a:r>
            <a:r>
              <a:rPr lang="ru-RU" sz="3200" b="1" i="1" dirty="0" err="1" smtClean="0">
                <a:solidFill>
                  <a:srgbClr val="FF0000"/>
                </a:solidFill>
                <a:effectLst>
                  <a:outerShdw blurRad="38100" dist="38100" dir="2700000" algn="tl">
                    <a:srgbClr val="000000"/>
                  </a:outerShdw>
                </a:effectLst>
              </a:rPr>
              <a:t>мієлографія</a:t>
            </a:r>
            <a:endParaRPr lang="cs-CZ" sz="3200" b="1" i="1" dirty="0">
              <a:solidFill>
                <a:srgbClr val="FF0000"/>
              </a:solidFill>
              <a:effectLst>
                <a:outerShdw blurRad="38100" dist="38100" dir="2700000" algn="tl">
                  <a:srgbClr val="000000"/>
                </a:outerShdw>
              </a:effectLst>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descr="ws_2d78"/>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0905" name="Rectangle 9"/>
          <p:cNvSpPr>
            <a:spLocks noChangeArrowheads="1"/>
          </p:cNvSpPr>
          <p:nvPr/>
        </p:nvSpPr>
        <p:spPr bwMode="auto">
          <a:xfrm>
            <a:off x="4648200" y="533400"/>
            <a:ext cx="4267200" cy="457200"/>
          </a:xfrm>
          <a:prstGeom prst="rect">
            <a:avLst/>
          </a:prstGeom>
          <a:noFill/>
          <a:ln w="9525">
            <a:noFill/>
            <a:miter lim="800000"/>
            <a:headEnd/>
            <a:tailEnd/>
          </a:ln>
        </p:spPr>
        <p:txBody>
          <a:bodyPr anchor="ctr"/>
          <a:lstStyle/>
          <a:p>
            <a:pPr algn="ctr">
              <a:defRPr/>
            </a:pPr>
            <a:r>
              <a:rPr lang="ru-RU" sz="3200" b="1" i="1" dirty="0" err="1" smtClean="0">
                <a:solidFill>
                  <a:srgbClr val="FF0000"/>
                </a:solidFill>
                <a:effectLst>
                  <a:outerShdw blurRad="38100" dist="38100" dir="2700000" algn="tl">
                    <a:srgbClr val="000000"/>
                  </a:outerShdw>
                </a:effectLst>
              </a:rPr>
              <a:t>Дискографія</a:t>
            </a:r>
            <a:endParaRPr lang="cs-CZ" sz="3200" b="1" i="1" dirty="0">
              <a:solidFill>
                <a:srgbClr val="FF0000"/>
              </a:solidFill>
              <a:effectLst>
                <a:outerShdw blurRad="38100" dist="38100" dir="2700000" algn="tl">
                  <a:srgbClr val="000000"/>
                </a:outerShdw>
              </a:effectLs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5" descr="trepanation"/>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9219" name="Rectangle 6"/>
          <p:cNvSpPr>
            <a:spLocks noChangeArrowheads="1"/>
          </p:cNvSpPr>
          <p:nvPr/>
        </p:nvSpPr>
        <p:spPr bwMode="auto">
          <a:xfrm>
            <a:off x="76200" y="130106"/>
            <a:ext cx="9067800" cy="1754326"/>
          </a:xfrm>
          <a:prstGeom prst="rect">
            <a:avLst/>
          </a:prstGeom>
          <a:noFill/>
          <a:ln w="9525">
            <a:noFill/>
            <a:miter lim="800000"/>
            <a:headEnd/>
            <a:tailEnd/>
          </a:ln>
        </p:spPr>
        <p:txBody>
          <a:bodyPr anchor="ctr">
            <a:spAutoFit/>
          </a:bodyPr>
          <a:lstStyle/>
          <a:p>
            <a:pPr eaLnBrk="0" hangingPunct="0"/>
            <a:r>
              <a:rPr lang="fr-FR" b="1" dirty="0">
                <a:solidFill>
                  <a:schemeClr val="bg1"/>
                </a:solidFill>
              </a:rPr>
              <a:t>C</a:t>
            </a:r>
            <a:r>
              <a:rPr lang="ru-RU" b="1" dirty="0" err="1">
                <a:solidFill>
                  <a:schemeClr val="bg1"/>
                </a:solidFill>
              </a:rPr>
              <a:t>лово</a:t>
            </a:r>
            <a:r>
              <a:rPr lang="ru-RU" b="1" dirty="0">
                <a:solidFill>
                  <a:schemeClr val="bg1"/>
                </a:solidFill>
              </a:rPr>
              <a:t> «трепан» (</a:t>
            </a:r>
            <a:r>
              <a:rPr lang="fr-FR" b="1" dirty="0">
                <a:solidFill>
                  <a:schemeClr val="bg1"/>
                </a:solidFill>
              </a:rPr>
              <a:t>trypanon) - </a:t>
            </a:r>
            <a:r>
              <a:rPr lang="ru-RU" b="1" dirty="0" err="1">
                <a:solidFill>
                  <a:schemeClr val="bg1"/>
                </a:solidFill>
              </a:rPr>
              <a:t>грецьке</a:t>
            </a:r>
            <a:r>
              <a:rPr lang="ru-RU" b="1" dirty="0">
                <a:solidFill>
                  <a:schemeClr val="bg1"/>
                </a:solidFill>
              </a:rPr>
              <a:t> за </a:t>
            </a:r>
            <a:r>
              <a:rPr lang="ru-RU" b="1" dirty="0" err="1">
                <a:solidFill>
                  <a:schemeClr val="bg1"/>
                </a:solidFill>
              </a:rPr>
              <a:t>походженням</a:t>
            </a:r>
            <a:r>
              <a:rPr lang="ru-RU" b="1" dirty="0">
                <a:solidFill>
                  <a:schemeClr val="bg1"/>
                </a:solidFill>
              </a:rPr>
              <a:t>, </a:t>
            </a:r>
            <a:r>
              <a:rPr lang="ru-RU" b="1" dirty="0" err="1" smtClean="0">
                <a:solidFill>
                  <a:schemeClr val="bg1"/>
                </a:solidFill>
              </a:rPr>
              <a:t>означає</a:t>
            </a:r>
            <a:r>
              <a:rPr lang="ru-RU" b="1" dirty="0" smtClean="0">
                <a:solidFill>
                  <a:schemeClr val="bg1"/>
                </a:solidFill>
              </a:rPr>
              <a:t> </a:t>
            </a:r>
            <a:r>
              <a:rPr lang="ru-RU" b="1" dirty="0" err="1">
                <a:solidFill>
                  <a:schemeClr val="bg1"/>
                </a:solidFill>
              </a:rPr>
              <a:t>спеціальне</a:t>
            </a:r>
            <a:r>
              <a:rPr lang="ru-RU" b="1" dirty="0">
                <a:solidFill>
                  <a:schemeClr val="bg1"/>
                </a:solidFill>
              </a:rPr>
              <a:t> </a:t>
            </a:r>
            <a:r>
              <a:rPr lang="ru-RU" b="1" dirty="0" err="1">
                <a:solidFill>
                  <a:schemeClr val="bg1"/>
                </a:solidFill>
              </a:rPr>
              <a:t>свердло</a:t>
            </a:r>
            <a:r>
              <a:rPr lang="ru-RU" b="1" dirty="0">
                <a:solidFill>
                  <a:schemeClr val="bg1"/>
                </a:solidFill>
              </a:rPr>
              <a:t>, </a:t>
            </a:r>
            <a:r>
              <a:rPr lang="ru-RU" b="1" dirty="0" err="1">
                <a:solidFill>
                  <a:schemeClr val="bg1"/>
                </a:solidFill>
              </a:rPr>
              <a:t>що</a:t>
            </a:r>
            <a:r>
              <a:rPr lang="ru-RU" b="1" dirty="0">
                <a:solidFill>
                  <a:schemeClr val="bg1"/>
                </a:solidFill>
              </a:rPr>
              <a:t> </a:t>
            </a:r>
            <a:r>
              <a:rPr lang="ru-RU" b="1" dirty="0" err="1">
                <a:solidFill>
                  <a:schemeClr val="bg1"/>
                </a:solidFill>
              </a:rPr>
              <a:t>застосовувалося</a:t>
            </a:r>
            <a:r>
              <a:rPr lang="ru-RU" b="1" dirty="0">
                <a:solidFill>
                  <a:schemeClr val="bg1"/>
                </a:solidFill>
              </a:rPr>
              <a:t> для </a:t>
            </a:r>
            <a:r>
              <a:rPr lang="ru-RU" b="1" dirty="0" err="1">
                <a:solidFill>
                  <a:schemeClr val="bg1"/>
                </a:solidFill>
              </a:rPr>
              <a:t>перфорування</a:t>
            </a:r>
            <a:r>
              <a:rPr lang="ru-RU" b="1" dirty="0">
                <a:solidFill>
                  <a:schemeClr val="bg1"/>
                </a:solidFill>
              </a:rPr>
              <a:t> черепа. Скальпелем служив </a:t>
            </a:r>
            <a:r>
              <a:rPr lang="ru-RU" b="1" dirty="0" err="1" smtClean="0">
                <a:solidFill>
                  <a:schemeClr val="bg1"/>
                </a:solidFill>
              </a:rPr>
              <a:t>щойно</a:t>
            </a:r>
            <a:r>
              <a:rPr lang="ru-RU" b="1" dirty="0" smtClean="0">
                <a:solidFill>
                  <a:schemeClr val="bg1"/>
                </a:solidFill>
              </a:rPr>
              <a:t> заточений </a:t>
            </a:r>
            <a:r>
              <a:rPr lang="ru-RU" b="1" dirty="0">
                <a:solidFill>
                  <a:schemeClr val="bg1"/>
                </a:solidFill>
              </a:rPr>
              <a:t>клинок </a:t>
            </a:r>
            <a:r>
              <a:rPr lang="ru-RU" b="1" dirty="0" err="1">
                <a:solidFill>
                  <a:schemeClr val="bg1"/>
                </a:solidFill>
              </a:rPr>
              <a:t>або</a:t>
            </a:r>
            <a:r>
              <a:rPr lang="ru-RU" b="1" dirty="0">
                <a:solidFill>
                  <a:schemeClr val="bg1"/>
                </a:solidFill>
              </a:rPr>
              <a:t> </a:t>
            </a:r>
            <a:r>
              <a:rPr lang="ru-RU" b="1" dirty="0" err="1">
                <a:solidFill>
                  <a:schemeClr val="bg1"/>
                </a:solidFill>
              </a:rPr>
              <a:t>міцний</a:t>
            </a:r>
            <a:r>
              <a:rPr lang="ru-RU" b="1" dirty="0">
                <a:solidFill>
                  <a:schemeClr val="bg1"/>
                </a:solidFill>
              </a:rPr>
              <a:t> </a:t>
            </a:r>
            <a:r>
              <a:rPr lang="ru-RU" b="1" dirty="0" smtClean="0">
                <a:solidFill>
                  <a:schemeClr val="bg1"/>
                </a:solidFill>
              </a:rPr>
              <a:t>скребок, </a:t>
            </a:r>
            <a:r>
              <a:rPr lang="ru-RU" b="1" dirty="0" err="1" smtClean="0">
                <a:solidFill>
                  <a:schemeClr val="bg1"/>
                </a:solidFill>
              </a:rPr>
              <a:t>зроблені</a:t>
            </a:r>
            <a:r>
              <a:rPr lang="ru-RU" b="1" dirty="0" smtClean="0">
                <a:solidFill>
                  <a:schemeClr val="bg1"/>
                </a:solidFill>
              </a:rPr>
              <a:t> з </a:t>
            </a:r>
            <a:r>
              <a:rPr lang="ru-RU" b="1" dirty="0" err="1" smtClean="0">
                <a:solidFill>
                  <a:schemeClr val="bg1"/>
                </a:solidFill>
              </a:rPr>
              <a:t>кремнію</a:t>
            </a:r>
            <a:r>
              <a:rPr lang="ru-RU" b="1" dirty="0" smtClean="0">
                <a:solidFill>
                  <a:schemeClr val="bg1"/>
                </a:solidFill>
              </a:rPr>
              <a:t>. Для </a:t>
            </a:r>
            <a:r>
              <a:rPr lang="ru-RU" b="1" dirty="0" err="1">
                <a:solidFill>
                  <a:schemeClr val="bg1"/>
                </a:solidFill>
              </a:rPr>
              <a:t>трепанування</a:t>
            </a:r>
            <a:r>
              <a:rPr lang="ru-RU" b="1" dirty="0">
                <a:solidFill>
                  <a:schemeClr val="bg1"/>
                </a:solidFill>
              </a:rPr>
              <a:t> </a:t>
            </a:r>
            <a:r>
              <a:rPr lang="ru-RU" b="1" dirty="0" err="1">
                <a:solidFill>
                  <a:schemeClr val="bg1"/>
                </a:solidFill>
              </a:rPr>
              <a:t>черепів</a:t>
            </a:r>
            <a:r>
              <a:rPr lang="ru-RU" b="1" dirty="0">
                <a:solidFill>
                  <a:schemeClr val="bg1"/>
                </a:solidFill>
              </a:rPr>
              <a:t> в </a:t>
            </a:r>
            <a:r>
              <a:rPr lang="ru-RU" b="1" dirty="0" err="1">
                <a:solidFill>
                  <a:schemeClr val="bg1"/>
                </a:solidFill>
              </a:rPr>
              <a:t>давнину</a:t>
            </a:r>
            <a:r>
              <a:rPr lang="ru-RU" b="1" dirty="0">
                <a:solidFill>
                  <a:schemeClr val="bg1"/>
                </a:solidFill>
              </a:rPr>
              <a:t> </a:t>
            </a:r>
            <a:r>
              <a:rPr lang="ru-RU" b="1" dirty="0" err="1">
                <a:solidFill>
                  <a:schemeClr val="bg1"/>
                </a:solidFill>
              </a:rPr>
              <a:t>застосовувалися</a:t>
            </a:r>
            <a:r>
              <a:rPr lang="ru-RU" b="1" dirty="0">
                <a:solidFill>
                  <a:schemeClr val="bg1"/>
                </a:solidFill>
              </a:rPr>
              <a:t> </a:t>
            </a:r>
            <a:r>
              <a:rPr lang="ru-RU" b="1" dirty="0" err="1">
                <a:solidFill>
                  <a:schemeClr val="bg1"/>
                </a:solidFill>
              </a:rPr>
              <a:t>найрізноманітніші</a:t>
            </a:r>
            <a:r>
              <a:rPr lang="ru-RU" b="1" dirty="0">
                <a:solidFill>
                  <a:schemeClr val="bg1"/>
                </a:solidFill>
              </a:rPr>
              <a:t> </a:t>
            </a:r>
            <a:r>
              <a:rPr lang="ru-RU" b="1" dirty="0" err="1">
                <a:solidFill>
                  <a:schemeClr val="bg1"/>
                </a:solidFill>
              </a:rPr>
              <a:t>техніки</a:t>
            </a:r>
            <a:r>
              <a:rPr lang="ru-RU" b="1" dirty="0">
                <a:solidFill>
                  <a:schemeClr val="bg1"/>
                </a:solidFill>
              </a:rPr>
              <a:t> - </a:t>
            </a:r>
            <a:r>
              <a:rPr lang="ru-RU" b="1" dirty="0" err="1">
                <a:solidFill>
                  <a:schemeClr val="bg1"/>
                </a:solidFill>
              </a:rPr>
              <a:t>випилювалися</a:t>
            </a:r>
            <a:r>
              <a:rPr lang="ru-RU" b="1" dirty="0">
                <a:solidFill>
                  <a:schemeClr val="bg1"/>
                </a:solidFill>
              </a:rPr>
              <a:t> </a:t>
            </a:r>
            <a:r>
              <a:rPr lang="ru-RU" b="1" dirty="0" err="1">
                <a:solidFill>
                  <a:schemeClr val="bg1"/>
                </a:solidFill>
              </a:rPr>
              <a:t>квадратні</a:t>
            </a:r>
            <a:r>
              <a:rPr lang="ru-RU" b="1" dirty="0">
                <a:solidFill>
                  <a:schemeClr val="bg1"/>
                </a:solidFill>
              </a:rPr>
              <a:t> </a:t>
            </a:r>
            <a:r>
              <a:rPr lang="ru-RU" b="1" dirty="0" err="1">
                <a:solidFill>
                  <a:schemeClr val="bg1"/>
                </a:solidFill>
              </a:rPr>
              <a:t>або</a:t>
            </a:r>
            <a:r>
              <a:rPr lang="ru-RU" b="1" dirty="0">
                <a:solidFill>
                  <a:schemeClr val="bg1"/>
                </a:solidFill>
              </a:rPr>
              <a:t> </a:t>
            </a:r>
            <a:r>
              <a:rPr lang="ru-RU" b="1" dirty="0" err="1" smtClean="0">
                <a:solidFill>
                  <a:schemeClr val="bg1"/>
                </a:solidFill>
              </a:rPr>
              <a:t>прямокутні</a:t>
            </a:r>
            <a:r>
              <a:rPr lang="ru-RU" b="1" dirty="0" smtClean="0">
                <a:solidFill>
                  <a:schemeClr val="bg1"/>
                </a:solidFill>
              </a:rPr>
              <a:t> </a:t>
            </a:r>
            <a:r>
              <a:rPr lang="ru-RU" b="1" dirty="0">
                <a:solidFill>
                  <a:schemeClr val="bg1"/>
                </a:solidFill>
              </a:rPr>
              <a:t>пластинки, </a:t>
            </a:r>
            <a:r>
              <a:rPr lang="ru-RU" b="1" dirty="0" err="1">
                <a:solidFill>
                  <a:schemeClr val="bg1"/>
                </a:solidFill>
              </a:rPr>
              <a:t>які</a:t>
            </a:r>
            <a:r>
              <a:rPr lang="ru-RU" b="1" dirty="0">
                <a:solidFill>
                  <a:schemeClr val="bg1"/>
                </a:solidFill>
              </a:rPr>
              <a:t> </a:t>
            </a:r>
            <a:r>
              <a:rPr lang="ru-RU" b="1" dirty="0" err="1">
                <a:solidFill>
                  <a:schemeClr val="bg1"/>
                </a:solidFill>
              </a:rPr>
              <a:t>потім</a:t>
            </a:r>
            <a:r>
              <a:rPr lang="ru-RU" b="1" dirty="0">
                <a:solidFill>
                  <a:schemeClr val="bg1"/>
                </a:solidFill>
              </a:rPr>
              <a:t> </a:t>
            </a:r>
            <a:r>
              <a:rPr lang="ru-RU" b="1" dirty="0" err="1">
                <a:solidFill>
                  <a:schemeClr val="bg1"/>
                </a:solidFill>
              </a:rPr>
              <a:t>виймались</a:t>
            </a:r>
            <a:r>
              <a:rPr lang="ru-RU" b="1" dirty="0">
                <a:solidFill>
                  <a:schemeClr val="bg1"/>
                </a:solidFill>
              </a:rPr>
              <a:t>; </a:t>
            </a:r>
            <a:r>
              <a:rPr lang="ru-RU" b="1" dirty="0" err="1" smtClean="0">
                <a:solidFill>
                  <a:schemeClr val="bg1"/>
                </a:solidFill>
              </a:rPr>
              <a:t>висвердлювалися</a:t>
            </a:r>
            <a:r>
              <a:rPr lang="ru-RU" b="1" dirty="0" smtClean="0">
                <a:solidFill>
                  <a:schemeClr val="bg1"/>
                </a:solidFill>
              </a:rPr>
              <a:t> </a:t>
            </a:r>
            <a:r>
              <a:rPr lang="ru-RU" b="1" dirty="0" err="1">
                <a:solidFill>
                  <a:schemeClr val="bg1"/>
                </a:solidFill>
              </a:rPr>
              <a:t>дірочки</a:t>
            </a:r>
            <a:r>
              <a:rPr lang="ru-RU" b="1" dirty="0">
                <a:solidFill>
                  <a:schemeClr val="bg1"/>
                </a:solidFill>
              </a:rPr>
              <a:t> </a:t>
            </a:r>
            <a:r>
              <a:rPr lang="ru-RU" b="1" dirty="0" smtClean="0">
                <a:solidFill>
                  <a:schemeClr val="bg1"/>
                </a:solidFill>
              </a:rPr>
              <a:t>по колу </a:t>
            </a:r>
            <a:r>
              <a:rPr lang="ru-RU" b="1" dirty="0" err="1" smtClean="0">
                <a:solidFill>
                  <a:schemeClr val="bg1"/>
                </a:solidFill>
              </a:rPr>
              <a:t>або</a:t>
            </a:r>
            <a:r>
              <a:rPr lang="ru-RU" b="1" dirty="0" smtClean="0">
                <a:solidFill>
                  <a:schemeClr val="bg1"/>
                </a:solidFill>
              </a:rPr>
              <a:t> </a:t>
            </a:r>
            <a:r>
              <a:rPr lang="ru-RU" b="1" dirty="0">
                <a:solidFill>
                  <a:schemeClr val="bg1"/>
                </a:solidFill>
              </a:rPr>
              <a:t>ж просто </a:t>
            </a:r>
            <a:r>
              <a:rPr lang="ru-RU" b="1" dirty="0" err="1">
                <a:solidFill>
                  <a:schemeClr val="bg1"/>
                </a:solidFill>
              </a:rPr>
              <a:t>зрізалася</a:t>
            </a:r>
            <a:r>
              <a:rPr lang="ru-RU" b="1" dirty="0">
                <a:solidFill>
                  <a:schemeClr val="bg1"/>
                </a:solidFill>
              </a:rPr>
              <a:t> </a:t>
            </a:r>
            <a:r>
              <a:rPr lang="ru-RU" b="1" dirty="0" err="1">
                <a:solidFill>
                  <a:schemeClr val="bg1"/>
                </a:solidFill>
              </a:rPr>
              <a:t>кістка</a:t>
            </a:r>
            <a:endParaRPr lang="ru-RU" b="1" dirty="0">
              <a:solidFill>
                <a:schemeClr val="bg1"/>
              </a:solidFil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5"/>
          <p:cNvPicPr>
            <a:picLocks noChangeAspect="1" noChangeArrowheads="1"/>
          </p:cNvPicPr>
          <p:nvPr/>
        </p:nvPicPr>
        <p:blipFill>
          <a:blip r:embed="rId2"/>
          <a:srcRect/>
          <a:stretch>
            <a:fillRect/>
          </a:stretch>
        </p:blipFill>
        <p:spPr bwMode="auto">
          <a:xfrm>
            <a:off x="838200" y="-11113"/>
            <a:ext cx="7467600" cy="6869113"/>
          </a:xfrm>
          <a:prstGeom prst="rect">
            <a:avLst/>
          </a:prstGeom>
          <a:noFill/>
          <a:ln w="9525">
            <a:noFill/>
            <a:miter lim="800000"/>
            <a:headEnd/>
            <a:tailEnd/>
          </a:ln>
        </p:spPr>
      </p:pic>
      <p:sp>
        <p:nvSpPr>
          <p:cNvPr id="96258" name="Rectangle 2"/>
          <p:cNvSpPr>
            <a:spLocks noGrp="1" noChangeArrowheads="1"/>
          </p:cNvSpPr>
          <p:nvPr>
            <p:ph type="title"/>
          </p:nvPr>
        </p:nvSpPr>
        <p:spPr>
          <a:xfrm>
            <a:off x="0" y="0"/>
            <a:ext cx="9144000" cy="715963"/>
          </a:xfrm>
        </p:spPr>
        <p:txBody>
          <a:bodyPr/>
          <a:lstStyle/>
          <a:p>
            <a:pPr eaLnBrk="1" hangingPunct="1">
              <a:defRPr/>
            </a:pPr>
            <a:r>
              <a:rPr lang="ru-RU" sz="3600" b="1" i="1" dirty="0" smtClean="0">
                <a:solidFill>
                  <a:srgbClr val="FF0000"/>
                </a:solidFill>
                <a:effectLst>
                  <a:outerShdw blurRad="38100" dist="38100" dir="2700000" algn="tl">
                    <a:srgbClr val="000000"/>
                  </a:outerShdw>
                </a:effectLst>
              </a:rPr>
              <a:t/>
            </a:r>
            <a:br>
              <a:rPr lang="ru-RU" sz="3600" b="1" i="1" dirty="0" smtClean="0">
                <a:solidFill>
                  <a:srgbClr val="FF0000"/>
                </a:solidFill>
                <a:effectLst>
                  <a:outerShdw blurRad="38100" dist="38100" dir="2700000" algn="tl">
                    <a:srgbClr val="000000"/>
                  </a:outerShdw>
                </a:effectLst>
              </a:rPr>
            </a:br>
            <a:r>
              <a:rPr lang="ru-RU" sz="3600" b="1" i="1" dirty="0" smtClean="0">
                <a:solidFill>
                  <a:srgbClr val="FF0000"/>
                </a:solidFill>
                <a:effectLst>
                  <a:outerShdw blurRad="38100" dist="38100" dir="2700000" algn="tl">
                    <a:srgbClr val="000000"/>
                  </a:outerShdw>
                </a:effectLst>
              </a:rPr>
              <a:t>МРТ головного </a:t>
            </a:r>
            <a:r>
              <a:rPr lang="ru-RU" sz="3600" b="1" i="1" dirty="0" err="1" smtClean="0">
                <a:solidFill>
                  <a:srgbClr val="FF0000"/>
                </a:solidFill>
                <a:effectLst>
                  <a:outerShdw blurRad="38100" dist="38100" dir="2700000" algn="tl">
                    <a:srgbClr val="000000"/>
                  </a:outerShdw>
                </a:effectLst>
              </a:rPr>
              <a:t>мозку</a:t>
            </a:r>
            <a:r>
              <a:rPr lang="ru-RU" sz="3600" b="1" i="1" dirty="0" smtClean="0">
                <a:solidFill>
                  <a:srgbClr val="FF0000"/>
                </a:solidFill>
                <a:effectLst>
                  <a:outerShdw blurRad="38100" dist="38100" dir="2700000" algn="tl">
                    <a:srgbClr val="000000"/>
                  </a:outerShdw>
                </a:effectLst>
              </a:rPr>
              <a:t/>
            </a:r>
            <a:br>
              <a:rPr lang="ru-RU" sz="3600" b="1" i="1" dirty="0" smtClean="0">
                <a:solidFill>
                  <a:srgbClr val="FF0000"/>
                </a:solidFill>
                <a:effectLst>
                  <a:outerShdw blurRad="38100" dist="38100" dir="2700000" algn="tl">
                    <a:srgbClr val="000000"/>
                  </a:outerShdw>
                </a:effectLst>
              </a:rPr>
            </a:br>
            <a:r>
              <a:rPr lang="ru-RU" sz="3600" b="1" i="1" dirty="0" smtClean="0">
                <a:solidFill>
                  <a:srgbClr val="FF0000"/>
                </a:solidFill>
                <a:effectLst>
                  <a:outerShdw blurRad="38100" dist="38100" dir="2700000" algn="tl">
                    <a:srgbClr val="000000"/>
                  </a:outerShdw>
                </a:effectLst>
              </a:rPr>
              <a:t> </a:t>
            </a:r>
            <a:r>
              <a:rPr lang="ru-RU" sz="2000" b="1" i="1" dirty="0" smtClean="0">
                <a:solidFill>
                  <a:srgbClr val="FF0000"/>
                </a:solidFill>
                <a:effectLst>
                  <a:outerShdw blurRad="38100" dist="38100" dir="2700000" algn="tl">
                    <a:srgbClr val="000000"/>
                  </a:outerShdw>
                </a:effectLst>
              </a:rPr>
              <a:t>(</a:t>
            </a:r>
            <a:r>
              <a:rPr lang="ru-RU" sz="2000" b="1" i="1" dirty="0" err="1" smtClean="0">
                <a:solidFill>
                  <a:srgbClr val="FF0000"/>
                </a:solidFill>
                <a:effectLst>
                  <a:outerShdw blurRad="38100" dist="38100" dir="2700000" algn="tl">
                    <a:srgbClr val="000000"/>
                  </a:outerShdw>
                </a:effectLst>
              </a:rPr>
              <a:t>внутрішньомозкова</a:t>
            </a:r>
            <a:r>
              <a:rPr lang="ru-RU" sz="2000" b="1" i="1" dirty="0" smtClean="0">
                <a:solidFill>
                  <a:srgbClr val="FF0000"/>
                </a:solidFill>
                <a:effectLst>
                  <a:outerShdw blurRad="38100" dist="38100" dir="2700000" algn="tl">
                    <a:srgbClr val="000000"/>
                  </a:outerShdw>
                </a:effectLst>
              </a:rPr>
              <a:t> гематома)</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ws_4006"/>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96258" name="Rectangle 2"/>
          <p:cNvSpPr>
            <a:spLocks noChangeArrowheads="1"/>
          </p:cNvSpPr>
          <p:nvPr/>
        </p:nvSpPr>
        <p:spPr bwMode="auto">
          <a:xfrm>
            <a:off x="5791200" y="457200"/>
            <a:ext cx="3352800" cy="715963"/>
          </a:xfrm>
          <a:prstGeom prst="rect">
            <a:avLst/>
          </a:prstGeom>
          <a:noFill/>
          <a:ln w="9525">
            <a:noFill/>
            <a:miter lim="800000"/>
            <a:headEnd/>
            <a:tailEnd/>
          </a:ln>
        </p:spPr>
        <p:txBody>
          <a:bodyPr anchor="ctr"/>
          <a:lstStyle/>
          <a:p>
            <a:pPr algn="ctr">
              <a:defRPr/>
            </a:pPr>
            <a:r>
              <a:rPr lang="ru-RU" sz="2800" b="1" i="1" dirty="0" smtClean="0">
                <a:solidFill>
                  <a:srgbClr val="FF0000"/>
                </a:solidFill>
                <a:effectLst>
                  <a:outerShdw blurRad="38100" dist="38100" dir="2700000" algn="tl">
                    <a:srgbClr val="000000"/>
                  </a:outerShdw>
                </a:effectLst>
              </a:rPr>
              <a:t>МР-</a:t>
            </a:r>
            <a:r>
              <a:rPr lang="ru-RU" sz="2800" b="1" i="1" dirty="0" err="1" smtClean="0">
                <a:solidFill>
                  <a:srgbClr val="FF0000"/>
                </a:solidFill>
                <a:effectLst>
                  <a:outerShdw blurRad="38100" dist="38100" dir="2700000" algn="tl">
                    <a:srgbClr val="000000"/>
                  </a:outerShdw>
                </a:effectLst>
              </a:rPr>
              <a:t>мієлографія</a:t>
            </a:r>
            <a:endParaRPr lang="ru-RU" sz="1600" b="1" i="1" dirty="0">
              <a:solidFill>
                <a:srgbClr val="FF0000"/>
              </a:solidFill>
              <a:effectLst>
                <a:outerShdw blurRad="38100" dist="38100" dir="2700000" algn="tl">
                  <a:srgbClr val="000000"/>
                </a:outerShdw>
              </a:effectLst>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5778" name="Picture 4"/>
          <p:cNvPicPr>
            <a:picLocks noChangeAspect="1" noChangeArrowheads="1"/>
          </p:cNvPicPr>
          <p:nvPr/>
        </p:nvPicPr>
        <p:blipFill>
          <a:blip r:embed="rId2"/>
          <a:srcRect/>
          <a:stretch>
            <a:fillRect/>
          </a:stretch>
        </p:blipFill>
        <p:spPr bwMode="auto">
          <a:xfrm>
            <a:off x="4208463" y="2133600"/>
            <a:ext cx="4935537" cy="4724400"/>
          </a:xfrm>
          <a:prstGeom prst="rect">
            <a:avLst/>
          </a:prstGeom>
          <a:noFill/>
          <a:ln w="9525">
            <a:noFill/>
            <a:miter lim="800000"/>
            <a:headEnd/>
            <a:tailEnd/>
          </a:ln>
        </p:spPr>
      </p:pic>
      <p:sp>
        <p:nvSpPr>
          <p:cNvPr id="93186" name="Rectangle 2"/>
          <p:cNvSpPr>
            <a:spLocks noGrp="1" noChangeArrowheads="1"/>
          </p:cNvSpPr>
          <p:nvPr>
            <p:ph type="title"/>
          </p:nvPr>
        </p:nvSpPr>
        <p:spPr>
          <a:xfrm>
            <a:off x="304800" y="76200"/>
            <a:ext cx="8382000" cy="609600"/>
          </a:xfrm>
        </p:spPr>
        <p:txBody>
          <a:bodyPr/>
          <a:lstStyle/>
          <a:p>
            <a:pPr>
              <a:defRPr/>
            </a:pPr>
            <a:r>
              <a:rPr lang="ru-RU" sz="2800" b="1" i="1" dirty="0" err="1" smtClean="0">
                <a:solidFill>
                  <a:srgbClr val="FF0000"/>
                </a:solidFill>
                <a:effectLst>
                  <a:outerShdw blurRad="38100" dist="38100" dir="2700000" algn="tl">
                    <a:srgbClr val="000000">
                      <a:alpha val="43137"/>
                    </a:srgbClr>
                  </a:outerShdw>
                </a:effectLst>
              </a:rPr>
              <a:t>Функціональна</a:t>
            </a:r>
            <a:r>
              <a:rPr lang="ru-RU" sz="2800" b="1" i="1" dirty="0" smtClean="0">
                <a:solidFill>
                  <a:srgbClr val="FF0000"/>
                </a:solidFill>
                <a:effectLst>
                  <a:outerShdw blurRad="38100" dist="38100" dir="2700000" algn="tl">
                    <a:srgbClr val="000000">
                      <a:alpha val="43137"/>
                    </a:srgbClr>
                  </a:outerShdw>
                </a:effectLst>
              </a:rPr>
              <a:t> МРТ головного </a:t>
            </a:r>
            <a:r>
              <a:rPr lang="ru-RU" sz="2800" b="1" i="1" dirty="0" err="1" smtClean="0">
                <a:solidFill>
                  <a:srgbClr val="FF0000"/>
                </a:solidFill>
                <a:effectLst>
                  <a:outerShdw blurRad="38100" dist="38100" dir="2700000" algn="tl">
                    <a:srgbClr val="000000">
                      <a:alpha val="43137"/>
                    </a:srgbClr>
                  </a:outerShdw>
                </a:effectLst>
              </a:rPr>
              <a:t>мозку</a:t>
            </a:r>
            <a:r>
              <a:rPr lang="ru-RU" sz="2800" b="1" i="1" dirty="0" smtClean="0">
                <a:solidFill>
                  <a:srgbClr val="FF0000"/>
                </a:solidFill>
                <a:effectLst>
                  <a:outerShdw blurRad="38100" dist="38100" dir="2700000" algn="tl">
                    <a:srgbClr val="000000">
                      <a:alpha val="43137"/>
                    </a:srgbClr>
                  </a:outerShdw>
                </a:effectLst>
              </a:rPr>
              <a:t> </a:t>
            </a:r>
            <a:r>
              <a:rPr lang="en-US" sz="2800" b="1" i="1" dirty="0" smtClean="0">
                <a:solidFill>
                  <a:srgbClr val="FF0000"/>
                </a:solidFill>
                <a:effectLst>
                  <a:outerShdw blurRad="38100" dist="38100" dir="2700000" algn="tl">
                    <a:srgbClr val="000000">
                      <a:alpha val="43137"/>
                    </a:srgbClr>
                  </a:outerShdw>
                </a:effectLst>
              </a:rPr>
              <a:t>(</a:t>
            </a:r>
            <a:r>
              <a:rPr lang="en-US" sz="2800" b="1" i="1" dirty="0" err="1" smtClean="0">
                <a:solidFill>
                  <a:srgbClr val="FF0000"/>
                </a:solidFill>
                <a:effectLst>
                  <a:outerShdw blurRad="38100" dist="38100" dir="2700000" algn="tl">
                    <a:srgbClr val="000000">
                      <a:alpha val="43137"/>
                    </a:srgbClr>
                  </a:outerShdw>
                </a:effectLst>
              </a:rPr>
              <a:t>fMRI</a:t>
            </a:r>
            <a:r>
              <a:rPr lang="en-US" sz="2800" b="1" i="1" dirty="0" smtClean="0">
                <a:solidFill>
                  <a:srgbClr val="FF0000"/>
                </a:solidFill>
                <a:effectLst>
                  <a:outerShdw blurRad="38100" dist="38100" dir="2700000" algn="tl">
                    <a:srgbClr val="000000">
                      <a:alpha val="43137"/>
                    </a:srgbClr>
                  </a:outerShdw>
                </a:effectLst>
              </a:rPr>
              <a:t>)</a:t>
            </a:r>
          </a:p>
        </p:txBody>
      </p:sp>
      <p:sp>
        <p:nvSpPr>
          <p:cNvPr id="75780" name="Rectangle 3"/>
          <p:cNvSpPr>
            <a:spLocks noGrp="1" noChangeArrowheads="1"/>
          </p:cNvSpPr>
          <p:nvPr>
            <p:ph type="body" idx="1"/>
          </p:nvPr>
        </p:nvSpPr>
        <p:spPr>
          <a:xfrm>
            <a:off x="152400" y="685800"/>
            <a:ext cx="8686800" cy="1828800"/>
          </a:xfrm>
        </p:spPr>
        <p:txBody>
          <a:bodyPr/>
          <a:lstStyle/>
          <a:p>
            <a:pPr marL="1588" indent="12700">
              <a:buFontTx/>
              <a:buNone/>
            </a:pPr>
            <a:r>
              <a:rPr lang="ru-RU" sz="2400" dirty="0"/>
              <a:t>ФМРТ </a:t>
            </a:r>
            <a:r>
              <a:rPr lang="ru-RU" sz="2400" dirty="0" err="1"/>
              <a:t>дозволяє</a:t>
            </a:r>
            <a:r>
              <a:rPr lang="ru-RU" sz="2400" dirty="0"/>
              <a:t> </a:t>
            </a:r>
            <a:r>
              <a:rPr lang="ru-RU" sz="2400" dirty="0" err="1"/>
              <a:t>визначити</a:t>
            </a:r>
            <a:r>
              <a:rPr lang="ru-RU" sz="2400" dirty="0"/>
              <a:t> </a:t>
            </a:r>
            <a:r>
              <a:rPr lang="ru-RU" sz="2400" dirty="0" err="1"/>
              <a:t>активацію</a:t>
            </a:r>
            <a:r>
              <a:rPr lang="ru-RU" sz="2400" dirty="0"/>
              <a:t> </a:t>
            </a:r>
            <a:r>
              <a:rPr lang="ru-RU" sz="2400" dirty="0" err="1"/>
              <a:t>певної</a:t>
            </a:r>
            <a:r>
              <a:rPr lang="ru-RU" sz="2400" dirty="0"/>
              <a:t> </a:t>
            </a:r>
            <a:r>
              <a:rPr lang="ru-RU" sz="2400" dirty="0" err="1"/>
              <a:t>ділянки</a:t>
            </a:r>
            <a:r>
              <a:rPr lang="ru-RU" sz="2400" dirty="0"/>
              <a:t> головного </a:t>
            </a:r>
            <a:r>
              <a:rPr lang="ru-RU" sz="2400" dirty="0" err="1"/>
              <a:t>мозку</a:t>
            </a:r>
            <a:r>
              <a:rPr lang="ru-RU" sz="2400" dirty="0"/>
              <a:t> </a:t>
            </a:r>
            <a:r>
              <a:rPr lang="ru-RU" sz="2400" dirty="0" err="1"/>
              <a:t>під</a:t>
            </a:r>
            <a:r>
              <a:rPr lang="ru-RU" sz="2400" dirty="0"/>
              <a:t> час нормального </a:t>
            </a:r>
            <a:r>
              <a:rPr lang="ru-RU" sz="2400" dirty="0" err="1"/>
              <a:t>його</a:t>
            </a:r>
            <a:r>
              <a:rPr lang="ru-RU" sz="2400" dirty="0"/>
              <a:t> </a:t>
            </a:r>
            <a:r>
              <a:rPr lang="ru-RU" sz="2400" dirty="0" err="1"/>
              <a:t>функціонування</a:t>
            </a:r>
            <a:r>
              <a:rPr lang="ru-RU" sz="2400" dirty="0"/>
              <a:t> </a:t>
            </a:r>
            <a:r>
              <a:rPr lang="ru-RU" sz="2400" dirty="0" err="1"/>
              <a:t>під</a:t>
            </a:r>
            <a:r>
              <a:rPr lang="ru-RU" sz="2400" dirty="0"/>
              <a:t> </a:t>
            </a:r>
            <a:r>
              <a:rPr lang="ru-RU" sz="2400" dirty="0" err="1"/>
              <a:t>впливом</a:t>
            </a:r>
            <a:r>
              <a:rPr lang="ru-RU" sz="2400" dirty="0"/>
              <a:t> </a:t>
            </a:r>
            <a:r>
              <a:rPr lang="ru-RU" sz="2400" dirty="0" err="1"/>
              <a:t>різних</a:t>
            </a:r>
            <a:r>
              <a:rPr lang="ru-RU" sz="2400" dirty="0"/>
              <a:t> </a:t>
            </a:r>
            <a:r>
              <a:rPr lang="ru-RU" sz="2400" dirty="0" err="1"/>
              <a:t>фізичних</a:t>
            </a:r>
            <a:r>
              <a:rPr lang="ru-RU" sz="2400" dirty="0"/>
              <a:t> </a:t>
            </a:r>
            <a:r>
              <a:rPr lang="ru-RU" sz="2400" dirty="0" err="1"/>
              <a:t>факторів</a:t>
            </a:r>
            <a:r>
              <a:rPr lang="ru-RU" sz="2400" dirty="0"/>
              <a:t> (</a:t>
            </a:r>
            <a:r>
              <a:rPr lang="ru-RU" sz="2400" dirty="0" err="1"/>
              <a:t>наприклад</a:t>
            </a:r>
            <a:r>
              <a:rPr lang="ru-RU" sz="2400" dirty="0"/>
              <a:t>, </a:t>
            </a:r>
            <a:r>
              <a:rPr lang="ru-RU" sz="2400" dirty="0" err="1"/>
              <a:t>рух</a:t>
            </a:r>
            <a:r>
              <a:rPr lang="ru-RU" sz="2400" dirty="0"/>
              <a:t> </a:t>
            </a:r>
            <a:r>
              <a:rPr lang="ru-RU" sz="2400" dirty="0" err="1"/>
              <a:t>тіла</a:t>
            </a:r>
            <a:r>
              <a:rPr lang="ru-RU" sz="2400" dirty="0"/>
              <a:t>) і при </a:t>
            </a:r>
            <a:r>
              <a:rPr lang="ru-RU" sz="2400" dirty="0" err="1"/>
              <a:t>різних</a:t>
            </a:r>
            <a:r>
              <a:rPr lang="ru-RU" sz="2400" dirty="0"/>
              <a:t> </a:t>
            </a:r>
            <a:r>
              <a:rPr lang="ru-RU" sz="2400" dirty="0" err="1"/>
              <a:t>патологічних</a:t>
            </a:r>
            <a:r>
              <a:rPr lang="ru-RU" sz="2400" dirty="0"/>
              <a:t> станах</a:t>
            </a:r>
            <a:endParaRPr lang="en-US" sz="2400" dirty="0" smtClean="0"/>
          </a:p>
        </p:txBody>
      </p:sp>
      <p:pic>
        <p:nvPicPr>
          <p:cNvPr id="75781" name="Picture 5"/>
          <p:cNvPicPr>
            <a:picLocks noChangeAspect="1" noChangeArrowheads="1"/>
          </p:cNvPicPr>
          <p:nvPr/>
        </p:nvPicPr>
        <p:blipFill>
          <a:blip r:embed="rId3"/>
          <a:srcRect/>
          <a:stretch>
            <a:fillRect/>
          </a:stretch>
        </p:blipFill>
        <p:spPr bwMode="auto">
          <a:xfrm>
            <a:off x="0" y="2819400"/>
            <a:ext cx="4267200" cy="3867150"/>
          </a:xfrm>
          <a:prstGeom prst="rect">
            <a:avLst/>
          </a:prstGeom>
          <a:noFill/>
          <a:ln w="9525">
            <a:noFill/>
            <a:miter lim="800000"/>
            <a:headEnd/>
            <a:tailEnd/>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16" descr="Рис. 5-1 . ПЭТ при эпилепсии. Эпилептогенный очаг в виде гипометаболизма в зоне правой височной области."/>
          <p:cNvPicPr>
            <a:picLocks noChangeAspect="1" noChangeArrowheads="1"/>
          </p:cNvPicPr>
          <p:nvPr/>
        </p:nvPicPr>
        <p:blipFill>
          <a:blip r:embed="rId2"/>
          <a:srcRect/>
          <a:stretch>
            <a:fillRect/>
          </a:stretch>
        </p:blipFill>
        <p:spPr bwMode="auto">
          <a:xfrm>
            <a:off x="3635375" y="3860800"/>
            <a:ext cx="5508625" cy="2251075"/>
          </a:xfrm>
          <a:prstGeom prst="rect">
            <a:avLst/>
          </a:prstGeom>
          <a:noFill/>
          <a:ln w="9525">
            <a:noFill/>
            <a:miter lim="800000"/>
            <a:headEnd/>
            <a:tailEnd/>
          </a:ln>
        </p:spPr>
      </p:pic>
      <p:pic>
        <p:nvPicPr>
          <p:cNvPr id="76803" name="Picture 14" descr="фМРТ больного с установленными кортикографичекими электродами"/>
          <p:cNvPicPr>
            <a:picLocks noChangeAspect="1" noChangeArrowheads="1"/>
          </p:cNvPicPr>
          <p:nvPr/>
        </p:nvPicPr>
        <p:blipFill>
          <a:blip r:embed="rId3"/>
          <a:srcRect/>
          <a:stretch>
            <a:fillRect/>
          </a:stretch>
        </p:blipFill>
        <p:spPr bwMode="auto">
          <a:xfrm>
            <a:off x="2339975" y="3573463"/>
            <a:ext cx="2519363" cy="2519362"/>
          </a:xfrm>
          <a:prstGeom prst="rect">
            <a:avLst/>
          </a:prstGeom>
          <a:noFill/>
          <a:ln w="9525">
            <a:noFill/>
            <a:miter lim="800000"/>
            <a:headEnd/>
            <a:tailEnd/>
          </a:ln>
        </p:spPr>
      </p:pic>
      <p:pic>
        <p:nvPicPr>
          <p:cNvPr id="76804" name="Picture 5" descr="An example of video-EEG procedure."/>
          <p:cNvPicPr>
            <a:picLocks noChangeAspect="1" noChangeArrowheads="1"/>
          </p:cNvPicPr>
          <p:nvPr/>
        </p:nvPicPr>
        <p:blipFill>
          <a:blip r:embed="rId4"/>
          <a:srcRect/>
          <a:stretch>
            <a:fillRect/>
          </a:stretch>
        </p:blipFill>
        <p:spPr bwMode="auto">
          <a:xfrm>
            <a:off x="0" y="0"/>
            <a:ext cx="4419600" cy="3306763"/>
          </a:xfrm>
          <a:prstGeom prst="rect">
            <a:avLst/>
          </a:prstGeom>
          <a:noFill/>
          <a:ln w="9525">
            <a:noFill/>
            <a:miter lim="800000"/>
            <a:headEnd/>
            <a:tailEnd/>
          </a:ln>
        </p:spPr>
      </p:pic>
      <p:sp>
        <p:nvSpPr>
          <p:cNvPr id="304134" name="Rectangle 6"/>
          <p:cNvSpPr>
            <a:spLocks noChangeArrowheads="1"/>
          </p:cNvSpPr>
          <p:nvPr/>
        </p:nvSpPr>
        <p:spPr bwMode="auto">
          <a:xfrm>
            <a:off x="3200400" y="1827183"/>
            <a:ext cx="1478290" cy="400110"/>
          </a:xfrm>
          <a:prstGeom prst="rect">
            <a:avLst/>
          </a:prstGeom>
          <a:noFill/>
          <a:ln w="9525">
            <a:noFill/>
            <a:miter lim="800000"/>
            <a:headEnd/>
            <a:tailEnd/>
          </a:ln>
          <a:effectLst/>
        </p:spPr>
        <p:txBody>
          <a:bodyPr wrap="none" anchor="ctr">
            <a:spAutoFit/>
          </a:bodyPr>
          <a:lstStyle/>
          <a:p>
            <a:pPr eaLnBrk="0" hangingPunct="0">
              <a:defRPr/>
            </a:pPr>
            <a:r>
              <a:rPr lang="ru-RU" sz="2000" b="1" dirty="0" err="1" smtClean="0">
                <a:solidFill>
                  <a:srgbClr val="0000FF"/>
                </a:solidFill>
                <a:effectLst>
                  <a:outerShdw blurRad="38100" dist="38100" dir="2700000" algn="tl">
                    <a:srgbClr val="000000"/>
                  </a:outerShdw>
                </a:effectLst>
              </a:rPr>
              <a:t>Відео</a:t>
            </a:r>
            <a:r>
              <a:rPr lang="ru-RU" sz="2000" b="1" dirty="0" smtClean="0">
                <a:solidFill>
                  <a:srgbClr val="0000FF"/>
                </a:solidFill>
                <a:effectLst>
                  <a:outerShdw blurRad="38100" dist="38100" dir="2700000" algn="tl">
                    <a:srgbClr val="000000"/>
                  </a:outerShdw>
                </a:effectLst>
              </a:rPr>
              <a:t>-ЕЕГ</a:t>
            </a:r>
            <a:endParaRPr lang="ru-RU" sz="2000" b="1" dirty="0">
              <a:solidFill>
                <a:srgbClr val="0000FF"/>
              </a:solidFill>
              <a:effectLst>
                <a:outerShdw blurRad="38100" dist="38100" dir="2700000" algn="tl">
                  <a:srgbClr val="000000"/>
                </a:outerShdw>
              </a:effectLst>
            </a:endParaRPr>
          </a:p>
        </p:txBody>
      </p:sp>
      <p:pic>
        <p:nvPicPr>
          <p:cNvPr id="76806" name="Picture 8" descr="МРТ высокого разрешения, позволяющая рассчитать количество белого и серого вещества в конкретном участке головного мозга."/>
          <p:cNvPicPr>
            <a:picLocks noChangeAspect="1" noChangeArrowheads="1"/>
          </p:cNvPicPr>
          <p:nvPr/>
        </p:nvPicPr>
        <p:blipFill>
          <a:blip r:embed="rId5"/>
          <a:srcRect/>
          <a:stretch>
            <a:fillRect/>
          </a:stretch>
        </p:blipFill>
        <p:spPr bwMode="auto">
          <a:xfrm>
            <a:off x="5724525" y="0"/>
            <a:ext cx="3419475" cy="2952750"/>
          </a:xfrm>
          <a:prstGeom prst="rect">
            <a:avLst/>
          </a:prstGeom>
          <a:noFill/>
          <a:ln w="9525">
            <a:noFill/>
            <a:miter lim="800000"/>
            <a:headEnd/>
            <a:tailEnd/>
          </a:ln>
        </p:spPr>
      </p:pic>
      <p:sp>
        <p:nvSpPr>
          <p:cNvPr id="304137" name="Rectangle 9"/>
          <p:cNvSpPr>
            <a:spLocks noChangeArrowheads="1"/>
          </p:cNvSpPr>
          <p:nvPr/>
        </p:nvSpPr>
        <p:spPr bwMode="auto">
          <a:xfrm>
            <a:off x="5880100" y="2995891"/>
            <a:ext cx="668966" cy="369332"/>
          </a:xfrm>
          <a:prstGeom prst="rect">
            <a:avLst/>
          </a:prstGeom>
          <a:noFill/>
          <a:ln w="9525">
            <a:noFill/>
            <a:miter lim="800000"/>
            <a:headEnd/>
            <a:tailEnd/>
          </a:ln>
          <a:effectLst/>
        </p:spPr>
        <p:txBody>
          <a:bodyPr wrap="none" anchor="ctr">
            <a:spAutoFit/>
          </a:bodyPr>
          <a:lstStyle/>
          <a:p>
            <a:pPr eaLnBrk="0" hangingPunct="0">
              <a:defRPr/>
            </a:pPr>
            <a:r>
              <a:rPr lang="ru-RU" b="1" dirty="0" smtClean="0">
                <a:solidFill>
                  <a:srgbClr val="0000FF"/>
                </a:solidFill>
                <a:effectLst>
                  <a:outerShdw blurRad="38100" dist="38100" dir="2700000" algn="tl">
                    <a:srgbClr val="000000"/>
                  </a:outerShdw>
                </a:effectLst>
              </a:rPr>
              <a:t>МРТ</a:t>
            </a:r>
            <a:endParaRPr lang="ru-RU" dirty="0">
              <a:solidFill>
                <a:srgbClr val="0000FF"/>
              </a:solidFill>
              <a:effectLst>
                <a:outerShdw blurRad="38100" dist="38100" dir="2700000" algn="tl">
                  <a:srgbClr val="000000"/>
                </a:outerShdw>
              </a:effectLst>
            </a:endParaRPr>
          </a:p>
        </p:txBody>
      </p:sp>
      <p:pic>
        <p:nvPicPr>
          <p:cNvPr id="76808" name="Picture 11" descr="Функциональная МРТ"/>
          <p:cNvPicPr>
            <a:picLocks noChangeAspect="1" noChangeArrowheads="1"/>
          </p:cNvPicPr>
          <p:nvPr/>
        </p:nvPicPr>
        <p:blipFill>
          <a:blip r:embed="rId6"/>
          <a:srcRect/>
          <a:stretch>
            <a:fillRect/>
          </a:stretch>
        </p:blipFill>
        <p:spPr bwMode="auto">
          <a:xfrm>
            <a:off x="0" y="3573463"/>
            <a:ext cx="3492500" cy="2536825"/>
          </a:xfrm>
          <a:prstGeom prst="rect">
            <a:avLst/>
          </a:prstGeom>
          <a:noFill/>
          <a:ln w="9525">
            <a:noFill/>
            <a:miter lim="800000"/>
            <a:headEnd/>
            <a:tailEnd/>
          </a:ln>
        </p:spPr>
      </p:pic>
      <p:sp>
        <p:nvSpPr>
          <p:cNvPr id="304140" name="Rectangle 12"/>
          <p:cNvSpPr>
            <a:spLocks noChangeArrowheads="1"/>
          </p:cNvSpPr>
          <p:nvPr/>
        </p:nvSpPr>
        <p:spPr bwMode="auto">
          <a:xfrm>
            <a:off x="755650" y="6235978"/>
            <a:ext cx="2485168" cy="369332"/>
          </a:xfrm>
          <a:prstGeom prst="rect">
            <a:avLst/>
          </a:prstGeom>
          <a:noFill/>
          <a:ln w="9525">
            <a:noFill/>
            <a:miter lim="800000"/>
            <a:headEnd/>
            <a:tailEnd/>
          </a:ln>
          <a:effectLst/>
        </p:spPr>
        <p:txBody>
          <a:bodyPr wrap="none" anchor="ctr">
            <a:spAutoFit/>
          </a:bodyPr>
          <a:lstStyle/>
          <a:p>
            <a:pPr eaLnBrk="0" hangingPunct="0">
              <a:defRPr/>
            </a:pPr>
            <a:r>
              <a:rPr lang="ru-RU" b="1" dirty="0" err="1" smtClean="0">
                <a:solidFill>
                  <a:srgbClr val="0000FF"/>
                </a:solidFill>
                <a:effectLst>
                  <a:outerShdw blurRad="38100" dist="38100" dir="2700000" algn="tl">
                    <a:srgbClr val="000000"/>
                  </a:outerShdw>
                </a:effectLst>
              </a:rPr>
              <a:t>Функціональна</a:t>
            </a:r>
            <a:r>
              <a:rPr lang="ru-RU" b="1" dirty="0" smtClean="0">
                <a:solidFill>
                  <a:srgbClr val="0000FF"/>
                </a:solidFill>
                <a:effectLst>
                  <a:outerShdw blurRad="38100" dist="38100" dir="2700000" algn="tl">
                    <a:srgbClr val="000000"/>
                  </a:outerShdw>
                </a:effectLst>
              </a:rPr>
              <a:t> </a:t>
            </a:r>
            <a:r>
              <a:rPr lang="ru-RU" b="1" dirty="0">
                <a:solidFill>
                  <a:srgbClr val="0000FF"/>
                </a:solidFill>
                <a:effectLst>
                  <a:outerShdw blurRad="38100" dist="38100" dir="2700000" algn="tl">
                    <a:srgbClr val="000000"/>
                  </a:outerShdw>
                </a:effectLst>
              </a:rPr>
              <a:t>МРТ</a:t>
            </a:r>
            <a:endParaRPr lang="ru-RU" dirty="0">
              <a:solidFill>
                <a:srgbClr val="0000FF"/>
              </a:solidFill>
              <a:effectLst>
                <a:outerShdw blurRad="38100" dist="38100" dir="2700000" algn="tl">
                  <a:srgbClr val="000000"/>
                </a:outerShdw>
              </a:effectLst>
            </a:endParaRPr>
          </a:p>
        </p:txBody>
      </p:sp>
      <p:sp>
        <p:nvSpPr>
          <p:cNvPr id="304145" name="Rectangle 17"/>
          <p:cNvSpPr>
            <a:spLocks noChangeArrowheads="1"/>
          </p:cNvSpPr>
          <p:nvPr/>
        </p:nvSpPr>
        <p:spPr bwMode="auto">
          <a:xfrm>
            <a:off x="6877050" y="6235978"/>
            <a:ext cx="646331" cy="369332"/>
          </a:xfrm>
          <a:prstGeom prst="rect">
            <a:avLst/>
          </a:prstGeom>
          <a:noFill/>
          <a:ln w="9525">
            <a:noFill/>
            <a:miter lim="800000"/>
            <a:headEnd/>
            <a:tailEnd/>
          </a:ln>
          <a:effectLst/>
        </p:spPr>
        <p:txBody>
          <a:bodyPr wrap="none" anchor="ctr">
            <a:spAutoFit/>
          </a:bodyPr>
          <a:lstStyle/>
          <a:p>
            <a:pPr eaLnBrk="0" hangingPunct="0">
              <a:defRPr/>
            </a:pPr>
            <a:r>
              <a:rPr lang="ru-RU" b="1" dirty="0" smtClean="0">
                <a:solidFill>
                  <a:srgbClr val="0000FF"/>
                </a:solidFill>
                <a:effectLst>
                  <a:outerShdw blurRad="38100" dist="38100" dir="2700000" algn="tl">
                    <a:srgbClr val="000000"/>
                  </a:outerShdw>
                </a:effectLst>
              </a:rPr>
              <a:t>ПЕТ</a:t>
            </a:r>
            <a:endParaRPr lang="ru-RU" dirty="0">
              <a:solidFill>
                <a:srgbClr val="0000FF"/>
              </a:solidFill>
              <a:effectLst>
                <a:outerShdw blurRad="38100" dist="38100" dir="2700000" algn="tl">
                  <a:srgbClr val="000000"/>
                </a:outerShdw>
              </a:effectLst>
            </a:endParaRPr>
          </a:p>
        </p:txBody>
      </p:sp>
    </p:spTree>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381000" y="0"/>
            <a:ext cx="8534400" cy="685800"/>
          </a:xfrm>
        </p:spPr>
        <p:txBody>
          <a:bodyPr/>
          <a:lstStyle/>
          <a:p>
            <a:pPr>
              <a:defRPr/>
            </a:pPr>
            <a:r>
              <a:rPr lang="ru-RU" sz="3200" b="1" i="1" smtClean="0">
                <a:solidFill>
                  <a:srgbClr val="FF3300"/>
                </a:solidFill>
                <a:effectLst>
                  <a:outerShdw blurRad="38100" dist="38100" dir="2700000" algn="tl">
                    <a:srgbClr val="C0C0C0"/>
                  </a:outerShdw>
                </a:effectLst>
              </a:rPr>
              <a:t>МР-ангиография (аксиальная проекция)</a:t>
            </a:r>
          </a:p>
        </p:txBody>
      </p:sp>
      <p:pic>
        <p:nvPicPr>
          <p:cNvPr id="77827" name="Picture 4"/>
          <p:cNvPicPr>
            <a:picLocks noChangeAspect="1" noChangeArrowheads="1"/>
          </p:cNvPicPr>
          <p:nvPr/>
        </p:nvPicPr>
        <p:blipFill>
          <a:blip r:embed="rId2"/>
          <a:srcRect/>
          <a:stretch>
            <a:fillRect/>
          </a:stretch>
        </p:blipFill>
        <p:spPr bwMode="auto">
          <a:xfrm>
            <a:off x="0" y="663575"/>
            <a:ext cx="9144000" cy="6194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8850" name="Picture 4"/>
          <p:cNvPicPr>
            <a:picLocks noChangeAspect="1" noChangeArrowheads="1"/>
          </p:cNvPicPr>
          <p:nvPr/>
        </p:nvPicPr>
        <p:blipFill>
          <a:blip r:embed="rId2"/>
          <a:srcRect/>
          <a:stretch>
            <a:fillRect/>
          </a:stretch>
        </p:blipFill>
        <p:spPr bwMode="auto">
          <a:xfrm>
            <a:off x="0" y="644525"/>
            <a:ext cx="9144000" cy="6213475"/>
          </a:xfrm>
          <a:prstGeom prst="rect">
            <a:avLst/>
          </a:prstGeom>
          <a:noFill/>
          <a:ln w="9525">
            <a:noFill/>
            <a:miter lim="800000"/>
            <a:headEnd/>
            <a:tailEnd/>
          </a:ln>
        </p:spPr>
      </p:pic>
      <p:sp>
        <p:nvSpPr>
          <p:cNvPr id="71685" name="Rectangle 5"/>
          <p:cNvSpPr>
            <a:spLocks noChangeArrowheads="1"/>
          </p:cNvSpPr>
          <p:nvPr/>
        </p:nvSpPr>
        <p:spPr bwMode="auto">
          <a:xfrm>
            <a:off x="381000" y="0"/>
            <a:ext cx="8610600" cy="685800"/>
          </a:xfrm>
          <a:prstGeom prst="rect">
            <a:avLst/>
          </a:prstGeom>
          <a:noFill/>
          <a:ln w="9525">
            <a:noFill/>
            <a:miter lim="800000"/>
            <a:headEnd/>
            <a:tailEnd/>
          </a:ln>
          <a:effectLst/>
        </p:spPr>
        <p:txBody>
          <a:bodyPr anchor="ctr"/>
          <a:lstStyle/>
          <a:p>
            <a:pPr algn="ctr"/>
            <a:r>
              <a:rPr lang="ru-RU" sz="3200" b="1" i="1">
                <a:solidFill>
                  <a:srgbClr val="FF3300"/>
                </a:solidFill>
                <a:effectLst>
                  <a:outerShdw blurRad="38100" dist="38100" dir="2700000" algn="tl">
                    <a:srgbClr val="C0C0C0"/>
                  </a:outerShdw>
                </a:effectLst>
              </a:rPr>
              <a:t>МР-ангиография (коронарная проекция)</a:t>
            </a:r>
            <a:endParaRPr lang="ru-RU" sz="3200" b="1">
              <a:solidFill>
                <a:srgbClr val="FF3300"/>
              </a:solidFill>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0" y="0"/>
            <a:ext cx="5791200" cy="762000"/>
          </a:xfrm>
        </p:spPr>
        <p:txBody>
          <a:bodyPr/>
          <a:lstStyle/>
          <a:p>
            <a:r>
              <a:rPr lang="ru-RU" b="1" i="1" smtClean="0">
                <a:solidFill>
                  <a:srgbClr val="FF0000"/>
                </a:solidFill>
                <a:effectLst>
                  <a:outerShdw blurRad="38100" dist="38100" dir="2700000" algn="tl">
                    <a:srgbClr val="FFFFFF"/>
                  </a:outerShdw>
                </a:effectLst>
              </a:rPr>
              <a:t>3D-КТ-ангиография</a:t>
            </a:r>
          </a:p>
        </p:txBody>
      </p:sp>
      <p:pic>
        <p:nvPicPr>
          <p:cNvPr id="109571" name="Picture 3"/>
          <p:cNvPicPr>
            <a:picLocks noChangeAspect="1" noChangeArrowheads="1"/>
          </p:cNvPicPr>
          <p:nvPr/>
        </p:nvPicPr>
        <p:blipFill>
          <a:blip r:embed="rId2"/>
          <a:srcRect/>
          <a:stretch>
            <a:fillRect/>
          </a:stretch>
        </p:blipFill>
        <p:spPr bwMode="auto">
          <a:xfrm>
            <a:off x="6096000" y="0"/>
            <a:ext cx="3048000" cy="3810000"/>
          </a:xfrm>
          <a:prstGeom prst="rect">
            <a:avLst/>
          </a:prstGeom>
          <a:noFill/>
          <a:ln w="9525">
            <a:noFill/>
            <a:miter lim="800000"/>
            <a:headEnd/>
            <a:tailEnd/>
          </a:ln>
          <a:effectLst/>
        </p:spPr>
      </p:pic>
      <p:pic>
        <p:nvPicPr>
          <p:cNvPr id="109572" name="Picture 4"/>
          <p:cNvPicPr>
            <a:picLocks noChangeAspect="1" noChangeArrowheads="1"/>
          </p:cNvPicPr>
          <p:nvPr/>
        </p:nvPicPr>
        <p:blipFill>
          <a:blip r:embed="rId3"/>
          <a:srcRect/>
          <a:stretch>
            <a:fillRect/>
          </a:stretch>
        </p:blipFill>
        <p:spPr bwMode="auto">
          <a:xfrm>
            <a:off x="0" y="1066800"/>
            <a:ext cx="6096000" cy="5065713"/>
          </a:xfrm>
          <a:prstGeom prst="rect">
            <a:avLst/>
          </a:prstGeom>
          <a:noFill/>
          <a:ln w="9525">
            <a:noFill/>
            <a:miter lim="800000"/>
            <a:headEnd/>
            <a:tailEnd/>
          </a:ln>
          <a:effectLst/>
        </p:spPr>
      </p:pic>
      <p:pic>
        <p:nvPicPr>
          <p:cNvPr id="109573" name="Picture 5"/>
          <p:cNvPicPr>
            <a:picLocks noChangeAspect="1" noChangeArrowheads="1"/>
          </p:cNvPicPr>
          <p:nvPr/>
        </p:nvPicPr>
        <p:blipFill>
          <a:blip r:embed="rId4"/>
          <a:srcRect/>
          <a:stretch>
            <a:fillRect/>
          </a:stretch>
        </p:blipFill>
        <p:spPr bwMode="auto">
          <a:xfrm>
            <a:off x="6096000" y="4002088"/>
            <a:ext cx="3048000" cy="255428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0594" name="Picture 2"/>
          <p:cNvPicPr>
            <a:picLocks noChangeAspect="1" noChangeArrowheads="1"/>
          </p:cNvPicPr>
          <p:nvPr/>
        </p:nvPicPr>
        <p:blipFill>
          <a:blip r:embed="rId2"/>
          <a:srcRect/>
          <a:stretch>
            <a:fillRect/>
          </a:stretch>
        </p:blipFill>
        <p:spPr bwMode="auto">
          <a:xfrm>
            <a:off x="0" y="0"/>
            <a:ext cx="3887788" cy="4191000"/>
          </a:xfrm>
          <a:prstGeom prst="rect">
            <a:avLst/>
          </a:prstGeom>
          <a:noFill/>
          <a:ln w="9525">
            <a:noFill/>
            <a:miter lim="800000"/>
            <a:headEnd/>
            <a:tailEnd/>
          </a:ln>
          <a:effectLst/>
        </p:spPr>
      </p:pic>
      <p:pic>
        <p:nvPicPr>
          <p:cNvPr id="110595" name="Picture 3"/>
          <p:cNvPicPr>
            <a:picLocks noChangeAspect="1" noChangeArrowheads="1"/>
          </p:cNvPicPr>
          <p:nvPr/>
        </p:nvPicPr>
        <p:blipFill>
          <a:blip r:embed="rId3"/>
          <a:srcRect/>
          <a:stretch>
            <a:fillRect/>
          </a:stretch>
        </p:blipFill>
        <p:spPr bwMode="auto">
          <a:xfrm>
            <a:off x="4572000" y="0"/>
            <a:ext cx="4572000" cy="4572000"/>
          </a:xfrm>
          <a:prstGeom prst="rect">
            <a:avLst/>
          </a:prstGeom>
          <a:noFill/>
          <a:ln w="9525">
            <a:noFill/>
            <a:miter lim="800000"/>
            <a:headEnd/>
            <a:tailEnd/>
          </a:ln>
          <a:effectLst/>
        </p:spPr>
      </p:pic>
      <p:pic>
        <p:nvPicPr>
          <p:cNvPr id="110596" name="Picture 4"/>
          <p:cNvPicPr>
            <a:picLocks noChangeAspect="1" noChangeArrowheads="1"/>
          </p:cNvPicPr>
          <p:nvPr/>
        </p:nvPicPr>
        <p:blipFill>
          <a:blip r:embed="rId4"/>
          <a:srcRect/>
          <a:stretch>
            <a:fillRect/>
          </a:stretch>
        </p:blipFill>
        <p:spPr bwMode="auto">
          <a:xfrm>
            <a:off x="4572000" y="4122738"/>
            <a:ext cx="4572000" cy="2735262"/>
          </a:xfrm>
          <a:prstGeom prst="rect">
            <a:avLst/>
          </a:prstGeom>
          <a:noFill/>
          <a:ln w="9525">
            <a:noFill/>
            <a:miter lim="800000"/>
            <a:headEnd/>
            <a:tailEnd/>
          </a:ln>
          <a:effectLst/>
        </p:spPr>
      </p:pic>
      <p:pic>
        <p:nvPicPr>
          <p:cNvPr id="110597" name="Picture 5"/>
          <p:cNvPicPr>
            <a:picLocks noChangeAspect="1" noChangeArrowheads="1"/>
          </p:cNvPicPr>
          <p:nvPr/>
        </p:nvPicPr>
        <p:blipFill>
          <a:blip r:embed="rId5"/>
          <a:srcRect/>
          <a:stretch>
            <a:fillRect/>
          </a:stretch>
        </p:blipFill>
        <p:spPr bwMode="auto">
          <a:xfrm>
            <a:off x="0" y="4106863"/>
            <a:ext cx="4572000" cy="275113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8" name="Rectangle 4"/>
          <p:cNvSpPr>
            <a:spLocks noGrp="1" noChangeArrowheads="1"/>
          </p:cNvSpPr>
          <p:nvPr>
            <p:ph type="title"/>
          </p:nvPr>
        </p:nvSpPr>
        <p:spPr>
          <a:xfrm>
            <a:off x="457200" y="1524000"/>
            <a:ext cx="8229600" cy="3505200"/>
          </a:xfrm>
        </p:spPr>
        <p:txBody>
          <a:bodyPr/>
          <a:lstStyle/>
          <a:p>
            <a:r>
              <a:rPr lang="ru-RU" sz="5400" b="1" dirty="0" smtClean="0">
                <a:solidFill>
                  <a:srgbClr val="FF0000"/>
                </a:solidFill>
              </a:rPr>
              <a:t>ІНВАЗИВНІ МЕТОДИ ДОСЛІДЖЕННЯ</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2946" name="Picture 2" descr="126070"/>
          <p:cNvPicPr>
            <a:picLocks noChangeAspect="1" noChangeArrowheads="1"/>
          </p:cNvPicPr>
          <p:nvPr/>
        </p:nvPicPr>
        <p:blipFill>
          <a:blip r:embed="rId2"/>
          <a:srcRect/>
          <a:stretch>
            <a:fillRect/>
          </a:stretch>
        </p:blipFill>
        <p:spPr bwMode="auto">
          <a:xfrm>
            <a:off x="228600" y="0"/>
            <a:ext cx="8610600" cy="6823075"/>
          </a:xfrm>
          <a:prstGeom prst="rect">
            <a:avLst/>
          </a:prstGeom>
          <a:noFill/>
          <a:ln w="9525">
            <a:noFill/>
            <a:miter lim="800000"/>
            <a:headEnd/>
            <a:tailEnd/>
          </a:ln>
        </p:spPr>
      </p:pic>
      <p:sp>
        <p:nvSpPr>
          <p:cNvPr id="74755" name="Rectangle 3"/>
          <p:cNvSpPr>
            <a:spLocks noChangeArrowheads="1"/>
          </p:cNvSpPr>
          <p:nvPr/>
        </p:nvSpPr>
        <p:spPr bwMode="auto">
          <a:xfrm>
            <a:off x="4876800" y="1143000"/>
            <a:ext cx="4267200" cy="1219200"/>
          </a:xfrm>
          <a:prstGeom prst="rect">
            <a:avLst/>
          </a:prstGeom>
          <a:noFill/>
          <a:ln w="9525">
            <a:noFill/>
            <a:miter lim="800000"/>
            <a:headEnd/>
            <a:tailEnd/>
          </a:ln>
          <a:effectLst/>
        </p:spPr>
        <p:txBody>
          <a:bodyPr anchor="ctr"/>
          <a:lstStyle/>
          <a:p>
            <a:pPr algn="ctr" eaLnBrk="0" hangingPunct="0">
              <a:defRPr/>
            </a:pPr>
            <a:r>
              <a:rPr lang="ru-RU" sz="2800" b="1" i="1" dirty="0">
                <a:solidFill>
                  <a:srgbClr val="FF0000"/>
                </a:solidFill>
                <a:effectLst>
                  <a:outerShdw blurRad="38100" dist="38100" dir="2700000" algn="tl">
                    <a:srgbClr val="C0C0C0"/>
                  </a:outerShdw>
                </a:effectLst>
              </a:rPr>
              <a:t>Методика </a:t>
            </a:r>
            <a:r>
              <a:rPr lang="ru-RU" sz="2800" b="1" i="1" dirty="0" err="1" smtClean="0">
                <a:solidFill>
                  <a:srgbClr val="FF0000"/>
                </a:solidFill>
                <a:effectLst>
                  <a:outerShdw blurRad="38100" dist="38100" dir="2700000" algn="tl">
                    <a:srgbClr val="C0C0C0"/>
                  </a:outerShdw>
                </a:effectLst>
              </a:rPr>
              <a:t>проведення</a:t>
            </a:r>
            <a:r>
              <a:rPr lang="ru-RU" sz="2800" b="1" i="1" dirty="0" smtClean="0">
                <a:solidFill>
                  <a:srgbClr val="FF0000"/>
                </a:solidFill>
                <a:effectLst>
                  <a:outerShdw blurRad="38100" dist="38100" dir="2700000" algn="tl">
                    <a:srgbClr val="C0C0C0"/>
                  </a:outerShdw>
                </a:effectLst>
              </a:rPr>
              <a:t> </a:t>
            </a:r>
            <a:r>
              <a:rPr lang="ru-RU" sz="2800" b="1" i="1" dirty="0" err="1" smtClean="0">
                <a:solidFill>
                  <a:srgbClr val="FF0000"/>
                </a:solidFill>
                <a:effectLst>
                  <a:outerShdw blurRad="38100" dist="38100" dir="2700000" algn="tl">
                    <a:srgbClr val="C0C0C0"/>
                  </a:outerShdw>
                </a:effectLst>
              </a:rPr>
              <a:t>люмбальної</a:t>
            </a:r>
            <a:r>
              <a:rPr lang="ru-RU" sz="2800" b="1" i="1" dirty="0" smtClean="0">
                <a:solidFill>
                  <a:srgbClr val="FF0000"/>
                </a:solidFill>
                <a:effectLst>
                  <a:outerShdw blurRad="38100" dist="38100" dir="2700000" algn="tl">
                    <a:srgbClr val="C0C0C0"/>
                  </a:outerShdw>
                </a:effectLst>
              </a:rPr>
              <a:t> </a:t>
            </a:r>
            <a:r>
              <a:rPr lang="ru-RU" sz="2800" b="1" i="1" dirty="0" err="1" smtClean="0">
                <a:solidFill>
                  <a:srgbClr val="FF0000"/>
                </a:solidFill>
                <a:effectLst>
                  <a:outerShdw blurRad="38100" dist="38100" dir="2700000" algn="tl">
                    <a:srgbClr val="C0C0C0"/>
                  </a:outerShdw>
                </a:effectLst>
              </a:rPr>
              <a:t>пункцїї</a:t>
            </a:r>
            <a:endParaRPr lang="ru-RU" sz="2800" b="1" i="1" dirty="0">
              <a:solidFill>
                <a:srgbClr val="FF0000"/>
              </a:solidFill>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42" name="Picture 5" descr="Child's skull found in the Cueva del Lazo showing an artifical deformation"/>
          <p:cNvPicPr>
            <a:picLocks noChangeAspect="1" noChangeArrowheads="1"/>
          </p:cNvPicPr>
          <p:nvPr/>
        </p:nvPicPr>
        <p:blipFill>
          <a:blip r:embed="rId2"/>
          <a:srcRect/>
          <a:stretch>
            <a:fillRect/>
          </a:stretch>
        </p:blipFill>
        <p:spPr bwMode="auto">
          <a:xfrm>
            <a:off x="0" y="0"/>
            <a:ext cx="3886200" cy="2914650"/>
          </a:xfrm>
          <a:prstGeom prst="rect">
            <a:avLst/>
          </a:prstGeom>
          <a:noFill/>
          <a:ln w="9525">
            <a:noFill/>
            <a:miter lim="800000"/>
            <a:headEnd/>
            <a:tailEnd/>
          </a:ln>
        </p:spPr>
      </p:pic>
      <p:pic>
        <p:nvPicPr>
          <p:cNvPr id="10243" name="Picture 7" descr="Skull with an artifical deformation"/>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pic>
        <p:nvPicPr>
          <p:cNvPr id="10244" name="Picture 9" descr="Skull with an artifical deformation"/>
          <p:cNvPicPr>
            <a:picLocks noChangeAspect="1" noChangeArrowheads="1"/>
          </p:cNvPicPr>
          <p:nvPr/>
        </p:nvPicPr>
        <p:blipFill>
          <a:blip r:embed="rId4"/>
          <a:srcRect/>
          <a:stretch>
            <a:fillRect/>
          </a:stretch>
        </p:blipFill>
        <p:spPr bwMode="auto">
          <a:xfrm>
            <a:off x="3886200" y="0"/>
            <a:ext cx="2616200" cy="2895600"/>
          </a:xfrm>
          <a:prstGeom prst="rect">
            <a:avLst/>
          </a:prstGeom>
          <a:noFill/>
          <a:ln w="9525">
            <a:noFill/>
            <a:miter lim="800000"/>
            <a:headEnd/>
            <a:tailEnd/>
          </a:ln>
        </p:spPr>
      </p:pic>
      <p:pic>
        <p:nvPicPr>
          <p:cNvPr id="10245" name="Picture 11" descr="Skull with an artifical deformation"/>
          <p:cNvPicPr>
            <a:picLocks noChangeAspect="1" noChangeArrowheads="1"/>
          </p:cNvPicPr>
          <p:nvPr/>
        </p:nvPicPr>
        <p:blipFill>
          <a:blip r:embed="rId5"/>
          <a:srcRect/>
          <a:stretch>
            <a:fillRect/>
          </a:stretch>
        </p:blipFill>
        <p:spPr bwMode="auto">
          <a:xfrm>
            <a:off x="6781800" y="0"/>
            <a:ext cx="2136775" cy="2895600"/>
          </a:xfrm>
          <a:prstGeom prst="rect">
            <a:avLst/>
          </a:prstGeom>
          <a:noFill/>
          <a:ln w="9525">
            <a:noFill/>
            <a:miter lim="800000"/>
            <a:headEnd/>
            <a:tailEnd/>
          </a:ln>
        </p:spPr>
      </p:pic>
      <p:sp>
        <p:nvSpPr>
          <p:cNvPr id="10246" name="Rectangle 12"/>
          <p:cNvSpPr>
            <a:spLocks noChangeArrowheads="1"/>
          </p:cNvSpPr>
          <p:nvPr/>
        </p:nvSpPr>
        <p:spPr bwMode="auto">
          <a:xfrm>
            <a:off x="0" y="2971800"/>
            <a:ext cx="9144000" cy="701675"/>
          </a:xfrm>
          <a:prstGeom prst="rect">
            <a:avLst/>
          </a:prstGeom>
          <a:noFill/>
          <a:ln w="9525">
            <a:noFill/>
            <a:miter lim="800000"/>
            <a:headEnd/>
            <a:tailEnd/>
          </a:ln>
        </p:spPr>
        <p:txBody>
          <a:bodyPr anchor="ctr">
            <a:spAutoFit/>
          </a:bodyPr>
          <a:lstStyle/>
          <a:p>
            <a:pPr eaLnBrk="0" hangingPunct="0"/>
            <a:r>
              <a:rPr lang="ru-RU" sz="2000" b="1" dirty="0" err="1">
                <a:solidFill>
                  <a:schemeClr val="bg1"/>
                </a:solidFill>
              </a:rPr>
              <a:t>Трепанація</a:t>
            </a:r>
            <a:r>
              <a:rPr lang="ru-RU" sz="2000" b="1" dirty="0">
                <a:solidFill>
                  <a:schemeClr val="bg1"/>
                </a:solidFill>
              </a:rPr>
              <a:t> </a:t>
            </a:r>
            <a:r>
              <a:rPr lang="ru-RU" sz="2000" b="1" dirty="0" err="1">
                <a:solidFill>
                  <a:schemeClr val="bg1"/>
                </a:solidFill>
              </a:rPr>
              <a:t>вважалася</a:t>
            </a:r>
            <a:r>
              <a:rPr lang="ru-RU" sz="2000" b="1" dirty="0">
                <a:solidFill>
                  <a:schemeClr val="bg1"/>
                </a:solidFill>
              </a:rPr>
              <a:t> </a:t>
            </a:r>
            <a:r>
              <a:rPr lang="ru-RU" sz="2000" b="1" dirty="0" err="1">
                <a:solidFill>
                  <a:schemeClr val="bg1"/>
                </a:solidFill>
              </a:rPr>
              <a:t>перспективним</a:t>
            </a:r>
            <a:r>
              <a:rPr lang="ru-RU" sz="2000" b="1" dirty="0">
                <a:solidFill>
                  <a:schemeClr val="bg1"/>
                </a:solidFill>
              </a:rPr>
              <a:t> методом </a:t>
            </a:r>
            <a:r>
              <a:rPr lang="ru-RU" sz="2000" b="1" dirty="0" err="1">
                <a:solidFill>
                  <a:schemeClr val="bg1"/>
                </a:solidFill>
              </a:rPr>
              <a:t>лікування</a:t>
            </a:r>
            <a:r>
              <a:rPr lang="ru-RU" sz="2000" b="1" dirty="0">
                <a:solidFill>
                  <a:schemeClr val="bg1"/>
                </a:solidFill>
              </a:rPr>
              <a:t> </a:t>
            </a:r>
            <a:r>
              <a:rPr lang="ru-RU" sz="2000" b="1" dirty="0" err="1">
                <a:solidFill>
                  <a:schemeClr val="bg1"/>
                </a:solidFill>
              </a:rPr>
              <a:t>мігрені</a:t>
            </a:r>
            <a:r>
              <a:rPr lang="ru-RU" sz="2000" b="1" dirty="0">
                <a:solidFill>
                  <a:schemeClr val="bg1"/>
                </a:solidFill>
              </a:rPr>
              <a:t>, </a:t>
            </a:r>
            <a:r>
              <a:rPr lang="ru-RU" sz="2000" b="1" dirty="0" err="1">
                <a:solidFill>
                  <a:schemeClr val="bg1"/>
                </a:solidFill>
              </a:rPr>
              <a:t>епілепсії</a:t>
            </a:r>
            <a:r>
              <a:rPr lang="ru-RU" sz="2000" b="1" dirty="0">
                <a:solidFill>
                  <a:schemeClr val="bg1"/>
                </a:solidFill>
              </a:rPr>
              <a:t> і </a:t>
            </a:r>
            <a:r>
              <a:rPr lang="ru-RU" sz="2000" b="1" dirty="0" err="1">
                <a:solidFill>
                  <a:schemeClr val="bg1"/>
                </a:solidFill>
              </a:rPr>
              <a:t>психічних</a:t>
            </a:r>
            <a:r>
              <a:rPr lang="ru-RU" sz="2000" b="1" dirty="0">
                <a:solidFill>
                  <a:schemeClr val="bg1"/>
                </a:solidFill>
              </a:rPr>
              <a:t> </a:t>
            </a:r>
            <a:r>
              <a:rPr lang="ru-RU" sz="2000" b="1" dirty="0" err="1">
                <a:solidFill>
                  <a:schemeClr val="bg1"/>
                </a:solidFill>
              </a:rPr>
              <a:t>розладів</a:t>
            </a:r>
            <a:r>
              <a:rPr lang="ru-RU" sz="2000" b="1" dirty="0">
                <a:solidFill>
                  <a:schemeClr val="bg1"/>
                </a:solidFill>
              </a:rPr>
              <a:t> </a:t>
            </a:r>
            <a:r>
              <a:rPr lang="ru-RU" sz="2000" b="1" dirty="0" err="1">
                <a:solidFill>
                  <a:schemeClr val="bg1"/>
                </a:solidFill>
              </a:rPr>
              <a:t>ще</a:t>
            </a:r>
            <a:r>
              <a:rPr lang="ru-RU" sz="2000" b="1" dirty="0">
                <a:solidFill>
                  <a:schemeClr val="bg1"/>
                </a:solidFill>
              </a:rPr>
              <a:t> з </a:t>
            </a:r>
            <a:r>
              <a:rPr lang="ru-RU" sz="2000" b="1" dirty="0" err="1">
                <a:solidFill>
                  <a:schemeClr val="bg1"/>
                </a:solidFill>
              </a:rPr>
              <a:t>часів</a:t>
            </a:r>
            <a:r>
              <a:rPr lang="ru-RU" sz="2000" b="1" dirty="0">
                <a:solidFill>
                  <a:schemeClr val="bg1"/>
                </a:solidFill>
              </a:rPr>
              <a:t> </a:t>
            </a:r>
            <a:r>
              <a:rPr lang="ru-RU" sz="2000" b="1" dirty="0" err="1">
                <a:solidFill>
                  <a:schemeClr val="bg1"/>
                </a:solidFill>
              </a:rPr>
              <a:t>неоліту</a:t>
            </a:r>
            <a:endParaRPr lang="ru-RU" sz="2000" b="1" dirty="0">
              <a:solidFill>
                <a:schemeClr val="bg1"/>
              </a:solidFill>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3970" name="Picture 2"/>
          <p:cNvPicPr>
            <a:picLocks noChangeAspect="1" noChangeArrowheads="1"/>
          </p:cNvPicPr>
          <p:nvPr/>
        </p:nvPicPr>
        <p:blipFill>
          <a:blip r:embed="rId2"/>
          <a:srcRect/>
          <a:stretch>
            <a:fillRect/>
          </a:stretch>
        </p:blipFill>
        <p:spPr bwMode="auto">
          <a:xfrm>
            <a:off x="4343400" y="1676400"/>
            <a:ext cx="4800600" cy="5181600"/>
          </a:xfrm>
          <a:prstGeom prst="rect">
            <a:avLst/>
          </a:prstGeom>
          <a:noFill/>
          <a:ln w="9525">
            <a:noFill/>
            <a:miter lim="800000"/>
            <a:headEnd/>
            <a:tailEnd/>
          </a:ln>
        </p:spPr>
      </p:pic>
      <p:pic>
        <p:nvPicPr>
          <p:cNvPr id="83971" name="Picture 3"/>
          <p:cNvPicPr>
            <a:picLocks noChangeAspect="1" noChangeArrowheads="1"/>
          </p:cNvPicPr>
          <p:nvPr/>
        </p:nvPicPr>
        <p:blipFill>
          <a:blip r:embed="rId3"/>
          <a:srcRect/>
          <a:stretch>
            <a:fillRect/>
          </a:stretch>
        </p:blipFill>
        <p:spPr bwMode="auto">
          <a:xfrm>
            <a:off x="0" y="0"/>
            <a:ext cx="6553200" cy="3148013"/>
          </a:xfrm>
          <a:prstGeom prst="rect">
            <a:avLst/>
          </a:prstGeom>
          <a:noFill/>
          <a:ln w="9525">
            <a:noFill/>
            <a:miter lim="800000"/>
            <a:headEnd/>
            <a:tailEnd/>
          </a:ln>
        </p:spPr>
      </p:pic>
      <p:pic>
        <p:nvPicPr>
          <p:cNvPr id="83972" name="Picture 4"/>
          <p:cNvPicPr>
            <a:picLocks noChangeAspect="1" noChangeArrowheads="1"/>
          </p:cNvPicPr>
          <p:nvPr/>
        </p:nvPicPr>
        <p:blipFill>
          <a:blip r:embed="rId4"/>
          <a:srcRect/>
          <a:stretch>
            <a:fillRect/>
          </a:stretch>
        </p:blipFill>
        <p:spPr bwMode="auto">
          <a:xfrm>
            <a:off x="0" y="3733800"/>
            <a:ext cx="4419600" cy="2357438"/>
          </a:xfrm>
          <a:prstGeom prst="rect">
            <a:avLst/>
          </a:prstGeom>
          <a:noFill/>
          <a:ln w="9525">
            <a:noFill/>
            <a:miter lim="800000"/>
            <a:headEnd/>
            <a:tailEnd/>
          </a:ln>
        </p:spPr>
      </p:pic>
      <p:sp>
        <p:nvSpPr>
          <p:cNvPr id="73733" name="Rectangle 5"/>
          <p:cNvSpPr>
            <a:spLocks noGrp="1" noChangeArrowheads="1"/>
          </p:cNvSpPr>
          <p:nvPr>
            <p:ph type="title"/>
          </p:nvPr>
        </p:nvSpPr>
        <p:spPr>
          <a:xfrm>
            <a:off x="5791200" y="228600"/>
            <a:ext cx="3352800" cy="1981200"/>
          </a:xfrm>
        </p:spPr>
        <p:txBody>
          <a:bodyPr/>
          <a:lstStyle/>
          <a:p>
            <a:pPr>
              <a:defRPr/>
            </a:pPr>
            <a:r>
              <a:rPr lang="uk-UA" sz="2800" b="1" i="1" dirty="0" smtClean="0">
                <a:solidFill>
                  <a:srgbClr val="FF0000"/>
                </a:solidFill>
                <a:effectLst>
                  <a:outerShdw blurRad="38100" dist="38100" dir="2700000" algn="tl">
                    <a:srgbClr val="C0C0C0"/>
                  </a:outerShdw>
                </a:effectLst>
              </a:rPr>
              <a:t>Положення пацієнта під час проведення пункції</a:t>
            </a:r>
            <a:endParaRPr lang="ru-RU" sz="2800" b="1" i="1" dirty="0" smtClean="0">
              <a:solidFill>
                <a:srgbClr val="FF0000"/>
              </a:solidFill>
              <a:effectLst>
                <a:outerShdw blurRad="38100" dist="38100" dir="2700000" algn="tl">
                  <a:srgbClr val="C0C0C0"/>
                </a:outerShdw>
              </a:effectLst>
            </a:endParaRPr>
          </a:p>
        </p:txBody>
      </p:sp>
      <p:sp>
        <p:nvSpPr>
          <p:cNvPr id="73734" name="Rectangle 6"/>
          <p:cNvSpPr>
            <a:spLocks noChangeArrowheads="1"/>
          </p:cNvSpPr>
          <p:nvPr/>
        </p:nvSpPr>
        <p:spPr bwMode="auto">
          <a:xfrm>
            <a:off x="5791200" y="228600"/>
            <a:ext cx="3352800" cy="1981200"/>
          </a:xfrm>
          <a:prstGeom prst="rect">
            <a:avLst/>
          </a:prstGeom>
          <a:noFill/>
          <a:ln w="9525">
            <a:noFill/>
            <a:miter lim="800000"/>
            <a:headEnd/>
            <a:tailEnd/>
          </a:ln>
          <a:effectLst/>
        </p:spPr>
        <p:txBody>
          <a:bodyPr anchor="ctr"/>
          <a:lstStyle/>
          <a:p>
            <a:pPr algn="ctr" eaLnBrk="0" hangingPunct="0">
              <a:defRPr/>
            </a:pPr>
            <a:endParaRPr lang="ru-RU" sz="2800" b="1" i="1" dirty="0">
              <a:solidFill>
                <a:srgbClr val="FF0000"/>
              </a:solidFill>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1618" name="Picture 3" descr="20081707142857"/>
          <p:cNvPicPr>
            <a:picLocks noChangeAspect="1" noChangeArrowheads="1"/>
          </p:cNvPicPr>
          <p:nvPr/>
        </p:nvPicPr>
        <p:blipFill>
          <a:blip r:embed="rId2"/>
          <a:srcRect/>
          <a:stretch>
            <a:fillRect/>
          </a:stretch>
        </p:blipFill>
        <p:spPr bwMode="auto">
          <a:xfrm>
            <a:off x="5857875" y="0"/>
            <a:ext cx="3286125" cy="3429000"/>
          </a:xfrm>
          <a:prstGeom prst="rect">
            <a:avLst/>
          </a:prstGeom>
          <a:noFill/>
          <a:ln w="9525">
            <a:noFill/>
            <a:miter lim="800000"/>
            <a:headEnd/>
            <a:tailEnd/>
          </a:ln>
        </p:spPr>
      </p:pic>
      <p:sp>
        <p:nvSpPr>
          <p:cNvPr id="15364" name="Rectangle 5"/>
          <p:cNvSpPr>
            <a:spLocks noChangeArrowheads="1"/>
          </p:cNvSpPr>
          <p:nvPr/>
        </p:nvSpPr>
        <p:spPr bwMode="auto">
          <a:xfrm>
            <a:off x="152400" y="914400"/>
            <a:ext cx="2743200" cy="701675"/>
          </a:xfrm>
          <a:prstGeom prst="rect">
            <a:avLst/>
          </a:prstGeom>
          <a:noFill/>
          <a:ln w="9525">
            <a:noFill/>
            <a:miter lim="800000"/>
            <a:headEnd/>
            <a:tailEnd/>
          </a:ln>
        </p:spPr>
        <p:txBody>
          <a:bodyPr>
            <a:spAutoFit/>
          </a:bodyPr>
          <a:lstStyle/>
          <a:p>
            <a:r>
              <a:rPr lang="ru-RU" sz="2000" b="1" i="1" dirty="0" err="1" smtClean="0">
                <a:solidFill>
                  <a:srgbClr val="FF0000"/>
                </a:solidFill>
                <a:effectLst>
                  <a:outerShdw blurRad="38100" dist="38100" dir="2700000" algn="tl">
                    <a:srgbClr val="C0C0C0"/>
                  </a:outerShdw>
                </a:effectLst>
              </a:rPr>
              <a:t>Субокципитальна</a:t>
            </a:r>
            <a:r>
              <a:rPr lang="ru-RU" sz="2000" b="1" i="1" dirty="0" smtClean="0">
                <a:solidFill>
                  <a:srgbClr val="FF0000"/>
                </a:solidFill>
                <a:effectLst>
                  <a:outerShdw blurRad="38100" dist="38100" dir="2700000" algn="tl">
                    <a:srgbClr val="C0C0C0"/>
                  </a:outerShdw>
                </a:effectLst>
              </a:rPr>
              <a:t> </a:t>
            </a:r>
            <a:r>
              <a:rPr lang="ru-RU" sz="2000" b="1" i="1" dirty="0" err="1" smtClean="0">
                <a:solidFill>
                  <a:srgbClr val="FF0000"/>
                </a:solidFill>
                <a:effectLst>
                  <a:outerShdw blurRad="38100" dist="38100" dir="2700000" algn="tl">
                    <a:srgbClr val="C0C0C0"/>
                  </a:outerShdw>
                </a:effectLst>
              </a:rPr>
              <a:t>пункція</a:t>
            </a:r>
            <a:endParaRPr lang="ru-RU" sz="2000" b="1" i="1" dirty="0">
              <a:solidFill>
                <a:srgbClr val="FF0000"/>
              </a:solidFill>
              <a:effectLst>
                <a:outerShdw blurRad="38100" dist="38100" dir="2700000" algn="tl">
                  <a:srgbClr val="C0C0C0"/>
                </a:outerShdw>
              </a:effectLst>
            </a:endParaRPr>
          </a:p>
        </p:txBody>
      </p:sp>
      <p:pic>
        <p:nvPicPr>
          <p:cNvPr id="111620" name="Picture 4"/>
          <p:cNvPicPr>
            <a:picLocks noChangeAspect="1" noChangeArrowheads="1"/>
          </p:cNvPicPr>
          <p:nvPr/>
        </p:nvPicPr>
        <p:blipFill>
          <a:blip r:embed="rId3"/>
          <a:srcRect/>
          <a:stretch>
            <a:fillRect/>
          </a:stretch>
        </p:blipFill>
        <p:spPr bwMode="auto">
          <a:xfrm>
            <a:off x="381000" y="2105025"/>
            <a:ext cx="4800600" cy="4752975"/>
          </a:xfrm>
          <a:prstGeom prst="rect">
            <a:avLst/>
          </a:prstGeom>
          <a:noFill/>
          <a:ln w="9525">
            <a:noFill/>
            <a:miter lim="800000"/>
            <a:headEnd/>
            <a:tailEnd/>
          </a:ln>
          <a:effectLst/>
        </p:spPr>
      </p:pic>
      <p:pic>
        <p:nvPicPr>
          <p:cNvPr id="111621" name="Picture 5"/>
          <p:cNvPicPr>
            <a:picLocks noChangeAspect="1" noChangeArrowheads="1"/>
          </p:cNvPicPr>
          <p:nvPr/>
        </p:nvPicPr>
        <p:blipFill>
          <a:blip r:embed="rId4"/>
          <a:srcRect/>
          <a:stretch>
            <a:fillRect/>
          </a:stretch>
        </p:blipFill>
        <p:spPr bwMode="auto">
          <a:xfrm>
            <a:off x="5862638" y="3429000"/>
            <a:ext cx="3281362" cy="3429000"/>
          </a:xfrm>
          <a:prstGeom prst="rect">
            <a:avLst/>
          </a:prstGeom>
          <a:noFill/>
          <a:ln w="9525">
            <a:noFill/>
            <a:miter lim="800000"/>
            <a:headEnd/>
            <a:tailEnd/>
          </a:ln>
          <a:effectLst/>
        </p:spPr>
      </p:pic>
      <p:pic>
        <p:nvPicPr>
          <p:cNvPr id="111622" name="Picture 6"/>
          <p:cNvPicPr>
            <a:picLocks noChangeAspect="1" noChangeArrowheads="1"/>
          </p:cNvPicPr>
          <p:nvPr/>
        </p:nvPicPr>
        <p:blipFill>
          <a:blip r:embed="rId5"/>
          <a:srcRect/>
          <a:stretch>
            <a:fillRect/>
          </a:stretch>
        </p:blipFill>
        <p:spPr bwMode="auto">
          <a:xfrm>
            <a:off x="2971800" y="0"/>
            <a:ext cx="2895600" cy="21717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6018" name="Picture 3" descr="Схема люмбальной, субокципитальной пункции и пункции через большой родничок"/>
          <p:cNvPicPr>
            <a:picLocks noChangeAspect="1" noChangeArrowheads="1"/>
          </p:cNvPicPr>
          <p:nvPr/>
        </p:nvPicPr>
        <p:blipFill>
          <a:blip r:embed="rId2"/>
          <a:srcRect/>
          <a:stretch>
            <a:fillRect/>
          </a:stretch>
        </p:blipFill>
        <p:spPr bwMode="auto">
          <a:xfrm>
            <a:off x="0" y="898525"/>
            <a:ext cx="6477000" cy="5349875"/>
          </a:xfrm>
          <a:prstGeom prst="rect">
            <a:avLst/>
          </a:prstGeom>
          <a:noFill/>
          <a:ln w="9525">
            <a:noFill/>
            <a:miter lim="800000"/>
            <a:headEnd/>
            <a:tailEnd/>
          </a:ln>
        </p:spPr>
      </p:pic>
      <p:sp>
        <p:nvSpPr>
          <p:cNvPr id="53252" name="Rectangle 4"/>
          <p:cNvSpPr>
            <a:spLocks noChangeArrowheads="1"/>
          </p:cNvSpPr>
          <p:nvPr/>
        </p:nvSpPr>
        <p:spPr bwMode="auto">
          <a:xfrm>
            <a:off x="0" y="44450"/>
            <a:ext cx="9144000" cy="946150"/>
          </a:xfrm>
          <a:prstGeom prst="rect">
            <a:avLst/>
          </a:prstGeom>
          <a:noFill/>
          <a:ln w="9525">
            <a:noFill/>
            <a:miter lim="800000"/>
            <a:headEnd/>
            <a:tailEnd/>
          </a:ln>
          <a:effectLst/>
        </p:spPr>
        <p:txBody>
          <a:bodyPr anchor="ctr">
            <a:spAutoFit/>
          </a:bodyPr>
          <a:lstStyle/>
          <a:p>
            <a:pPr eaLnBrk="0" hangingPunct="0">
              <a:defRPr/>
            </a:pPr>
            <a:r>
              <a:rPr lang="ru-RU" sz="2800" b="1" i="1" dirty="0">
                <a:solidFill>
                  <a:srgbClr val="FF0000"/>
                </a:solidFill>
                <a:effectLst>
                  <a:outerShdw blurRad="38100" dist="38100" dir="2700000" algn="tl">
                    <a:srgbClr val="C0C0C0"/>
                  </a:outerShdw>
                </a:effectLst>
              </a:rPr>
              <a:t>Схема </a:t>
            </a:r>
            <a:r>
              <a:rPr lang="ru-RU" sz="2800" b="1" i="1" dirty="0" err="1">
                <a:solidFill>
                  <a:srgbClr val="FF0000"/>
                </a:solidFill>
                <a:effectLst>
                  <a:outerShdw blurRad="38100" dist="38100" dir="2700000" algn="tl">
                    <a:srgbClr val="C0C0C0"/>
                  </a:outerShdw>
                </a:effectLst>
              </a:rPr>
              <a:t>люмбальної</a:t>
            </a:r>
            <a:r>
              <a:rPr lang="ru-RU" sz="2800" b="1" i="1" dirty="0">
                <a:solidFill>
                  <a:srgbClr val="FF0000"/>
                </a:solidFill>
                <a:effectLst>
                  <a:outerShdw blurRad="38100" dist="38100" dir="2700000" algn="tl">
                    <a:srgbClr val="C0C0C0"/>
                  </a:outerShdw>
                </a:effectLst>
              </a:rPr>
              <a:t>, </a:t>
            </a:r>
            <a:r>
              <a:rPr lang="ru-RU" sz="2800" b="1" i="1" dirty="0" err="1">
                <a:solidFill>
                  <a:srgbClr val="FF0000"/>
                </a:solidFill>
                <a:effectLst>
                  <a:outerShdw blurRad="38100" dist="38100" dir="2700000" algn="tl">
                    <a:srgbClr val="C0C0C0"/>
                  </a:outerShdw>
                </a:effectLst>
              </a:rPr>
              <a:t>субокципитальной</a:t>
            </a:r>
            <a:r>
              <a:rPr lang="ru-RU" sz="2800" b="1" i="1" dirty="0">
                <a:solidFill>
                  <a:srgbClr val="FF0000"/>
                </a:solidFill>
                <a:effectLst>
                  <a:outerShdw blurRad="38100" dist="38100" dir="2700000" algn="tl">
                    <a:srgbClr val="C0C0C0"/>
                  </a:outerShdw>
                </a:effectLst>
              </a:rPr>
              <a:t> </a:t>
            </a:r>
            <a:r>
              <a:rPr lang="ru-RU" sz="2800" b="1" i="1" dirty="0" err="1">
                <a:solidFill>
                  <a:srgbClr val="FF0000"/>
                </a:solidFill>
                <a:effectLst>
                  <a:outerShdw blurRad="38100" dist="38100" dir="2700000" algn="tl">
                    <a:srgbClr val="C0C0C0"/>
                  </a:outerShdw>
                </a:effectLst>
              </a:rPr>
              <a:t>пункції</a:t>
            </a:r>
            <a:r>
              <a:rPr lang="ru-RU" sz="2800" b="1" i="1" dirty="0">
                <a:solidFill>
                  <a:srgbClr val="FF0000"/>
                </a:solidFill>
                <a:effectLst>
                  <a:outerShdw blurRad="38100" dist="38100" dir="2700000" algn="tl">
                    <a:srgbClr val="C0C0C0"/>
                  </a:outerShdw>
                </a:effectLst>
              </a:rPr>
              <a:t> і </a:t>
            </a:r>
            <a:r>
              <a:rPr lang="ru-RU" sz="2800" b="1" i="1" dirty="0" err="1">
                <a:solidFill>
                  <a:srgbClr val="FF0000"/>
                </a:solidFill>
                <a:effectLst>
                  <a:outerShdw blurRad="38100" dist="38100" dir="2700000" algn="tl">
                    <a:srgbClr val="C0C0C0"/>
                  </a:outerShdw>
                </a:effectLst>
              </a:rPr>
              <a:t>пункції</a:t>
            </a:r>
            <a:r>
              <a:rPr lang="ru-RU" sz="2800" b="1" i="1" dirty="0">
                <a:solidFill>
                  <a:srgbClr val="FF0000"/>
                </a:solidFill>
                <a:effectLst>
                  <a:outerShdw blurRad="38100" dist="38100" dir="2700000" algn="tl">
                    <a:srgbClr val="C0C0C0"/>
                  </a:outerShdw>
                </a:effectLst>
              </a:rPr>
              <a:t> через </a:t>
            </a:r>
            <a:r>
              <a:rPr lang="ru-RU" sz="2800" b="1" i="1" dirty="0" err="1">
                <a:solidFill>
                  <a:srgbClr val="FF0000"/>
                </a:solidFill>
                <a:effectLst>
                  <a:outerShdw blurRad="38100" dist="38100" dir="2700000" algn="tl">
                    <a:srgbClr val="C0C0C0"/>
                  </a:outerShdw>
                </a:effectLst>
              </a:rPr>
              <a:t>велике</a:t>
            </a:r>
            <a:r>
              <a:rPr lang="ru-RU" sz="2800" b="1" i="1" dirty="0">
                <a:solidFill>
                  <a:srgbClr val="FF0000"/>
                </a:solidFill>
                <a:effectLst>
                  <a:outerShdw blurRad="38100" dist="38100" dir="2700000" algn="tl">
                    <a:srgbClr val="C0C0C0"/>
                  </a:outerShdw>
                </a:effectLst>
              </a:rPr>
              <a:t> </a:t>
            </a:r>
            <a:r>
              <a:rPr lang="ru-RU" sz="2800" b="1" i="1" dirty="0" err="1">
                <a:solidFill>
                  <a:srgbClr val="FF0000"/>
                </a:solidFill>
                <a:effectLst>
                  <a:outerShdw blurRad="38100" dist="38100" dir="2700000" algn="tl">
                    <a:srgbClr val="C0C0C0"/>
                  </a:outerShdw>
                </a:effectLst>
              </a:rPr>
              <a:t>тім'ячко</a:t>
            </a:r>
            <a:endParaRPr lang="ru-RU" sz="2800" b="1" i="1" dirty="0">
              <a:solidFill>
                <a:srgbClr val="FF0000"/>
              </a:solidFill>
              <a:effectLst>
                <a:outerShdw blurRad="38100" dist="38100" dir="2700000" algn="tl">
                  <a:srgbClr val="C0C0C0"/>
                </a:outerShdw>
              </a:effectLst>
            </a:endParaRPr>
          </a:p>
        </p:txBody>
      </p:sp>
      <p:sp>
        <p:nvSpPr>
          <p:cNvPr id="86020" name="Rectangle 5"/>
          <p:cNvSpPr>
            <a:spLocks noChangeArrowheads="1"/>
          </p:cNvSpPr>
          <p:nvPr/>
        </p:nvSpPr>
        <p:spPr bwMode="auto">
          <a:xfrm>
            <a:off x="6324600" y="1122363"/>
            <a:ext cx="2667000" cy="3970318"/>
          </a:xfrm>
          <a:prstGeom prst="rect">
            <a:avLst/>
          </a:prstGeom>
          <a:noFill/>
          <a:ln w="9525">
            <a:noFill/>
            <a:miter lim="800000"/>
            <a:headEnd/>
            <a:tailEnd/>
          </a:ln>
        </p:spPr>
        <p:txBody>
          <a:bodyPr>
            <a:spAutoFit/>
          </a:bodyPr>
          <a:lstStyle/>
          <a:p>
            <a:pPr eaLnBrk="0" hangingPunct="0"/>
            <a:r>
              <a:rPr lang="ru-RU" dirty="0"/>
              <a:t>А - </a:t>
            </a:r>
            <a:r>
              <a:rPr lang="ru-RU" dirty="0" err="1"/>
              <a:t>положення</a:t>
            </a:r>
            <a:r>
              <a:rPr lang="ru-RU" dirty="0"/>
              <a:t> спинного </a:t>
            </a:r>
            <a:r>
              <a:rPr lang="ru-RU" dirty="0" err="1"/>
              <a:t>мозку</a:t>
            </a:r>
            <a:r>
              <a:rPr lang="ru-RU" dirty="0"/>
              <a:t> в </a:t>
            </a:r>
            <a:r>
              <a:rPr lang="ru-RU" dirty="0" err="1"/>
              <a:t>спинномозковому</a:t>
            </a:r>
            <a:r>
              <a:rPr lang="ru-RU" dirty="0"/>
              <a:t> </a:t>
            </a:r>
            <a:r>
              <a:rPr lang="ru-RU" dirty="0" err="1"/>
              <a:t>каналі</a:t>
            </a:r>
            <a:r>
              <a:rPr lang="ru-RU" dirty="0"/>
              <a:t>;</a:t>
            </a:r>
          </a:p>
          <a:p>
            <a:pPr eaLnBrk="0" hangingPunct="0"/>
            <a:r>
              <a:rPr lang="ru-RU" dirty="0"/>
              <a:t>Б - </a:t>
            </a:r>
            <a:r>
              <a:rPr lang="ru-RU" dirty="0" err="1"/>
              <a:t>послідовність</a:t>
            </a:r>
            <a:r>
              <a:rPr lang="ru-RU" dirty="0"/>
              <a:t> прохождения </a:t>
            </a:r>
            <a:r>
              <a:rPr lang="ru-RU" dirty="0" err="1"/>
              <a:t>голки</a:t>
            </a:r>
            <a:r>
              <a:rPr lang="ru-RU" dirty="0"/>
              <a:t> при </a:t>
            </a:r>
            <a:r>
              <a:rPr lang="ru-RU" dirty="0" err="1" smtClean="0"/>
              <a:t>поперековому</a:t>
            </a:r>
            <a:r>
              <a:rPr lang="ru-RU" dirty="0" smtClean="0"/>
              <a:t> </a:t>
            </a:r>
            <a:r>
              <a:rPr lang="ru-RU" dirty="0" err="1"/>
              <a:t>проколі</a:t>
            </a:r>
            <a:r>
              <a:rPr lang="ru-RU" dirty="0"/>
              <a:t>;</a:t>
            </a:r>
          </a:p>
          <a:p>
            <a:pPr eaLnBrk="0" hangingPunct="0"/>
            <a:r>
              <a:rPr lang="ru-RU" dirty="0"/>
              <a:t>В </a:t>
            </a:r>
            <a:r>
              <a:rPr lang="ru-RU" dirty="0" smtClean="0"/>
              <a:t>– </a:t>
            </a:r>
            <a:r>
              <a:rPr lang="ru-RU" dirty="0" err="1" smtClean="0"/>
              <a:t>поперековий</a:t>
            </a:r>
            <a:r>
              <a:rPr lang="ru-RU" dirty="0" smtClean="0"/>
              <a:t> прокол </a:t>
            </a:r>
            <a:r>
              <a:rPr lang="ru-RU" dirty="0"/>
              <a:t>і </a:t>
            </a:r>
            <a:r>
              <a:rPr lang="ru-RU" dirty="0" err="1"/>
              <a:t>вимірювання</a:t>
            </a:r>
            <a:r>
              <a:rPr lang="ru-RU" dirty="0"/>
              <a:t> </a:t>
            </a:r>
            <a:r>
              <a:rPr lang="ru-RU" dirty="0" err="1"/>
              <a:t>тиску</a:t>
            </a:r>
            <a:r>
              <a:rPr lang="ru-RU" dirty="0"/>
              <a:t> </a:t>
            </a:r>
            <a:r>
              <a:rPr lang="ru-RU" dirty="0" err="1" smtClean="0"/>
              <a:t>церебральної</a:t>
            </a:r>
            <a:r>
              <a:rPr lang="ru-RU" dirty="0" smtClean="0"/>
              <a:t> </a:t>
            </a:r>
            <a:r>
              <a:rPr lang="ru-RU" dirty="0" err="1" smtClean="0"/>
              <a:t>рідини</a:t>
            </a:r>
            <a:r>
              <a:rPr lang="ru-RU" dirty="0"/>
              <a:t>;</a:t>
            </a:r>
          </a:p>
          <a:p>
            <a:pPr eaLnBrk="0" hangingPunct="0"/>
            <a:r>
              <a:rPr lang="ru-RU" dirty="0"/>
              <a:t>Г - </a:t>
            </a:r>
            <a:r>
              <a:rPr lang="ru-RU" dirty="0" err="1" smtClean="0"/>
              <a:t>субокципитальна</a:t>
            </a:r>
            <a:r>
              <a:rPr lang="ru-RU" dirty="0" smtClean="0"/>
              <a:t> </a:t>
            </a:r>
            <a:r>
              <a:rPr lang="ru-RU" dirty="0" err="1" smtClean="0"/>
              <a:t>пункція</a:t>
            </a:r>
            <a:r>
              <a:rPr lang="ru-RU" dirty="0" smtClean="0"/>
              <a:t> та </a:t>
            </a:r>
            <a:r>
              <a:rPr lang="ru-RU" dirty="0" err="1" smtClean="0"/>
              <a:t>пункція</a:t>
            </a:r>
            <a:r>
              <a:rPr lang="ru-RU" dirty="0" smtClean="0"/>
              <a:t> </a:t>
            </a:r>
            <a:r>
              <a:rPr lang="ru-RU" dirty="0"/>
              <a:t>через </a:t>
            </a:r>
            <a:r>
              <a:rPr lang="ru-RU" dirty="0" err="1"/>
              <a:t>велике</a:t>
            </a:r>
            <a:r>
              <a:rPr lang="ru-RU" dirty="0"/>
              <a:t> </a:t>
            </a:r>
            <a:r>
              <a:rPr lang="ru-RU" dirty="0" err="1"/>
              <a:t>тім'ячко</a:t>
            </a:r>
            <a:endParaRPr lang="ru-RU"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7042" name="Picture 3" descr="Пробы Квеккенштедта   и Стукея"/>
          <p:cNvPicPr>
            <a:picLocks noChangeAspect="1" noChangeArrowheads="1"/>
          </p:cNvPicPr>
          <p:nvPr/>
        </p:nvPicPr>
        <p:blipFill>
          <a:blip r:embed="rId2"/>
          <a:srcRect/>
          <a:stretch>
            <a:fillRect/>
          </a:stretch>
        </p:blipFill>
        <p:spPr bwMode="auto">
          <a:xfrm>
            <a:off x="0" y="550863"/>
            <a:ext cx="9144000" cy="6307137"/>
          </a:xfrm>
          <a:prstGeom prst="rect">
            <a:avLst/>
          </a:prstGeom>
          <a:noFill/>
          <a:ln w="9525">
            <a:noFill/>
            <a:miter lim="800000"/>
            <a:headEnd/>
            <a:tailEnd/>
          </a:ln>
        </p:spPr>
      </p:pic>
      <p:sp>
        <p:nvSpPr>
          <p:cNvPr id="87043" name="Rectangle 4"/>
          <p:cNvSpPr>
            <a:spLocks noChangeArrowheads="1"/>
          </p:cNvSpPr>
          <p:nvPr/>
        </p:nvSpPr>
        <p:spPr bwMode="auto">
          <a:xfrm>
            <a:off x="1752600" y="6019800"/>
            <a:ext cx="5969000" cy="457200"/>
          </a:xfrm>
          <a:prstGeom prst="rect">
            <a:avLst/>
          </a:prstGeom>
          <a:noFill/>
          <a:ln w="9525">
            <a:noFill/>
            <a:miter lim="800000"/>
            <a:headEnd/>
            <a:tailEnd/>
          </a:ln>
        </p:spPr>
        <p:txBody>
          <a:bodyPr wrap="none" anchor="ctr">
            <a:spAutoFit/>
          </a:bodyPr>
          <a:lstStyle/>
          <a:p>
            <a:pPr eaLnBrk="0" hangingPunct="0"/>
            <a:r>
              <a:rPr lang="ru-RU" sz="2400" b="1"/>
              <a:t>Пробы Квеккенштедта (1) и Стукея (2)</a:t>
            </a:r>
            <a:r>
              <a:rPr lang="ru-RU"/>
              <a:t> </a:t>
            </a:r>
          </a:p>
        </p:txBody>
      </p:sp>
      <p:sp>
        <p:nvSpPr>
          <p:cNvPr id="191490" name="Rectangle 2"/>
          <p:cNvSpPr>
            <a:spLocks noChangeArrowheads="1"/>
          </p:cNvSpPr>
          <p:nvPr/>
        </p:nvSpPr>
        <p:spPr bwMode="auto">
          <a:xfrm>
            <a:off x="914400" y="0"/>
            <a:ext cx="7543800" cy="609600"/>
          </a:xfrm>
          <a:prstGeom prst="rect">
            <a:avLst/>
          </a:prstGeom>
          <a:noFill/>
          <a:ln w="9525">
            <a:noFill/>
            <a:miter lim="800000"/>
            <a:headEnd/>
            <a:tailEnd/>
          </a:ln>
          <a:effectLst/>
        </p:spPr>
        <p:txBody>
          <a:bodyPr anchor="ctr"/>
          <a:lstStyle/>
          <a:p>
            <a:pPr algn="ctr">
              <a:defRPr/>
            </a:pPr>
            <a:r>
              <a:rPr lang="ru-RU" sz="3600" b="1" i="1" dirty="0" err="1" smtClean="0">
                <a:solidFill>
                  <a:srgbClr val="FF0000"/>
                </a:solidFill>
                <a:effectLst>
                  <a:outerShdw blurRad="38100" dist="38100" dir="2700000" algn="tl">
                    <a:srgbClr val="C0C0C0"/>
                  </a:outerShdw>
                </a:effectLst>
              </a:rPr>
              <a:t>Ліквородинамічні</a:t>
            </a:r>
            <a:r>
              <a:rPr lang="ru-RU" sz="3600" b="1" i="1" dirty="0" smtClean="0">
                <a:solidFill>
                  <a:srgbClr val="FF0000"/>
                </a:solidFill>
                <a:effectLst>
                  <a:outerShdw blurRad="38100" dist="38100" dir="2700000" algn="tl">
                    <a:srgbClr val="C0C0C0"/>
                  </a:outerShdw>
                </a:effectLst>
              </a:rPr>
              <a:t> </a:t>
            </a:r>
            <a:r>
              <a:rPr lang="ru-RU" sz="3600" b="1" i="1" dirty="0" err="1" smtClean="0">
                <a:solidFill>
                  <a:srgbClr val="FF0000"/>
                </a:solidFill>
                <a:effectLst>
                  <a:outerShdw blurRad="38100" dist="38100" dir="2700000" algn="tl">
                    <a:srgbClr val="C0C0C0"/>
                  </a:outerShdw>
                </a:effectLst>
              </a:rPr>
              <a:t>проби</a:t>
            </a:r>
            <a:endParaRPr lang="ru-RU" sz="3600" b="1" i="1" dirty="0">
              <a:solidFill>
                <a:srgbClr val="FF0000"/>
              </a:solidFill>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89090" name="Picture 5"/>
          <p:cNvPicPr>
            <a:picLocks noChangeAspect="1" noChangeArrowheads="1"/>
          </p:cNvPicPr>
          <p:nvPr/>
        </p:nvPicPr>
        <p:blipFill>
          <a:blip r:embed="rId2"/>
          <a:srcRect/>
          <a:stretch>
            <a:fillRect/>
          </a:stretch>
        </p:blipFill>
        <p:spPr bwMode="auto">
          <a:xfrm>
            <a:off x="0" y="1143000"/>
            <a:ext cx="9144000" cy="5553075"/>
          </a:xfrm>
          <a:prstGeom prst="rect">
            <a:avLst/>
          </a:prstGeom>
          <a:noFill/>
          <a:ln w="9525">
            <a:noFill/>
            <a:miter lim="800000"/>
            <a:headEnd/>
            <a:tailEnd/>
          </a:ln>
        </p:spPr>
      </p:pic>
      <p:sp>
        <p:nvSpPr>
          <p:cNvPr id="38918" name="Rectangle 6"/>
          <p:cNvSpPr>
            <a:spLocks noChangeArrowheads="1"/>
          </p:cNvSpPr>
          <p:nvPr/>
        </p:nvSpPr>
        <p:spPr bwMode="auto">
          <a:xfrm>
            <a:off x="228600" y="228600"/>
            <a:ext cx="8686800" cy="584200"/>
          </a:xfrm>
          <a:prstGeom prst="rect">
            <a:avLst/>
          </a:prstGeom>
          <a:noFill/>
          <a:ln w="9525">
            <a:noFill/>
            <a:miter lim="800000"/>
            <a:headEnd/>
            <a:tailEnd/>
          </a:ln>
          <a:effectLst/>
        </p:spPr>
        <p:txBody>
          <a:bodyPr>
            <a:spAutoFit/>
          </a:bodyPr>
          <a:lstStyle/>
          <a:p>
            <a:pPr>
              <a:defRPr/>
            </a:pPr>
            <a:r>
              <a:rPr lang="ru-RU" sz="3200" b="1" i="1" dirty="0" err="1" smtClean="0">
                <a:solidFill>
                  <a:srgbClr val="FF3300"/>
                </a:solidFill>
                <a:effectLst>
                  <a:outerShdw blurRad="38100" dist="38100" dir="2700000" algn="tl">
                    <a:srgbClr val="000000"/>
                  </a:outerShdw>
                </a:effectLst>
              </a:rPr>
              <a:t>Церебральна</a:t>
            </a:r>
            <a:r>
              <a:rPr lang="ru-RU" sz="3200" b="1" i="1" dirty="0" smtClean="0">
                <a:solidFill>
                  <a:srgbClr val="FF3300"/>
                </a:solidFill>
                <a:effectLst>
                  <a:outerShdw blurRad="38100" dist="38100" dir="2700000" algn="tl">
                    <a:srgbClr val="000000"/>
                  </a:outerShdw>
                </a:effectLst>
              </a:rPr>
              <a:t> </a:t>
            </a:r>
            <a:r>
              <a:rPr lang="ru-RU" sz="3200" b="1" i="1" dirty="0" err="1" smtClean="0">
                <a:solidFill>
                  <a:srgbClr val="FF3300"/>
                </a:solidFill>
                <a:effectLst>
                  <a:outerShdw blurRad="38100" dist="38100" dir="2700000" algn="tl">
                    <a:srgbClr val="000000"/>
                  </a:outerShdw>
                </a:effectLst>
              </a:rPr>
              <a:t>каротидоангіографія</a:t>
            </a:r>
            <a:endParaRPr lang="ru-RU" sz="3200" b="1" i="1" dirty="0">
              <a:solidFill>
                <a:srgbClr val="FF3300"/>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2642" name="Picture 4"/>
          <p:cNvPicPr>
            <a:picLocks noChangeAspect="1" noChangeArrowheads="1"/>
          </p:cNvPicPr>
          <p:nvPr/>
        </p:nvPicPr>
        <p:blipFill>
          <a:blip r:embed="rId2"/>
          <a:srcRect/>
          <a:stretch>
            <a:fillRect/>
          </a:stretch>
        </p:blipFill>
        <p:spPr bwMode="auto">
          <a:xfrm>
            <a:off x="0" y="198438"/>
            <a:ext cx="7696200" cy="6659562"/>
          </a:xfrm>
          <a:prstGeom prst="rect">
            <a:avLst/>
          </a:prstGeom>
          <a:noFill/>
          <a:ln w="9525">
            <a:noFill/>
            <a:miter lim="800000"/>
            <a:headEnd/>
            <a:tailEnd/>
          </a:ln>
        </p:spPr>
      </p:pic>
      <p:pic>
        <p:nvPicPr>
          <p:cNvPr id="112643" name="Picture 3"/>
          <p:cNvPicPr>
            <a:picLocks noChangeAspect="1" noChangeArrowheads="1"/>
          </p:cNvPicPr>
          <p:nvPr/>
        </p:nvPicPr>
        <p:blipFill>
          <a:blip r:embed="rId3"/>
          <a:srcRect/>
          <a:stretch>
            <a:fillRect/>
          </a:stretch>
        </p:blipFill>
        <p:spPr bwMode="auto">
          <a:xfrm>
            <a:off x="5257800" y="0"/>
            <a:ext cx="3886200" cy="2913063"/>
          </a:xfrm>
          <a:prstGeom prst="rect">
            <a:avLst/>
          </a:prstGeom>
          <a:noFill/>
          <a:ln w="9525">
            <a:noFill/>
            <a:miter lim="800000"/>
            <a:headEnd/>
            <a:tailEnd/>
          </a:ln>
          <a:effectLst/>
        </p:spPr>
      </p:pic>
      <p:pic>
        <p:nvPicPr>
          <p:cNvPr id="112644" name="Picture 4"/>
          <p:cNvPicPr>
            <a:picLocks noChangeAspect="1" noChangeArrowheads="1"/>
          </p:cNvPicPr>
          <p:nvPr/>
        </p:nvPicPr>
        <p:blipFill>
          <a:blip r:embed="rId4"/>
          <a:srcRect/>
          <a:stretch>
            <a:fillRect/>
          </a:stretch>
        </p:blipFill>
        <p:spPr bwMode="auto">
          <a:xfrm>
            <a:off x="5257800" y="2895600"/>
            <a:ext cx="3886200" cy="31321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1138" name="Picture 2" descr="ETV"/>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72708" name="Rectangle 4"/>
          <p:cNvSpPr>
            <a:spLocks noGrp="1" noChangeArrowheads="1"/>
          </p:cNvSpPr>
          <p:nvPr>
            <p:ph type="title"/>
          </p:nvPr>
        </p:nvSpPr>
        <p:spPr>
          <a:xfrm>
            <a:off x="5334000" y="228600"/>
            <a:ext cx="3810000" cy="1676400"/>
          </a:xfrm>
        </p:spPr>
        <p:txBody>
          <a:bodyPr/>
          <a:lstStyle/>
          <a:p>
            <a:pPr>
              <a:defRPr/>
            </a:pPr>
            <a:r>
              <a:rPr lang="ru-RU" sz="3200" b="1" i="1" dirty="0" err="1" smtClean="0">
                <a:solidFill>
                  <a:srgbClr val="FF0000"/>
                </a:solidFill>
                <a:effectLst>
                  <a:outerShdw blurRad="38100" dist="38100" dir="2700000" algn="tl">
                    <a:srgbClr val="C0C0C0"/>
                  </a:outerShdw>
                </a:effectLst>
              </a:rPr>
              <a:t>Ендоскопічна</a:t>
            </a:r>
            <a:r>
              <a:rPr lang="ru-RU" sz="3200" b="1" i="1" dirty="0" smtClean="0">
                <a:solidFill>
                  <a:srgbClr val="FF0000"/>
                </a:solidFill>
                <a:effectLst>
                  <a:outerShdw blurRad="38100" dist="38100" dir="2700000" algn="tl">
                    <a:srgbClr val="C0C0C0"/>
                  </a:outerShdw>
                </a:effectLst>
              </a:rPr>
              <a:t> </a:t>
            </a:r>
            <a:r>
              <a:rPr lang="ru-RU" sz="3200" b="1" i="1" dirty="0" err="1" smtClean="0">
                <a:solidFill>
                  <a:srgbClr val="FF0000"/>
                </a:solidFill>
                <a:effectLst>
                  <a:outerShdw blurRad="38100" dist="38100" dir="2700000" algn="tl">
                    <a:srgbClr val="C0C0C0"/>
                  </a:outerShdw>
                </a:effectLst>
              </a:rPr>
              <a:t>операція</a:t>
            </a:r>
            <a:endParaRPr lang="ru-RU" sz="3200" b="1" i="1" dirty="0" smtClean="0">
              <a:solidFill>
                <a:srgbClr val="FF0000"/>
              </a:solidFill>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a:xfrm>
            <a:off x="457200" y="0"/>
            <a:ext cx="8229600" cy="685800"/>
          </a:xfrm>
        </p:spPr>
        <p:txBody>
          <a:bodyPr/>
          <a:lstStyle/>
          <a:p>
            <a:r>
              <a:rPr lang="ru-RU" b="1" i="1" dirty="0" err="1">
                <a:solidFill>
                  <a:srgbClr val="FF0000"/>
                </a:solidFill>
                <a:effectLst>
                  <a:outerShdw blurRad="38100" dist="38100" dir="2700000" algn="tl">
                    <a:srgbClr val="C0C0C0"/>
                  </a:outerShdw>
                </a:effectLst>
              </a:rPr>
              <a:t>Епідеміологія</a:t>
            </a:r>
            <a:r>
              <a:rPr lang="ru-RU" b="1" i="1" dirty="0">
                <a:solidFill>
                  <a:srgbClr val="FF0000"/>
                </a:solidFill>
                <a:effectLst>
                  <a:outerShdw blurRad="38100" dist="38100" dir="2700000" algn="tl">
                    <a:srgbClr val="C0C0C0"/>
                  </a:outerShdw>
                </a:effectLst>
              </a:rPr>
              <a:t> ЧМТ</a:t>
            </a:r>
          </a:p>
        </p:txBody>
      </p:sp>
      <p:sp>
        <p:nvSpPr>
          <p:cNvPr id="126980" name="Rectangle 4"/>
          <p:cNvSpPr>
            <a:spLocks noChangeArrowheads="1"/>
          </p:cNvSpPr>
          <p:nvPr/>
        </p:nvSpPr>
        <p:spPr bwMode="auto">
          <a:xfrm>
            <a:off x="0" y="1051510"/>
            <a:ext cx="9144000" cy="5262979"/>
          </a:xfrm>
          <a:prstGeom prst="rect">
            <a:avLst/>
          </a:prstGeom>
          <a:noFill/>
          <a:ln w="9525">
            <a:noFill/>
            <a:miter lim="800000"/>
            <a:headEnd/>
            <a:tailEnd/>
          </a:ln>
          <a:effectLst/>
        </p:spPr>
        <p:txBody>
          <a:bodyPr anchor="ctr">
            <a:spAutoFit/>
          </a:bodyPr>
          <a:lstStyle/>
          <a:p>
            <a:r>
              <a:rPr lang="ru-RU" sz="2800" dirty="0"/>
              <a:t>За </a:t>
            </a:r>
            <a:r>
              <a:rPr lang="ru-RU" sz="2800" dirty="0" err="1"/>
              <a:t>даними</a:t>
            </a:r>
            <a:r>
              <a:rPr lang="ru-RU" sz="2800" dirty="0"/>
              <a:t> ВООЗ, ЧМТ становить </a:t>
            </a:r>
            <a:r>
              <a:rPr lang="ru-RU" sz="2800" dirty="0" err="1"/>
              <a:t>близько</a:t>
            </a:r>
            <a:r>
              <a:rPr lang="ru-RU" sz="2800" dirty="0"/>
              <a:t> 40</a:t>
            </a:r>
            <a:r>
              <a:rPr lang="ru-RU" sz="2800" dirty="0" smtClean="0"/>
              <a:t>% </a:t>
            </a:r>
            <a:r>
              <a:rPr lang="ru-RU" sz="2800" dirty="0" err="1"/>
              <a:t>серед</a:t>
            </a:r>
            <a:r>
              <a:rPr lang="ru-RU" sz="2800" dirty="0"/>
              <a:t> </a:t>
            </a:r>
            <a:r>
              <a:rPr lang="ru-RU" sz="2800" dirty="0" err="1"/>
              <a:t>усіх</a:t>
            </a:r>
            <a:r>
              <a:rPr lang="ru-RU" sz="2800" dirty="0"/>
              <a:t> </a:t>
            </a:r>
            <a:r>
              <a:rPr lang="ru-RU" sz="2800" dirty="0" err="1"/>
              <a:t>видів</a:t>
            </a:r>
            <a:r>
              <a:rPr lang="ru-RU" sz="2800" dirty="0"/>
              <a:t> травм, </a:t>
            </a:r>
            <a:r>
              <a:rPr lang="ru-RU" sz="2800" dirty="0" err="1"/>
              <a:t>її</a:t>
            </a:r>
            <a:r>
              <a:rPr lang="ru-RU" sz="2800" dirty="0"/>
              <a:t> </a:t>
            </a:r>
            <a:r>
              <a:rPr lang="ru-RU" sz="2800" dirty="0" err="1"/>
              <a:t>кількість</a:t>
            </a:r>
            <a:r>
              <a:rPr lang="ru-RU" sz="2800" dirty="0"/>
              <a:t> </a:t>
            </a:r>
            <a:r>
              <a:rPr lang="ru-RU" sz="2800" dirty="0" err="1"/>
              <a:t>щорічно</a:t>
            </a:r>
            <a:r>
              <a:rPr lang="ru-RU" sz="2800" dirty="0"/>
              <a:t> </a:t>
            </a:r>
            <a:r>
              <a:rPr lang="ru-RU" sz="2800" dirty="0" err="1"/>
              <a:t>збільшується</a:t>
            </a:r>
            <a:r>
              <a:rPr lang="ru-RU" sz="2800" dirty="0"/>
              <a:t> на 2%. В </a:t>
            </a:r>
            <a:r>
              <a:rPr lang="ru-RU" sz="2800" dirty="0" err="1"/>
              <a:t>Україні</a:t>
            </a:r>
            <a:r>
              <a:rPr lang="ru-RU" sz="2800" dirty="0"/>
              <a:t> </a:t>
            </a:r>
            <a:r>
              <a:rPr lang="ru-RU" sz="2800" dirty="0" err="1"/>
              <a:t>щорічно</a:t>
            </a:r>
            <a:r>
              <a:rPr lang="ru-RU" sz="2800" dirty="0"/>
              <a:t> </a:t>
            </a:r>
            <a:r>
              <a:rPr lang="ru-RU" sz="2800" dirty="0" err="1"/>
              <a:t>отримували</a:t>
            </a:r>
            <a:r>
              <a:rPr lang="ru-RU" sz="2800" dirty="0"/>
              <a:t> ЧМТ </a:t>
            </a:r>
            <a:r>
              <a:rPr lang="ru-RU" sz="2800" dirty="0" err="1"/>
              <a:t>близько</a:t>
            </a:r>
            <a:r>
              <a:rPr lang="ru-RU" sz="2800" dirty="0"/>
              <a:t> 200.000 </a:t>
            </a:r>
            <a:r>
              <a:rPr lang="ru-RU" sz="2800" dirty="0" err="1"/>
              <a:t>осіб</a:t>
            </a:r>
            <a:r>
              <a:rPr lang="ru-RU" sz="2800" dirty="0"/>
              <a:t> (2 на 1.000 </a:t>
            </a:r>
            <a:r>
              <a:rPr lang="ru-RU" sz="2800" dirty="0" err="1"/>
              <a:t>жителів</a:t>
            </a:r>
            <a:r>
              <a:rPr lang="ru-RU" sz="2800" dirty="0"/>
              <a:t>). </a:t>
            </a:r>
            <a:endParaRPr lang="ru-RU" sz="2800" dirty="0" smtClean="0"/>
          </a:p>
          <a:p>
            <a:r>
              <a:rPr lang="ru-RU" sz="2800" dirty="0" smtClean="0"/>
              <a:t>Частота </a:t>
            </a:r>
            <a:r>
              <a:rPr lang="ru-RU" sz="2800" dirty="0" err="1"/>
              <a:t>постраждалих</a:t>
            </a:r>
            <a:r>
              <a:rPr lang="ru-RU" sz="2800" dirty="0"/>
              <a:t> з ЧМТ в США - 3 на 1.000 </a:t>
            </a:r>
            <a:r>
              <a:rPr lang="ru-RU" sz="2800" dirty="0" err="1"/>
              <a:t>жителів</a:t>
            </a:r>
            <a:r>
              <a:rPr lang="ru-RU" sz="2800" dirty="0"/>
              <a:t>, </a:t>
            </a:r>
            <a:r>
              <a:rPr lang="ru-RU" sz="2800" dirty="0" err="1"/>
              <a:t>Австралії</a:t>
            </a:r>
            <a:r>
              <a:rPr lang="ru-RU" sz="2800" dirty="0"/>
              <a:t> - 5 на 1.000 </a:t>
            </a:r>
            <a:r>
              <a:rPr lang="ru-RU" sz="2800" dirty="0" err="1"/>
              <a:t>жителів</a:t>
            </a:r>
            <a:r>
              <a:rPr lang="ru-RU" sz="2800" dirty="0"/>
              <a:t>, в </a:t>
            </a:r>
            <a:r>
              <a:rPr lang="ru-RU" sz="2800" dirty="0" err="1"/>
              <a:t>Китаї</a:t>
            </a:r>
            <a:r>
              <a:rPr lang="ru-RU" sz="2800" dirty="0"/>
              <a:t> - 7 на 1.000. </a:t>
            </a:r>
            <a:r>
              <a:rPr lang="ru-RU" sz="2800" dirty="0" err="1"/>
              <a:t>Хворі</a:t>
            </a:r>
            <a:r>
              <a:rPr lang="ru-RU" sz="2800" dirty="0"/>
              <a:t> з ЧМТ </a:t>
            </a:r>
            <a:r>
              <a:rPr lang="ru-RU" sz="2800" dirty="0" err="1"/>
              <a:t>становлять</a:t>
            </a:r>
            <a:r>
              <a:rPr lang="ru-RU" sz="2800" dirty="0"/>
              <a:t> 70% </a:t>
            </a:r>
            <a:r>
              <a:rPr lang="ru-RU" sz="2800" dirty="0" err="1"/>
              <a:t>серед</a:t>
            </a:r>
            <a:r>
              <a:rPr lang="ru-RU" sz="2800" dirty="0"/>
              <a:t> контингенту </a:t>
            </a:r>
            <a:r>
              <a:rPr lang="ru-RU" sz="2800" dirty="0" err="1"/>
              <a:t>хворих</a:t>
            </a:r>
            <a:r>
              <a:rPr lang="ru-RU" sz="2800" dirty="0"/>
              <a:t>, </a:t>
            </a:r>
            <a:r>
              <a:rPr lang="ru-RU" sz="2800" dirty="0" err="1"/>
              <a:t>які</a:t>
            </a:r>
            <a:r>
              <a:rPr lang="ru-RU" sz="2800" dirty="0"/>
              <a:t> </a:t>
            </a:r>
            <a:r>
              <a:rPr lang="ru-RU" sz="2800" dirty="0" err="1"/>
              <a:t>перебувають</a:t>
            </a:r>
            <a:r>
              <a:rPr lang="ru-RU" sz="2800" dirty="0"/>
              <a:t> на </a:t>
            </a:r>
            <a:r>
              <a:rPr lang="ru-RU" sz="2800" dirty="0" err="1"/>
              <a:t>лікуванні</a:t>
            </a:r>
            <a:r>
              <a:rPr lang="ru-RU" sz="2800" dirty="0"/>
              <a:t> в </a:t>
            </a:r>
            <a:r>
              <a:rPr lang="ru-RU" sz="2800" dirty="0" err="1"/>
              <a:t>нейрохірургічних</a:t>
            </a:r>
            <a:r>
              <a:rPr lang="ru-RU" sz="2800" dirty="0"/>
              <a:t> </a:t>
            </a:r>
            <a:r>
              <a:rPr lang="ru-RU" sz="2800" dirty="0" err="1"/>
              <a:t>стаціонарах</a:t>
            </a:r>
            <a:r>
              <a:rPr lang="ru-RU" sz="2800" dirty="0"/>
              <a:t>: в </a:t>
            </a:r>
            <a:r>
              <a:rPr lang="ru-RU" sz="2800" dirty="0" err="1"/>
              <a:t>Україні</a:t>
            </a:r>
            <a:r>
              <a:rPr lang="ru-RU" sz="2800" dirty="0"/>
              <a:t> - 58.454 (69</a:t>
            </a:r>
            <a:r>
              <a:rPr lang="ru-RU" sz="2800" dirty="0" smtClean="0"/>
              <a:t>%). У </a:t>
            </a:r>
            <a:r>
              <a:rPr lang="ru-RU" sz="2800" dirty="0" err="1"/>
              <a:t>структурі</a:t>
            </a:r>
            <a:r>
              <a:rPr lang="ru-RU" sz="2800" dirty="0"/>
              <a:t> ЧМТ </a:t>
            </a:r>
            <a:r>
              <a:rPr lang="ru-RU" sz="2800" dirty="0" err="1"/>
              <a:t>переважають</a:t>
            </a:r>
            <a:r>
              <a:rPr lang="ru-RU" sz="2800" dirty="0"/>
              <a:t> </a:t>
            </a:r>
            <a:r>
              <a:rPr lang="ru-RU" sz="2800" dirty="0" err="1" smtClean="0"/>
              <a:t>забиття</a:t>
            </a:r>
            <a:r>
              <a:rPr lang="ru-RU" sz="2800" dirty="0" smtClean="0"/>
              <a:t> та </a:t>
            </a:r>
            <a:r>
              <a:rPr lang="ru-RU" sz="2800" dirty="0" err="1"/>
              <a:t>здавлення</a:t>
            </a:r>
            <a:r>
              <a:rPr lang="ru-RU" sz="2800" dirty="0"/>
              <a:t> головного </a:t>
            </a:r>
            <a:r>
              <a:rPr lang="ru-RU" sz="2800" dirty="0" err="1"/>
              <a:t>мозку</a:t>
            </a:r>
            <a:r>
              <a:rPr lang="ru-RU" sz="2800" dirty="0"/>
              <a:t> (30-40 </a:t>
            </a:r>
            <a:r>
              <a:rPr lang="ru-RU" sz="2800" dirty="0" err="1"/>
              <a:t>випадків</a:t>
            </a:r>
            <a:r>
              <a:rPr lang="ru-RU" sz="2800" dirty="0"/>
              <a:t> на 100.000 </a:t>
            </a:r>
            <a:r>
              <a:rPr lang="ru-RU" sz="2800" dirty="0" err="1"/>
              <a:t>населення</a:t>
            </a:r>
            <a:r>
              <a:rPr lang="ru-RU" sz="2800" dirty="0"/>
              <a:t>)</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25960" name="Picture 8" descr="helmet17"/>
          <p:cNvPicPr>
            <a:picLocks noChangeAspect="1" noChangeArrowheads="1"/>
          </p:cNvPicPr>
          <p:nvPr/>
        </p:nvPicPr>
        <p:blipFill>
          <a:blip r:embed="rId2"/>
          <a:srcRect/>
          <a:stretch>
            <a:fillRect/>
          </a:stretch>
        </p:blipFill>
        <p:spPr bwMode="auto">
          <a:xfrm>
            <a:off x="0" y="0"/>
            <a:ext cx="4648200" cy="3719513"/>
          </a:xfrm>
          <a:prstGeom prst="rect">
            <a:avLst/>
          </a:prstGeom>
          <a:noFill/>
        </p:spPr>
      </p:pic>
      <p:sp>
        <p:nvSpPr>
          <p:cNvPr id="125954" name="Rectangle 2"/>
          <p:cNvSpPr>
            <a:spLocks noGrp="1" noChangeArrowheads="1"/>
          </p:cNvSpPr>
          <p:nvPr>
            <p:ph type="title"/>
          </p:nvPr>
        </p:nvSpPr>
        <p:spPr>
          <a:xfrm>
            <a:off x="4800600" y="457200"/>
            <a:ext cx="3657600" cy="2209800"/>
          </a:xfrm>
        </p:spPr>
        <p:txBody>
          <a:bodyPr/>
          <a:lstStyle/>
          <a:p>
            <a:r>
              <a:rPr lang="ru-RU" b="1" i="1" dirty="0" err="1" smtClean="0">
                <a:solidFill>
                  <a:srgbClr val="FF0000"/>
                </a:solidFill>
                <a:effectLst>
                  <a:outerShdw blurRad="38100" dist="38100" dir="2700000" algn="tl">
                    <a:srgbClr val="C0C0C0"/>
                  </a:outerShdw>
                </a:effectLst>
              </a:rPr>
              <a:t>Механізм</a:t>
            </a:r>
            <a:r>
              <a:rPr lang="ru-RU" b="1" i="1" dirty="0" smtClean="0">
                <a:solidFill>
                  <a:srgbClr val="FF0000"/>
                </a:solidFill>
                <a:effectLst>
                  <a:outerShdw blurRad="38100" dist="38100" dir="2700000" algn="tl">
                    <a:srgbClr val="C0C0C0"/>
                  </a:outerShdw>
                </a:effectLst>
              </a:rPr>
              <a:t> та </a:t>
            </a:r>
            <a:r>
              <a:rPr lang="ru-RU" b="1" i="1" dirty="0" err="1" smtClean="0">
                <a:solidFill>
                  <a:srgbClr val="FF0000"/>
                </a:solidFill>
                <a:effectLst>
                  <a:outerShdw blurRad="38100" dist="38100" dir="2700000" algn="tl">
                    <a:srgbClr val="C0C0C0"/>
                  </a:outerShdw>
                </a:effectLst>
              </a:rPr>
              <a:t>ознаки</a:t>
            </a:r>
            <a:r>
              <a:rPr lang="ru-RU" b="1" i="1" dirty="0" smtClean="0">
                <a:solidFill>
                  <a:srgbClr val="FF0000"/>
                </a:solidFill>
                <a:effectLst>
                  <a:outerShdw blurRad="38100" dist="38100" dir="2700000" algn="tl">
                    <a:srgbClr val="C0C0C0"/>
                  </a:outerShdw>
                </a:effectLst>
              </a:rPr>
              <a:t> </a:t>
            </a:r>
            <a:r>
              <a:rPr lang="ru-RU" b="1" i="1" dirty="0">
                <a:solidFill>
                  <a:srgbClr val="FF0000"/>
                </a:solidFill>
                <a:effectLst>
                  <a:outerShdw blurRad="38100" dist="38100" dir="2700000" algn="tl">
                    <a:srgbClr val="C0C0C0"/>
                  </a:outerShdw>
                </a:effectLst>
              </a:rPr>
              <a:t>ЧМТ</a:t>
            </a:r>
          </a:p>
        </p:txBody>
      </p:sp>
      <p:pic>
        <p:nvPicPr>
          <p:cNvPr id="125956" name="Picture 4" descr="coupcontra"/>
          <p:cNvPicPr>
            <a:picLocks noChangeAspect="1" noChangeArrowheads="1"/>
          </p:cNvPicPr>
          <p:nvPr/>
        </p:nvPicPr>
        <p:blipFill>
          <a:blip r:embed="rId3"/>
          <a:srcRect/>
          <a:stretch>
            <a:fillRect/>
          </a:stretch>
        </p:blipFill>
        <p:spPr bwMode="auto">
          <a:xfrm>
            <a:off x="3343835" y="2997200"/>
            <a:ext cx="5791200" cy="3860800"/>
          </a:xfrm>
          <a:prstGeom prst="rect">
            <a:avLst/>
          </a:prstGeom>
          <a:noFill/>
        </p:spPr>
      </p:pic>
      <p:sp>
        <p:nvSpPr>
          <p:cNvPr id="125957" name="Rectangle 5"/>
          <p:cNvSpPr>
            <a:spLocks noChangeArrowheads="1"/>
          </p:cNvSpPr>
          <p:nvPr/>
        </p:nvSpPr>
        <p:spPr bwMode="auto">
          <a:xfrm>
            <a:off x="4648200" y="5410200"/>
            <a:ext cx="1752600" cy="609600"/>
          </a:xfrm>
          <a:prstGeom prst="rect">
            <a:avLst/>
          </a:prstGeom>
          <a:noFill/>
          <a:ln w="9525">
            <a:noFill/>
            <a:miter lim="800000"/>
            <a:headEnd/>
            <a:tailEnd/>
          </a:ln>
          <a:effectLst/>
        </p:spPr>
        <p:txBody>
          <a:bodyPr anchor="ctr"/>
          <a:lstStyle/>
          <a:p>
            <a:pPr algn="ctr"/>
            <a:r>
              <a:rPr lang="ru-RU" sz="1600" b="1" dirty="0" err="1">
                <a:solidFill>
                  <a:srgbClr val="FF0000"/>
                </a:solidFill>
                <a:effectLst>
                  <a:outerShdw blurRad="38100" dist="38100" dir="2700000" algn="tl">
                    <a:srgbClr val="C0C0C0"/>
                  </a:outerShdw>
                </a:effectLst>
              </a:rPr>
              <a:t>Пошкодження</a:t>
            </a:r>
            <a:r>
              <a:rPr lang="ru-RU" sz="1600" b="1" dirty="0">
                <a:solidFill>
                  <a:srgbClr val="FF0000"/>
                </a:solidFill>
                <a:effectLst>
                  <a:outerShdw blurRad="38100" dist="38100" dir="2700000" algn="tl">
                    <a:srgbClr val="C0C0C0"/>
                  </a:outerShdw>
                </a:effectLst>
              </a:rPr>
              <a:t> </a:t>
            </a:r>
            <a:r>
              <a:rPr lang="ru-RU" sz="1600" b="1" dirty="0" err="1">
                <a:solidFill>
                  <a:srgbClr val="FF0000"/>
                </a:solidFill>
                <a:effectLst>
                  <a:outerShdw blurRad="38100" dist="38100" dir="2700000" algn="tl">
                    <a:srgbClr val="C0C0C0"/>
                  </a:outerShdw>
                </a:effectLst>
              </a:rPr>
              <a:t>від</a:t>
            </a:r>
            <a:r>
              <a:rPr lang="ru-RU" sz="1600" b="1" dirty="0">
                <a:solidFill>
                  <a:srgbClr val="FF0000"/>
                </a:solidFill>
                <a:effectLst>
                  <a:outerShdw blurRad="38100" dist="38100" dir="2700000" algn="tl">
                    <a:srgbClr val="C0C0C0"/>
                  </a:outerShdw>
                </a:effectLst>
              </a:rPr>
              <a:t> удару</a:t>
            </a:r>
          </a:p>
        </p:txBody>
      </p:sp>
      <p:sp>
        <p:nvSpPr>
          <p:cNvPr id="125958" name="Rectangle 6"/>
          <p:cNvSpPr>
            <a:spLocks noChangeArrowheads="1"/>
          </p:cNvSpPr>
          <p:nvPr/>
        </p:nvSpPr>
        <p:spPr bwMode="auto">
          <a:xfrm>
            <a:off x="7162800" y="5410200"/>
            <a:ext cx="1981200" cy="609600"/>
          </a:xfrm>
          <a:prstGeom prst="rect">
            <a:avLst/>
          </a:prstGeom>
          <a:noFill/>
          <a:ln w="9525">
            <a:noFill/>
            <a:miter lim="800000"/>
            <a:headEnd/>
            <a:tailEnd/>
          </a:ln>
          <a:effectLst/>
        </p:spPr>
        <p:txBody>
          <a:bodyPr anchor="ctr"/>
          <a:lstStyle/>
          <a:p>
            <a:pPr algn="ctr"/>
            <a:r>
              <a:rPr lang="ru-RU" sz="1600" b="1" dirty="0" err="1">
                <a:solidFill>
                  <a:srgbClr val="FF0000"/>
                </a:solidFill>
                <a:effectLst>
                  <a:outerShdw blurRad="38100" dist="38100" dir="2700000" algn="tl">
                    <a:srgbClr val="C0C0C0"/>
                  </a:outerShdw>
                </a:effectLst>
              </a:rPr>
              <a:t>Пошкодження</a:t>
            </a:r>
            <a:r>
              <a:rPr lang="ru-RU" sz="1600" b="1" dirty="0">
                <a:solidFill>
                  <a:srgbClr val="FF0000"/>
                </a:solidFill>
                <a:effectLst>
                  <a:outerShdw blurRad="38100" dist="38100" dir="2700000" algn="tl">
                    <a:srgbClr val="C0C0C0"/>
                  </a:outerShdw>
                </a:effectLst>
              </a:rPr>
              <a:t> </a:t>
            </a:r>
            <a:r>
              <a:rPr lang="ru-RU" sz="1600" b="1" dirty="0" err="1">
                <a:solidFill>
                  <a:srgbClr val="FF0000"/>
                </a:solidFill>
                <a:effectLst>
                  <a:outerShdw blurRad="38100" dist="38100" dir="2700000" algn="tl">
                    <a:srgbClr val="C0C0C0"/>
                  </a:outerShdw>
                </a:effectLst>
              </a:rPr>
              <a:t>від</a:t>
            </a:r>
            <a:r>
              <a:rPr lang="ru-RU" sz="1600" b="1" dirty="0">
                <a:solidFill>
                  <a:srgbClr val="FF0000"/>
                </a:solidFill>
                <a:effectLst>
                  <a:outerShdw blurRad="38100" dist="38100" dir="2700000" algn="tl">
                    <a:srgbClr val="C0C0C0"/>
                  </a:outerShdw>
                </a:effectLst>
              </a:rPr>
              <a:t> </a:t>
            </a:r>
            <a:r>
              <a:rPr lang="ru-RU" sz="1600" b="1" dirty="0" err="1" smtClean="0">
                <a:solidFill>
                  <a:srgbClr val="FF0000"/>
                </a:solidFill>
                <a:effectLst>
                  <a:outerShdw blurRad="38100" dist="38100" dir="2700000" algn="tl">
                    <a:srgbClr val="C0C0C0"/>
                  </a:outerShdw>
                </a:effectLst>
              </a:rPr>
              <a:t>протиудару</a:t>
            </a:r>
            <a:endParaRPr lang="ru-RU" sz="1600" b="1" dirty="0">
              <a:solidFill>
                <a:srgbClr val="FF0000"/>
              </a:solidFill>
              <a:effectLst>
                <a:outerShdw blurRad="38100" dist="38100" dir="2700000" algn="tl">
                  <a:srgbClr val="C0C0C0"/>
                </a:outerShdw>
              </a:effectLst>
            </a:endParaRPr>
          </a:p>
        </p:txBody>
      </p:sp>
      <p:pic>
        <p:nvPicPr>
          <p:cNvPr id="125962" name="Picture 10" descr="travmy-nosa"/>
          <p:cNvPicPr>
            <a:picLocks noChangeAspect="1" noChangeArrowheads="1"/>
          </p:cNvPicPr>
          <p:nvPr/>
        </p:nvPicPr>
        <p:blipFill>
          <a:blip r:embed="rId4"/>
          <a:srcRect/>
          <a:stretch>
            <a:fillRect/>
          </a:stretch>
        </p:blipFill>
        <p:spPr bwMode="auto">
          <a:xfrm>
            <a:off x="0" y="4216400"/>
            <a:ext cx="3505200" cy="2335213"/>
          </a:xfrm>
          <a:prstGeom prst="rect">
            <a:avLst/>
          </a:prstGeom>
          <a:noFill/>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35173" name="Picture 5" descr="slide200"/>
          <p:cNvPicPr>
            <a:picLocks noChangeAspect="1" noChangeArrowheads="1"/>
          </p:cNvPicPr>
          <p:nvPr/>
        </p:nvPicPr>
        <p:blipFill>
          <a:blip r:embed="rId2"/>
          <a:srcRect/>
          <a:stretch>
            <a:fillRect/>
          </a:stretch>
        </p:blipFill>
        <p:spPr bwMode="auto">
          <a:xfrm>
            <a:off x="-4953000" y="0"/>
            <a:ext cx="12877800" cy="3309938"/>
          </a:xfrm>
          <a:prstGeom prst="rect">
            <a:avLst/>
          </a:prstGeom>
          <a:noFill/>
        </p:spPr>
      </p:pic>
      <p:sp>
        <p:nvSpPr>
          <p:cNvPr id="135170" name="Rectangle 2"/>
          <p:cNvSpPr>
            <a:spLocks noGrp="1" noChangeArrowheads="1"/>
          </p:cNvSpPr>
          <p:nvPr>
            <p:ph type="title"/>
          </p:nvPr>
        </p:nvSpPr>
        <p:spPr>
          <a:xfrm>
            <a:off x="1905000" y="3276600"/>
            <a:ext cx="5486400" cy="563563"/>
          </a:xfrm>
        </p:spPr>
        <p:txBody>
          <a:bodyPr/>
          <a:lstStyle/>
          <a:p>
            <a:r>
              <a:rPr lang="ru-RU" sz="4000" b="1" i="1" u="sng" dirty="0" err="1">
                <a:solidFill>
                  <a:srgbClr val="FF0000"/>
                </a:solidFill>
                <a:effectLst>
                  <a:outerShdw blurRad="38100" dist="38100" dir="2700000" algn="tl">
                    <a:srgbClr val="000000"/>
                  </a:outerShdw>
                </a:effectLst>
              </a:rPr>
              <a:t>Класифікація</a:t>
            </a:r>
            <a:r>
              <a:rPr lang="ru-RU" sz="4000" b="1" i="1" u="sng" dirty="0">
                <a:solidFill>
                  <a:srgbClr val="FF0000"/>
                </a:solidFill>
                <a:effectLst>
                  <a:outerShdw blurRad="38100" dist="38100" dir="2700000" algn="tl">
                    <a:srgbClr val="000000"/>
                  </a:outerShdw>
                </a:effectLst>
              </a:rPr>
              <a:t> ЧМТ</a:t>
            </a:r>
          </a:p>
        </p:txBody>
      </p:sp>
      <p:sp>
        <p:nvSpPr>
          <p:cNvPr id="135171" name="Rectangle 3"/>
          <p:cNvSpPr>
            <a:spLocks noGrp="1" noChangeArrowheads="1"/>
          </p:cNvSpPr>
          <p:nvPr>
            <p:ph type="body" idx="1"/>
          </p:nvPr>
        </p:nvSpPr>
        <p:spPr>
          <a:xfrm>
            <a:off x="0" y="4038600"/>
            <a:ext cx="9144000" cy="2667000"/>
          </a:xfrm>
        </p:spPr>
        <p:txBody>
          <a:bodyPr/>
          <a:lstStyle/>
          <a:p>
            <a:pPr>
              <a:lnSpc>
                <a:spcPct val="80000"/>
              </a:lnSpc>
            </a:pPr>
            <a:r>
              <a:rPr lang="ru-RU" sz="3600" b="1" i="1" dirty="0" err="1">
                <a:solidFill>
                  <a:srgbClr val="FF0000"/>
                </a:solidFill>
                <a:effectLst>
                  <a:outerShdw blurRad="38100" dist="38100" dir="2700000" algn="tl">
                    <a:srgbClr val="000000"/>
                  </a:outerShdw>
                </a:effectLst>
              </a:rPr>
              <a:t>Закрита</a:t>
            </a:r>
            <a:r>
              <a:rPr lang="ru-RU" sz="3600" b="1" i="1" dirty="0">
                <a:solidFill>
                  <a:srgbClr val="FF0000"/>
                </a:solidFill>
                <a:effectLst>
                  <a:outerShdw blurRad="38100" dist="38100" dir="2700000" algn="tl">
                    <a:srgbClr val="000000"/>
                  </a:outerShdw>
                </a:effectLst>
              </a:rPr>
              <a:t> ЧМТ (70-75%) </a:t>
            </a:r>
            <a:r>
              <a:rPr lang="ru-RU" sz="3600" b="1" i="1" dirty="0" smtClean="0">
                <a:solidFill>
                  <a:srgbClr val="FF0000"/>
                </a:solidFill>
                <a:effectLst>
                  <a:outerShdw blurRad="38100" dist="38100" dir="2700000" algn="tl">
                    <a:srgbClr val="000000"/>
                  </a:outerShdw>
                </a:effectLst>
              </a:rPr>
              <a:t>–</a:t>
            </a:r>
            <a:r>
              <a:rPr lang="ru-RU" sz="3600" b="1" i="1" dirty="0" err="1" smtClean="0">
                <a:solidFill>
                  <a:srgbClr val="FF0000"/>
                </a:solidFill>
                <a:effectLst>
                  <a:outerShdw blurRad="38100" dist="38100" dir="2700000" algn="tl">
                    <a:srgbClr val="000000"/>
                  </a:outerShdw>
                </a:effectLst>
              </a:rPr>
              <a:t>первинно</a:t>
            </a:r>
            <a:r>
              <a:rPr lang="ru-RU" sz="3600" b="1" i="1" dirty="0" smtClean="0">
                <a:solidFill>
                  <a:srgbClr val="FF0000"/>
                </a:solidFill>
                <a:effectLst>
                  <a:outerShdw blurRad="38100" dist="38100" dir="2700000" algn="tl">
                    <a:srgbClr val="000000"/>
                  </a:outerShdw>
                </a:effectLst>
              </a:rPr>
              <a:t> </a:t>
            </a:r>
            <a:r>
              <a:rPr lang="ru-RU" sz="3600" b="1" i="1" dirty="0" err="1" smtClean="0">
                <a:solidFill>
                  <a:srgbClr val="FF0000"/>
                </a:solidFill>
                <a:effectLst>
                  <a:outerShdw blurRad="38100" dist="38100" dir="2700000" algn="tl">
                    <a:srgbClr val="000000"/>
                  </a:outerShdw>
                </a:effectLst>
              </a:rPr>
              <a:t>неінфікована</a:t>
            </a:r>
            <a:endParaRPr lang="ru-RU" sz="3600" b="1" i="1" dirty="0">
              <a:solidFill>
                <a:srgbClr val="FF0000"/>
              </a:solidFill>
              <a:effectLst>
                <a:outerShdw blurRad="38100" dist="38100" dir="2700000" algn="tl">
                  <a:srgbClr val="000000"/>
                </a:outerShdw>
              </a:effectLst>
            </a:endParaRPr>
          </a:p>
          <a:p>
            <a:pPr>
              <a:lnSpc>
                <a:spcPct val="80000"/>
              </a:lnSpc>
            </a:pPr>
            <a:r>
              <a:rPr lang="ru-RU" sz="3600" b="1" i="1" dirty="0" err="1">
                <a:solidFill>
                  <a:srgbClr val="FF0000"/>
                </a:solidFill>
                <a:effectLst>
                  <a:outerShdw blurRad="38100" dist="38100" dir="2700000" algn="tl">
                    <a:srgbClr val="000000"/>
                  </a:outerShdw>
                </a:effectLst>
              </a:rPr>
              <a:t>Відкрита</a:t>
            </a:r>
            <a:r>
              <a:rPr lang="ru-RU" sz="3600" b="1" i="1" dirty="0">
                <a:solidFill>
                  <a:srgbClr val="FF0000"/>
                </a:solidFill>
                <a:effectLst>
                  <a:outerShdw blurRad="38100" dist="38100" dir="2700000" algn="tl">
                    <a:srgbClr val="000000"/>
                  </a:outerShdw>
                </a:effectLst>
              </a:rPr>
              <a:t> ЧМТ (25-30%) -</a:t>
            </a:r>
            <a:r>
              <a:rPr lang="ru-RU" sz="3600" b="1" i="1" dirty="0" err="1" smtClean="0">
                <a:solidFill>
                  <a:srgbClr val="FF0000"/>
                </a:solidFill>
                <a:effectLst>
                  <a:outerShdw blurRad="38100" dist="38100" dir="2700000" algn="tl">
                    <a:srgbClr val="000000"/>
                  </a:outerShdw>
                </a:effectLst>
              </a:rPr>
              <a:t>первинно</a:t>
            </a:r>
            <a:r>
              <a:rPr lang="ru-RU" sz="3600" b="1" i="1" dirty="0" smtClean="0">
                <a:solidFill>
                  <a:srgbClr val="FF0000"/>
                </a:solidFill>
                <a:effectLst>
                  <a:outerShdw blurRad="38100" dist="38100" dir="2700000" algn="tl">
                    <a:srgbClr val="000000"/>
                  </a:outerShdw>
                </a:effectLst>
              </a:rPr>
              <a:t> </a:t>
            </a:r>
            <a:r>
              <a:rPr lang="ru-RU" sz="3600" b="1" i="1" dirty="0" err="1">
                <a:solidFill>
                  <a:srgbClr val="FF0000"/>
                </a:solidFill>
                <a:effectLst>
                  <a:outerShdw blurRad="38100" dist="38100" dir="2700000" algn="tl">
                    <a:srgbClr val="000000"/>
                  </a:outerShdw>
                </a:effectLst>
              </a:rPr>
              <a:t>інфікована</a:t>
            </a:r>
            <a:r>
              <a:rPr lang="ru-RU" sz="3600" b="1" i="1" dirty="0">
                <a:solidFill>
                  <a:srgbClr val="FF0000"/>
                </a:solidFill>
                <a:effectLst>
                  <a:outerShdw blurRad="38100" dist="38100" dir="2700000" algn="tl">
                    <a:srgbClr val="000000"/>
                  </a:outerShdw>
                </a:effectLst>
              </a:rPr>
              <a:t> з </a:t>
            </a:r>
            <a:r>
              <a:rPr lang="ru-RU" sz="3600" b="1" i="1" dirty="0" err="1">
                <a:solidFill>
                  <a:srgbClr val="FF0000"/>
                </a:solidFill>
                <a:effectLst>
                  <a:outerShdw blurRad="38100" dist="38100" dir="2700000" algn="tl">
                    <a:srgbClr val="000000"/>
                  </a:outerShdw>
                </a:effectLst>
              </a:rPr>
              <a:t>наявністю</a:t>
            </a:r>
            <a:r>
              <a:rPr lang="ru-RU" sz="3600" b="1" i="1" dirty="0">
                <a:solidFill>
                  <a:srgbClr val="FF0000"/>
                </a:solidFill>
                <a:effectLst>
                  <a:outerShdw blurRad="38100" dist="38100" dir="2700000" algn="tl">
                    <a:srgbClr val="000000"/>
                  </a:outerShdw>
                </a:effectLst>
              </a:rPr>
              <a:t> </a:t>
            </a:r>
            <a:r>
              <a:rPr lang="ru-RU" sz="3600" b="1" i="1" dirty="0" err="1">
                <a:solidFill>
                  <a:srgbClr val="FF0000"/>
                </a:solidFill>
                <a:effectLst>
                  <a:outerShdw blurRad="38100" dist="38100" dir="2700000" algn="tl">
                    <a:srgbClr val="000000"/>
                  </a:outerShdw>
                </a:effectLst>
              </a:rPr>
              <a:t>відкритих</a:t>
            </a:r>
            <a:r>
              <a:rPr lang="ru-RU" sz="3600" b="1" i="1" dirty="0">
                <a:solidFill>
                  <a:srgbClr val="FF0000"/>
                </a:solidFill>
                <a:effectLst>
                  <a:outerShdw blurRad="38100" dist="38100" dir="2700000" algn="tl">
                    <a:srgbClr val="000000"/>
                  </a:outerShdw>
                </a:effectLst>
              </a:rPr>
              <a:t> </a:t>
            </a:r>
            <a:r>
              <a:rPr lang="ru-RU" sz="3600" b="1" i="1" dirty="0" err="1">
                <a:solidFill>
                  <a:srgbClr val="FF0000"/>
                </a:solidFill>
                <a:effectLst>
                  <a:outerShdw blurRad="38100" dist="38100" dir="2700000" algn="tl">
                    <a:srgbClr val="000000"/>
                  </a:outerShdw>
                </a:effectLst>
              </a:rPr>
              <a:t>шляхів</a:t>
            </a:r>
            <a:r>
              <a:rPr lang="ru-RU" sz="3600" b="1" i="1" dirty="0">
                <a:solidFill>
                  <a:srgbClr val="FF0000"/>
                </a:solidFill>
                <a:effectLst>
                  <a:outerShdw blurRad="38100" dist="38100" dir="2700000" algn="tl">
                    <a:srgbClr val="000000"/>
                  </a:outerShdw>
                </a:effectLst>
              </a:rPr>
              <a:t> для </a:t>
            </a:r>
            <a:r>
              <a:rPr lang="ru-RU" sz="3600" b="1" i="1" dirty="0" err="1">
                <a:solidFill>
                  <a:srgbClr val="FF0000"/>
                </a:solidFill>
                <a:effectLst>
                  <a:outerShdw blurRad="38100" dist="38100" dir="2700000" algn="tl">
                    <a:srgbClr val="000000"/>
                  </a:outerShdw>
                </a:effectLst>
              </a:rPr>
              <a:t>проникнення</a:t>
            </a:r>
            <a:r>
              <a:rPr lang="ru-RU" sz="3600" b="1" i="1" dirty="0">
                <a:solidFill>
                  <a:srgbClr val="FF0000"/>
                </a:solidFill>
                <a:effectLst>
                  <a:outerShdw blurRad="38100" dist="38100" dir="2700000" algn="tl">
                    <a:srgbClr val="000000"/>
                  </a:outerShdw>
                </a:effectLst>
              </a:rPr>
              <a:t> </a:t>
            </a:r>
            <a:r>
              <a:rPr lang="ru-RU" sz="3600" b="1" i="1" dirty="0" err="1">
                <a:solidFill>
                  <a:srgbClr val="FF0000"/>
                </a:solidFill>
                <a:effectLst>
                  <a:outerShdw blurRad="38100" dist="38100" dir="2700000" algn="tl">
                    <a:srgbClr val="000000"/>
                  </a:outerShdw>
                </a:effectLst>
              </a:rPr>
              <a:t>інфекції</a:t>
            </a:r>
            <a:r>
              <a:rPr lang="ru-RU" sz="3600" b="1" i="1" dirty="0">
                <a:solidFill>
                  <a:srgbClr val="FF0000"/>
                </a:solidFill>
                <a:effectLst>
                  <a:outerShdw blurRad="38100" dist="38100" dir="2700000" algn="tl">
                    <a:srgbClr val="000000"/>
                  </a:outerShdw>
                </a:effectLst>
              </a:rPr>
              <a:t> в </a:t>
            </a:r>
            <a:r>
              <a:rPr lang="ru-RU" sz="3600" b="1" i="1" dirty="0" err="1">
                <a:solidFill>
                  <a:srgbClr val="FF0000"/>
                </a:solidFill>
                <a:effectLst>
                  <a:outerShdw blurRad="38100" dist="38100" dir="2700000" algn="tl">
                    <a:srgbClr val="000000"/>
                  </a:outerShdw>
                </a:effectLst>
              </a:rPr>
              <a:t>порожнину</a:t>
            </a:r>
            <a:r>
              <a:rPr lang="ru-RU" sz="3600" b="1" i="1" dirty="0">
                <a:solidFill>
                  <a:srgbClr val="FF0000"/>
                </a:solidFill>
                <a:effectLst>
                  <a:outerShdw blurRad="38100" dist="38100" dir="2700000" algn="tl">
                    <a:srgbClr val="000000"/>
                  </a:outerShdw>
                </a:effectLst>
              </a:rPr>
              <a:t> черепа</a:t>
            </a:r>
            <a:endParaRPr lang="ru-RU" dirty="0">
              <a:solidFill>
                <a:srgbClr val="FF000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2290" name="Picture 5" descr="66981207"/>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00358" name="Rectangle 6"/>
          <p:cNvSpPr>
            <a:spLocks noChangeArrowheads="1"/>
          </p:cNvSpPr>
          <p:nvPr/>
        </p:nvSpPr>
        <p:spPr bwMode="auto">
          <a:xfrm>
            <a:off x="0" y="0"/>
            <a:ext cx="9144000" cy="1477328"/>
          </a:xfrm>
          <a:prstGeom prst="rect">
            <a:avLst/>
          </a:prstGeom>
          <a:noFill/>
          <a:ln w="9525">
            <a:noFill/>
            <a:miter lim="800000"/>
            <a:headEnd/>
            <a:tailEnd/>
          </a:ln>
          <a:effectLst/>
        </p:spPr>
        <p:txBody>
          <a:bodyPr>
            <a:spAutoFit/>
          </a:bodyPr>
          <a:lstStyle/>
          <a:p>
            <a:pPr>
              <a:defRPr/>
            </a:pPr>
            <a:r>
              <a:rPr lang="ru-RU" b="1" dirty="0">
                <a:solidFill>
                  <a:schemeClr val="bg1"/>
                </a:solidFill>
                <a:effectLst>
                  <a:outerShdw blurRad="38100" dist="38100" dir="2700000" algn="tl">
                    <a:srgbClr val="000000"/>
                  </a:outerShdw>
                </a:effectLst>
              </a:rPr>
              <a:t>В </a:t>
            </a:r>
            <a:r>
              <a:rPr lang="ru-RU" b="1" dirty="0" err="1" smtClean="0">
                <a:solidFill>
                  <a:schemeClr val="bg1"/>
                </a:solidFill>
                <a:effectLst>
                  <a:outerShdw blurRad="38100" dist="38100" dir="2700000" algn="tl">
                    <a:srgbClr val="000000"/>
                  </a:outerShdw>
                </a:effectLst>
              </a:rPr>
              <a:t>Середні</a:t>
            </a:r>
            <a:r>
              <a:rPr lang="ru-RU" b="1" dirty="0" smtClean="0">
                <a:solidFill>
                  <a:schemeClr val="bg1"/>
                </a:solidFill>
                <a:effectLst>
                  <a:outerShdw blurRad="38100" dist="38100" dir="2700000" algn="tl">
                    <a:srgbClr val="000000"/>
                  </a:outerShdw>
                </a:effectLst>
              </a:rPr>
              <a:t> </a:t>
            </a:r>
            <a:r>
              <a:rPr lang="ru-RU" b="1" dirty="0" err="1">
                <a:solidFill>
                  <a:schemeClr val="bg1"/>
                </a:solidFill>
                <a:effectLst>
                  <a:outerShdw blurRad="38100" dist="38100" dir="2700000" algn="tl">
                    <a:srgbClr val="000000"/>
                  </a:outerShdw>
                </a:effectLst>
              </a:rPr>
              <a:t>віки</a:t>
            </a:r>
            <a:r>
              <a:rPr lang="ru-RU" b="1" dirty="0">
                <a:solidFill>
                  <a:schemeClr val="bg1"/>
                </a:solidFill>
                <a:effectLst>
                  <a:outerShdw blurRad="38100" dist="38100" dir="2700000" algn="tl">
                    <a:srgbClr val="000000"/>
                  </a:outerShdw>
                </a:effectLst>
              </a:rPr>
              <a:t> і </a:t>
            </a:r>
            <a:r>
              <a:rPr lang="ru-RU" b="1" dirty="0" err="1">
                <a:solidFill>
                  <a:schemeClr val="bg1"/>
                </a:solidFill>
                <a:effectLst>
                  <a:outerShdw blurRad="38100" dist="38100" dir="2700000" algn="tl">
                    <a:srgbClr val="000000"/>
                  </a:outerShdw>
                </a:effectLst>
              </a:rPr>
              <a:t>деякий</a:t>
            </a:r>
            <a:r>
              <a:rPr lang="ru-RU" b="1" dirty="0">
                <a:solidFill>
                  <a:schemeClr val="bg1"/>
                </a:solidFill>
                <a:effectLst>
                  <a:outerShdw blurRad="38100" dist="38100" dir="2700000" algn="tl">
                    <a:srgbClr val="000000"/>
                  </a:outerShdw>
                </a:effectLst>
              </a:rPr>
              <a:t> час </a:t>
            </a:r>
            <a:r>
              <a:rPr lang="ru-RU" b="1" dirty="0" smtClean="0">
                <a:solidFill>
                  <a:schemeClr val="bg1"/>
                </a:solidFill>
                <a:effectLst>
                  <a:outerShdw blurRad="38100" dist="38100" dir="2700000" algn="tl">
                    <a:srgbClr val="000000"/>
                  </a:outerShdw>
                </a:effectLst>
              </a:rPr>
              <a:t>потому, </a:t>
            </a:r>
            <a:r>
              <a:rPr lang="ru-RU" b="1" dirty="0" err="1">
                <a:solidFill>
                  <a:schemeClr val="bg1"/>
                </a:solidFill>
                <a:effectLst>
                  <a:outerShdw blurRad="38100" dist="38100" dir="2700000" algn="tl">
                    <a:srgbClr val="000000"/>
                  </a:outerShdw>
                </a:effectLst>
              </a:rPr>
              <a:t>існувало</a:t>
            </a:r>
            <a:r>
              <a:rPr lang="ru-RU" b="1" dirty="0">
                <a:solidFill>
                  <a:schemeClr val="bg1"/>
                </a:solidFill>
                <a:effectLst>
                  <a:outerShdw blurRad="38100" dist="38100" dir="2700000" algn="tl">
                    <a:srgbClr val="000000"/>
                  </a:outerShdw>
                </a:effectLst>
              </a:rPr>
              <a:t> </a:t>
            </a:r>
            <a:r>
              <a:rPr lang="ru-RU" b="1" dirty="0" err="1">
                <a:solidFill>
                  <a:schemeClr val="bg1"/>
                </a:solidFill>
                <a:effectLst>
                  <a:outerShdw blurRad="38100" dist="38100" dir="2700000" algn="tl">
                    <a:srgbClr val="000000"/>
                  </a:outerShdw>
                </a:effectLst>
              </a:rPr>
              <a:t>повір'я</a:t>
            </a:r>
            <a:r>
              <a:rPr lang="ru-RU" b="1" dirty="0">
                <a:solidFill>
                  <a:schemeClr val="bg1"/>
                </a:solidFill>
                <a:effectLst>
                  <a:outerShdw blurRad="38100" dist="38100" dir="2700000" algn="tl">
                    <a:srgbClr val="000000"/>
                  </a:outerShdw>
                </a:effectLst>
              </a:rPr>
              <a:t> про те, </a:t>
            </a:r>
            <a:r>
              <a:rPr lang="ru-RU" b="1" dirty="0" err="1">
                <a:solidFill>
                  <a:schemeClr val="bg1"/>
                </a:solidFill>
                <a:effectLst>
                  <a:outerShdw blurRad="38100" dist="38100" dir="2700000" algn="tl">
                    <a:srgbClr val="000000"/>
                  </a:outerShdw>
                </a:effectLst>
              </a:rPr>
              <a:t>що</a:t>
            </a:r>
            <a:r>
              <a:rPr lang="ru-RU" b="1" dirty="0">
                <a:solidFill>
                  <a:schemeClr val="bg1"/>
                </a:solidFill>
                <a:effectLst>
                  <a:outerShdw blurRad="38100" dist="38100" dir="2700000" algn="tl">
                    <a:srgbClr val="000000"/>
                  </a:outerShdw>
                </a:effectLst>
              </a:rPr>
              <a:t> </a:t>
            </a:r>
            <a:r>
              <a:rPr lang="ru-RU" b="1" dirty="0" err="1" smtClean="0">
                <a:solidFill>
                  <a:schemeClr val="bg1"/>
                </a:solidFill>
                <a:effectLst>
                  <a:outerShdw blurRad="38100" dist="38100" dir="2700000" algn="tl">
                    <a:srgbClr val="000000"/>
                  </a:outerShdw>
                </a:effectLst>
              </a:rPr>
              <a:t>розумові</a:t>
            </a:r>
            <a:r>
              <a:rPr lang="ru-RU" b="1" dirty="0" smtClean="0">
                <a:solidFill>
                  <a:schemeClr val="bg1"/>
                </a:solidFill>
                <a:effectLst>
                  <a:outerShdw blurRad="38100" dist="38100" dir="2700000" algn="tl">
                    <a:srgbClr val="000000"/>
                  </a:outerShdw>
                </a:effectLst>
              </a:rPr>
              <a:t> </a:t>
            </a:r>
            <a:r>
              <a:rPr lang="ru-RU" b="1" dirty="0" err="1">
                <a:solidFill>
                  <a:schemeClr val="bg1"/>
                </a:solidFill>
                <a:effectLst>
                  <a:outerShdw blurRad="38100" dist="38100" dir="2700000" algn="tl">
                    <a:srgbClr val="000000"/>
                  </a:outerShdw>
                </a:effectLst>
              </a:rPr>
              <a:t>відхилення</a:t>
            </a:r>
            <a:r>
              <a:rPr lang="ru-RU" b="1" dirty="0">
                <a:solidFill>
                  <a:schemeClr val="bg1"/>
                </a:solidFill>
                <a:effectLst>
                  <a:outerShdw blurRad="38100" dist="38100" dir="2700000" algn="tl">
                    <a:srgbClr val="000000"/>
                  </a:outerShdw>
                </a:effectLst>
              </a:rPr>
              <a:t> </a:t>
            </a:r>
            <a:r>
              <a:rPr lang="ru-RU" b="1" dirty="0" err="1">
                <a:solidFill>
                  <a:schemeClr val="bg1"/>
                </a:solidFill>
                <a:effectLst>
                  <a:outerShdw blurRad="38100" dist="38100" dir="2700000" algn="tl">
                    <a:srgbClr val="000000"/>
                  </a:outerShdw>
                </a:effectLst>
              </a:rPr>
              <a:t>пов'язані</a:t>
            </a:r>
            <a:r>
              <a:rPr lang="ru-RU" b="1" dirty="0">
                <a:solidFill>
                  <a:schemeClr val="bg1"/>
                </a:solidFill>
                <a:effectLst>
                  <a:outerShdw blurRad="38100" dist="38100" dir="2700000" algn="tl">
                    <a:srgbClr val="000000"/>
                  </a:outerShdw>
                </a:effectLst>
              </a:rPr>
              <a:t> з </a:t>
            </a:r>
            <a:r>
              <a:rPr lang="ru-RU" b="1" dirty="0" err="1">
                <a:solidFill>
                  <a:schemeClr val="bg1"/>
                </a:solidFill>
                <a:effectLst>
                  <a:outerShdw blurRad="38100" dist="38100" dir="2700000" algn="tl">
                    <a:srgbClr val="000000"/>
                  </a:outerShdw>
                </a:effectLst>
              </a:rPr>
              <a:t>тим</a:t>
            </a:r>
            <a:r>
              <a:rPr lang="ru-RU" b="1" dirty="0">
                <a:solidFill>
                  <a:schemeClr val="bg1"/>
                </a:solidFill>
                <a:effectLst>
                  <a:outerShdw blurRad="38100" dist="38100" dir="2700000" algn="tl">
                    <a:srgbClr val="000000"/>
                  </a:outerShdw>
                </a:effectLst>
              </a:rPr>
              <a:t>, </a:t>
            </a:r>
            <a:r>
              <a:rPr lang="ru-RU" b="1" dirty="0" err="1">
                <a:solidFill>
                  <a:schemeClr val="bg1"/>
                </a:solidFill>
                <a:effectLst>
                  <a:outerShdw blurRad="38100" dist="38100" dir="2700000" algn="tl">
                    <a:srgbClr val="000000"/>
                  </a:outerShdw>
                </a:effectLst>
              </a:rPr>
              <a:t>що</a:t>
            </a:r>
            <a:r>
              <a:rPr lang="ru-RU" b="1" dirty="0">
                <a:solidFill>
                  <a:schemeClr val="bg1"/>
                </a:solidFill>
                <a:effectLst>
                  <a:outerShdw blurRad="38100" dist="38100" dir="2700000" algn="tl">
                    <a:srgbClr val="000000"/>
                  </a:outerShdw>
                </a:effectLst>
              </a:rPr>
              <a:t> в </a:t>
            </a:r>
            <a:r>
              <a:rPr lang="ru-RU" b="1" dirty="0" err="1">
                <a:solidFill>
                  <a:schemeClr val="bg1"/>
                </a:solidFill>
                <a:effectLst>
                  <a:outerShdw blurRad="38100" dist="38100" dir="2700000" algn="tl">
                    <a:srgbClr val="000000"/>
                  </a:outerShdw>
                </a:effectLst>
              </a:rPr>
              <a:t>людській</a:t>
            </a:r>
            <a:r>
              <a:rPr lang="ru-RU" b="1" dirty="0">
                <a:solidFill>
                  <a:schemeClr val="bg1"/>
                </a:solidFill>
                <a:effectLst>
                  <a:outerShdw blurRad="38100" dist="38100" dir="2700000" algn="tl">
                    <a:srgbClr val="000000"/>
                  </a:outerShdw>
                </a:effectLst>
              </a:rPr>
              <a:t> </a:t>
            </a:r>
            <a:r>
              <a:rPr lang="ru-RU" b="1" dirty="0" err="1">
                <a:solidFill>
                  <a:schemeClr val="bg1"/>
                </a:solidFill>
                <a:effectLst>
                  <a:outerShdw blurRad="38100" dist="38100" dir="2700000" algn="tl">
                    <a:srgbClr val="000000"/>
                  </a:outerShdw>
                </a:effectLst>
              </a:rPr>
              <a:t>голові</a:t>
            </a:r>
            <a:r>
              <a:rPr lang="ru-RU" b="1" dirty="0">
                <a:solidFill>
                  <a:schemeClr val="bg1"/>
                </a:solidFill>
                <a:effectLst>
                  <a:outerShdw blurRad="38100" dist="38100" dir="2700000" algn="tl">
                    <a:srgbClr val="000000"/>
                  </a:outerShdw>
                </a:effectLst>
              </a:rPr>
              <a:t> є </a:t>
            </a:r>
            <a:r>
              <a:rPr lang="ru-RU" b="1" dirty="0" err="1" smtClean="0">
                <a:solidFill>
                  <a:schemeClr val="bg1"/>
                </a:solidFill>
                <a:effectLst>
                  <a:outerShdw blurRad="38100" dist="38100" dir="2700000" algn="tl">
                    <a:srgbClr val="000000"/>
                  </a:outerShdw>
                </a:effectLst>
              </a:rPr>
              <a:t>певні</a:t>
            </a:r>
            <a:r>
              <a:rPr lang="ru-RU" b="1" dirty="0" smtClean="0">
                <a:solidFill>
                  <a:schemeClr val="bg1"/>
                </a:solidFill>
                <a:effectLst>
                  <a:outerShdw blurRad="38100" dist="38100" dir="2700000" algn="tl">
                    <a:srgbClr val="000000"/>
                  </a:outerShdw>
                </a:effectLst>
              </a:rPr>
              <a:t> </a:t>
            </a:r>
            <a:r>
              <a:rPr lang="ru-RU" b="1" dirty="0" err="1" smtClean="0">
                <a:solidFill>
                  <a:schemeClr val="bg1"/>
                </a:solidFill>
                <a:effectLst>
                  <a:outerShdw blurRad="38100" dist="38100" dir="2700000" algn="tl">
                    <a:srgbClr val="000000"/>
                  </a:outerShdw>
                </a:effectLst>
              </a:rPr>
              <a:t>зайві</a:t>
            </a:r>
            <a:r>
              <a:rPr lang="ru-RU" b="1" dirty="0" smtClean="0">
                <a:solidFill>
                  <a:schemeClr val="bg1"/>
                </a:solidFill>
                <a:effectLst>
                  <a:outerShdw blurRad="38100" dist="38100" dir="2700000" algn="tl">
                    <a:srgbClr val="000000"/>
                  </a:outerShdw>
                </a:effectLst>
              </a:rPr>
              <a:t> </a:t>
            </a:r>
            <a:r>
              <a:rPr lang="ru-RU" b="1" dirty="0" err="1">
                <a:solidFill>
                  <a:schemeClr val="bg1"/>
                </a:solidFill>
                <a:effectLst>
                  <a:outerShdw blurRad="38100" dist="38100" dir="2700000" algn="tl">
                    <a:srgbClr val="000000"/>
                  </a:outerShdw>
                </a:effectLst>
              </a:rPr>
              <a:t>камені</a:t>
            </a:r>
            <a:r>
              <a:rPr lang="ru-RU" b="1" dirty="0">
                <a:solidFill>
                  <a:schemeClr val="bg1"/>
                </a:solidFill>
                <a:effectLst>
                  <a:outerShdw blurRad="38100" dist="38100" dir="2700000" algn="tl">
                    <a:srgbClr val="000000"/>
                  </a:outerShdw>
                </a:effectLst>
              </a:rPr>
              <a:t>, </a:t>
            </a:r>
            <a:r>
              <a:rPr lang="ru-RU" b="1" dirty="0" err="1">
                <a:solidFill>
                  <a:schemeClr val="bg1"/>
                </a:solidFill>
                <a:effectLst>
                  <a:outerShdw blurRad="38100" dist="38100" dir="2700000" algn="tl">
                    <a:srgbClr val="000000"/>
                  </a:outerShdw>
                </a:effectLst>
              </a:rPr>
              <a:t>нарости</a:t>
            </a:r>
            <a:r>
              <a:rPr lang="ru-RU" b="1" dirty="0">
                <a:solidFill>
                  <a:schemeClr val="bg1"/>
                </a:solidFill>
                <a:effectLst>
                  <a:outerShdw blurRad="38100" dist="38100" dir="2700000" algn="tl">
                    <a:srgbClr val="000000"/>
                  </a:outerShdw>
                </a:effectLst>
              </a:rPr>
              <a:t> (</a:t>
            </a:r>
            <a:r>
              <a:rPr lang="ru-RU" b="1" dirty="0" err="1">
                <a:solidFill>
                  <a:schemeClr val="bg1"/>
                </a:solidFill>
                <a:effectLst>
                  <a:outerShdw blurRad="38100" dist="38100" dir="2700000" algn="tl">
                    <a:srgbClr val="000000"/>
                  </a:outerShdw>
                </a:effectLst>
              </a:rPr>
              <a:t>звідти</a:t>
            </a:r>
            <a:r>
              <a:rPr lang="ru-RU" b="1" dirty="0">
                <a:solidFill>
                  <a:schemeClr val="bg1"/>
                </a:solidFill>
                <a:effectLst>
                  <a:outerShdw blurRad="38100" dist="38100" dir="2700000" algn="tl">
                    <a:srgbClr val="000000"/>
                  </a:outerShdw>
                </a:effectLst>
              </a:rPr>
              <a:t> </a:t>
            </a:r>
            <a:r>
              <a:rPr lang="ru-RU" b="1" dirty="0" err="1" smtClean="0">
                <a:solidFill>
                  <a:schemeClr val="bg1"/>
                </a:solidFill>
                <a:effectLst>
                  <a:outerShdw blurRad="38100" dist="38100" dir="2700000" algn="tl">
                    <a:srgbClr val="000000"/>
                  </a:outerShdw>
                </a:effectLst>
              </a:rPr>
              <a:t>голландський</a:t>
            </a:r>
            <a:r>
              <a:rPr lang="ru-RU" b="1" dirty="0" smtClean="0">
                <a:solidFill>
                  <a:schemeClr val="bg1"/>
                </a:solidFill>
                <a:effectLst>
                  <a:outerShdw blurRad="38100" dist="38100" dir="2700000" algn="tl">
                    <a:srgbClr val="000000"/>
                  </a:outerShdw>
                </a:effectLst>
              </a:rPr>
              <a:t> </a:t>
            </a:r>
            <a:r>
              <a:rPr lang="ru-RU" b="1" dirty="0" err="1">
                <a:solidFill>
                  <a:schemeClr val="bg1"/>
                </a:solidFill>
                <a:effectLst>
                  <a:outerShdw blurRad="38100" dist="38100" dir="2700000" algn="tl">
                    <a:srgbClr val="000000"/>
                  </a:outerShdw>
                </a:effectLst>
              </a:rPr>
              <a:t>вираз</a:t>
            </a:r>
            <a:r>
              <a:rPr lang="ru-RU" b="1" dirty="0">
                <a:solidFill>
                  <a:schemeClr val="bg1"/>
                </a:solidFill>
                <a:effectLst>
                  <a:outerShdw blurRad="38100" dist="38100" dir="2700000" algn="tl">
                    <a:srgbClr val="000000"/>
                  </a:outerShdw>
                </a:effectLst>
              </a:rPr>
              <a:t> «</a:t>
            </a:r>
            <a:r>
              <a:rPr lang="ru-RU" b="1" dirty="0" err="1">
                <a:solidFill>
                  <a:schemeClr val="bg1"/>
                </a:solidFill>
                <a:effectLst>
                  <a:outerShdw blurRad="38100" dist="38100" dir="2700000" algn="tl">
                    <a:srgbClr val="000000"/>
                  </a:outerShdw>
                </a:effectLst>
              </a:rPr>
              <a:t>мати</a:t>
            </a:r>
            <a:r>
              <a:rPr lang="ru-RU" b="1" dirty="0">
                <a:solidFill>
                  <a:schemeClr val="bg1"/>
                </a:solidFill>
                <a:effectLst>
                  <a:outerShdw blurRad="38100" dist="38100" dir="2700000" algn="tl">
                    <a:srgbClr val="000000"/>
                  </a:outerShdw>
                </a:effectLst>
              </a:rPr>
              <a:t> </a:t>
            </a:r>
            <a:r>
              <a:rPr lang="ru-RU" b="1" dirty="0" err="1">
                <a:solidFill>
                  <a:schemeClr val="bg1"/>
                </a:solidFill>
                <a:effectLst>
                  <a:outerShdw blurRad="38100" dist="38100" dir="2700000" algn="tl">
                    <a:srgbClr val="000000"/>
                  </a:outerShdw>
                </a:effectLst>
              </a:rPr>
              <a:t>камінь</a:t>
            </a:r>
            <a:r>
              <a:rPr lang="ru-RU" b="1" dirty="0">
                <a:solidFill>
                  <a:schemeClr val="bg1"/>
                </a:solidFill>
                <a:effectLst>
                  <a:outerShdw blurRad="38100" dist="38100" dir="2700000" algn="tl">
                    <a:srgbClr val="000000"/>
                  </a:outerShdw>
                </a:effectLst>
              </a:rPr>
              <a:t> в </a:t>
            </a:r>
            <a:r>
              <a:rPr lang="ru-RU" b="1" dirty="0" err="1">
                <a:solidFill>
                  <a:schemeClr val="bg1"/>
                </a:solidFill>
                <a:effectLst>
                  <a:outerShdw blurRad="38100" dist="38100" dir="2700000" algn="tl">
                    <a:srgbClr val="000000"/>
                  </a:outerShdw>
                </a:effectLst>
              </a:rPr>
              <a:t>голові</a:t>
            </a:r>
            <a:r>
              <a:rPr lang="ru-RU" b="1" dirty="0">
                <a:solidFill>
                  <a:schemeClr val="bg1"/>
                </a:solidFill>
                <a:effectLst>
                  <a:outerShdw blurRad="38100" dist="38100" dir="2700000" algn="tl">
                    <a:srgbClr val="000000"/>
                  </a:outerShdw>
                </a:effectLst>
              </a:rPr>
              <a:t>» - «бути </a:t>
            </a:r>
            <a:r>
              <a:rPr lang="ru-RU" b="1" dirty="0" err="1">
                <a:solidFill>
                  <a:schemeClr val="bg1"/>
                </a:solidFill>
                <a:effectLst>
                  <a:outerShdw blurRad="38100" dist="38100" dir="2700000" algn="tl">
                    <a:srgbClr val="000000"/>
                  </a:outerShdw>
                </a:effectLst>
              </a:rPr>
              <a:t>дурним</a:t>
            </a:r>
            <a:r>
              <a:rPr lang="ru-RU" b="1" dirty="0">
                <a:solidFill>
                  <a:schemeClr val="bg1"/>
                </a:solidFill>
                <a:effectLst>
                  <a:outerShdw blurRad="38100" dist="38100" dir="2700000" algn="tl">
                    <a:srgbClr val="000000"/>
                  </a:outerShdw>
                </a:effectLst>
              </a:rPr>
              <a:t>, </a:t>
            </a:r>
            <a:r>
              <a:rPr lang="ru-RU" b="1" dirty="0" err="1">
                <a:solidFill>
                  <a:schemeClr val="bg1"/>
                </a:solidFill>
                <a:effectLst>
                  <a:outerShdw blurRad="38100" dist="38100" dir="2700000" algn="tl">
                    <a:srgbClr val="000000"/>
                  </a:outerShdw>
                </a:effectLst>
              </a:rPr>
              <a:t>божевільним</a:t>
            </a:r>
            <a:r>
              <a:rPr lang="ru-RU" b="1" dirty="0">
                <a:solidFill>
                  <a:schemeClr val="bg1"/>
                </a:solidFill>
                <a:effectLst>
                  <a:outerShdw blurRad="38100" dist="38100" dir="2700000" algn="tl">
                    <a:srgbClr val="000000"/>
                  </a:outerShdw>
                </a:effectLst>
              </a:rPr>
              <a:t>, з головою не на </a:t>
            </a:r>
            <a:r>
              <a:rPr lang="ru-RU" b="1" dirty="0" err="1">
                <a:solidFill>
                  <a:schemeClr val="bg1"/>
                </a:solidFill>
                <a:effectLst>
                  <a:outerShdw blurRad="38100" dist="38100" dir="2700000" algn="tl">
                    <a:srgbClr val="000000"/>
                  </a:outerShdw>
                </a:effectLst>
              </a:rPr>
              <a:t>місці</a:t>
            </a:r>
            <a:r>
              <a:rPr lang="ru-RU" b="1" dirty="0">
                <a:solidFill>
                  <a:schemeClr val="bg1"/>
                </a:solidFill>
                <a:effectLst>
                  <a:outerShdw blurRad="38100" dist="38100" dir="2700000" algn="tl">
                    <a:srgbClr val="000000"/>
                  </a:outerShdw>
                </a:effectLst>
              </a:rPr>
              <a:t> »). І </a:t>
            </a:r>
            <a:r>
              <a:rPr lang="ru-RU" b="1" dirty="0" err="1">
                <a:solidFill>
                  <a:schemeClr val="bg1"/>
                </a:solidFill>
                <a:effectLst>
                  <a:outerShdw blurRad="38100" dist="38100" dir="2700000" algn="tl">
                    <a:srgbClr val="000000"/>
                  </a:outerShdw>
                </a:effectLst>
              </a:rPr>
              <a:t>якщо</a:t>
            </a:r>
            <a:r>
              <a:rPr lang="ru-RU" b="1" dirty="0">
                <a:solidFill>
                  <a:schemeClr val="bg1"/>
                </a:solidFill>
                <a:effectLst>
                  <a:outerShdw blurRad="38100" dist="38100" dir="2700000" algn="tl">
                    <a:srgbClr val="000000"/>
                  </a:outerShdw>
                </a:effectLst>
              </a:rPr>
              <a:t> </a:t>
            </a:r>
            <a:r>
              <a:rPr lang="ru-RU" b="1" dirty="0" err="1">
                <a:solidFill>
                  <a:schemeClr val="bg1"/>
                </a:solidFill>
                <a:effectLst>
                  <a:outerShdw blurRad="38100" dist="38100" dir="2700000" algn="tl">
                    <a:srgbClr val="000000"/>
                  </a:outerShdw>
                </a:effectLst>
              </a:rPr>
              <a:t>їх</a:t>
            </a:r>
            <a:r>
              <a:rPr lang="ru-RU" b="1" dirty="0">
                <a:solidFill>
                  <a:schemeClr val="bg1"/>
                </a:solidFill>
                <a:effectLst>
                  <a:outerShdw blurRad="38100" dist="38100" dir="2700000" algn="tl">
                    <a:srgbClr val="000000"/>
                  </a:outerShdw>
                </a:effectLst>
              </a:rPr>
              <a:t> </a:t>
            </a:r>
            <a:r>
              <a:rPr lang="ru-RU" b="1" dirty="0" err="1">
                <a:solidFill>
                  <a:schemeClr val="bg1"/>
                </a:solidFill>
                <a:effectLst>
                  <a:outerShdw blurRad="38100" dist="38100" dir="2700000" algn="tl">
                    <a:srgbClr val="000000"/>
                  </a:outerShdw>
                </a:effectLst>
              </a:rPr>
              <a:t>видалити</a:t>
            </a:r>
            <a:r>
              <a:rPr lang="ru-RU" b="1" dirty="0">
                <a:solidFill>
                  <a:schemeClr val="bg1"/>
                </a:solidFill>
                <a:effectLst>
                  <a:outerShdw blurRad="38100" dist="38100" dir="2700000" algn="tl">
                    <a:srgbClr val="000000"/>
                  </a:outerShdw>
                </a:effectLst>
              </a:rPr>
              <a:t>, то </a:t>
            </a:r>
            <a:r>
              <a:rPr lang="ru-RU" b="1" dirty="0" err="1">
                <a:solidFill>
                  <a:schemeClr val="bg1"/>
                </a:solidFill>
                <a:effectLst>
                  <a:outerShdw blurRad="38100" dist="38100" dir="2700000" algn="tl">
                    <a:srgbClr val="000000"/>
                  </a:outerShdw>
                </a:effectLst>
              </a:rPr>
              <a:t>людина</a:t>
            </a:r>
            <a:r>
              <a:rPr lang="ru-RU" b="1" dirty="0">
                <a:solidFill>
                  <a:schemeClr val="bg1"/>
                </a:solidFill>
                <a:effectLst>
                  <a:outerShdw blurRad="38100" dist="38100" dir="2700000" algn="tl">
                    <a:srgbClr val="000000"/>
                  </a:outerShdw>
                </a:effectLst>
              </a:rPr>
              <a:t> </a:t>
            </a:r>
            <a:r>
              <a:rPr lang="ru-RU" b="1" dirty="0" err="1">
                <a:solidFill>
                  <a:schemeClr val="bg1"/>
                </a:solidFill>
                <a:effectLst>
                  <a:outerShdw blurRad="38100" dist="38100" dir="2700000" algn="tl">
                    <a:srgbClr val="000000"/>
                  </a:outerShdw>
                </a:effectLst>
              </a:rPr>
              <a:t>відразу</a:t>
            </a:r>
            <a:r>
              <a:rPr lang="ru-RU" b="1" dirty="0">
                <a:solidFill>
                  <a:schemeClr val="bg1"/>
                </a:solidFill>
                <a:effectLst>
                  <a:outerShdw blurRad="38100" dist="38100" dir="2700000" algn="tl">
                    <a:srgbClr val="000000"/>
                  </a:outerShdw>
                </a:effectLst>
              </a:rPr>
              <a:t> ж </a:t>
            </a:r>
            <a:r>
              <a:rPr lang="ru-RU" b="1" dirty="0" err="1">
                <a:solidFill>
                  <a:schemeClr val="bg1"/>
                </a:solidFill>
                <a:effectLst>
                  <a:outerShdw blurRad="38100" dist="38100" dir="2700000" algn="tl">
                    <a:srgbClr val="000000"/>
                  </a:outerShdw>
                </a:effectLst>
              </a:rPr>
              <a:t>порозумнішає</a:t>
            </a:r>
            <a:endParaRPr lang="ru-RU" b="1" dirty="0">
              <a:solidFill>
                <a:schemeClr val="bg1"/>
              </a:solidFill>
              <a:effectLst>
                <a:outerShdw blurRad="38100" dist="38100" dir="2700000" algn="tl">
                  <a:srgbClr val="000000"/>
                </a:outerShdw>
              </a:effectLst>
            </a:endParaRPr>
          </a:p>
        </p:txBody>
      </p:sp>
      <p:sp>
        <p:nvSpPr>
          <p:cNvPr id="100360" name="Rectangle 8"/>
          <p:cNvSpPr>
            <a:spLocks noChangeArrowheads="1"/>
          </p:cNvSpPr>
          <p:nvPr/>
        </p:nvSpPr>
        <p:spPr bwMode="auto">
          <a:xfrm>
            <a:off x="5029200" y="5096858"/>
            <a:ext cx="4114800" cy="1569660"/>
          </a:xfrm>
          <a:prstGeom prst="rect">
            <a:avLst/>
          </a:prstGeom>
          <a:noFill/>
          <a:ln w="9525">
            <a:noFill/>
            <a:miter lim="800000"/>
            <a:headEnd/>
            <a:tailEnd/>
          </a:ln>
        </p:spPr>
        <p:txBody>
          <a:bodyPr anchor="ctr">
            <a:spAutoFit/>
          </a:bodyPr>
          <a:lstStyle/>
          <a:p>
            <a:pPr eaLnBrk="0" hangingPunct="0"/>
            <a:r>
              <a:rPr lang="ru-RU" sz="2400" b="1" dirty="0" err="1">
                <a:solidFill>
                  <a:schemeClr val="bg1"/>
                </a:solidFill>
                <a:effectLst>
                  <a:outerShdw blurRad="38100" dist="38100" dir="2700000" algn="tl">
                    <a:srgbClr val="000000"/>
                  </a:outerShdw>
                </a:effectLst>
              </a:rPr>
              <a:t>Пітер</a:t>
            </a:r>
            <a:r>
              <a:rPr lang="ru-RU" sz="2400" b="1" dirty="0">
                <a:solidFill>
                  <a:schemeClr val="bg1"/>
                </a:solidFill>
                <a:effectLst>
                  <a:outerShdw blurRad="38100" dist="38100" dir="2700000" algn="tl">
                    <a:srgbClr val="000000"/>
                  </a:outerShdw>
                </a:effectLst>
              </a:rPr>
              <a:t> Брейгель Старший (</a:t>
            </a:r>
            <a:r>
              <a:rPr lang="fr-FR" sz="2400" b="1" dirty="0">
                <a:solidFill>
                  <a:schemeClr val="bg1"/>
                </a:solidFill>
                <a:effectLst>
                  <a:outerShdw blurRad="38100" dist="38100" dir="2700000" algn="tl">
                    <a:srgbClr val="000000"/>
                  </a:outerShdw>
                </a:effectLst>
              </a:rPr>
              <a:t>Pieter Bruegel the Elder).</a:t>
            </a:r>
          </a:p>
          <a:p>
            <a:pPr eaLnBrk="0" hangingPunct="0"/>
            <a:r>
              <a:rPr lang="fr-FR" sz="2400" b="1" dirty="0">
                <a:solidFill>
                  <a:schemeClr val="bg1"/>
                </a:solidFill>
                <a:effectLst>
                  <a:outerShdw blurRad="38100" dist="38100" dir="2700000" algn="tl">
                    <a:srgbClr val="000000"/>
                  </a:outerShdw>
                </a:effectLst>
              </a:rPr>
              <a:t>«</a:t>
            </a:r>
            <a:r>
              <a:rPr lang="ru-RU" sz="2400" b="1" dirty="0" err="1" smtClean="0">
                <a:solidFill>
                  <a:schemeClr val="bg1"/>
                </a:solidFill>
                <a:effectLst>
                  <a:outerShdw blurRad="38100" dist="38100" dir="2700000" algn="tl">
                    <a:srgbClr val="000000"/>
                  </a:outerShdw>
                </a:effectLst>
              </a:rPr>
              <a:t>Витягання</a:t>
            </a:r>
            <a:r>
              <a:rPr lang="ru-RU" sz="2400" b="1" dirty="0" smtClean="0">
                <a:solidFill>
                  <a:schemeClr val="bg1"/>
                </a:solidFill>
                <a:effectLst>
                  <a:outerShdw blurRad="38100" dist="38100" dir="2700000" algn="tl">
                    <a:srgbClr val="000000"/>
                  </a:outerShdw>
                </a:effectLst>
              </a:rPr>
              <a:t>  </a:t>
            </a:r>
            <a:r>
              <a:rPr lang="ru-RU" sz="2400" b="1" dirty="0" err="1">
                <a:solidFill>
                  <a:schemeClr val="bg1"/>
                </a:solidFill>
                <a:effectLst>
                  <a:outerShdw blurRad="38100" dist="38100" dir="2700000" algn="tl">
                    <a:srgbClr val="000000"/>
                  </a:outerShdw>
                </a:effectLst>
              </a:rPr>
              <a:t>каменю</a:t>
            </a:r>
            <a:r>
              <a:rPr lang="ru-RU" sz="2400" b="1" dirty="0">
                <a:solidFill>
                  <a:schemeClr val="bg1"/>
                </a:solidFill>
                <a:effectLst>
                  <a:outerShdw blurRad="38100" dist="38100" dir="2700000" algn="tl">
                    <a:srgbClr val="000000"/>
                  </a:outerShdw>
                </a:effectLst>
              </a:rPr>
              <a:t> </a:t>
            </a:r>
            <a:r>
              <a:rPr lang="ru-RU" sz="2400" b="1" dirty="0" err="1">
                <a:solidFill>
                  <a:schemeClr val="bg1"/>
                </a:solidFill>
                <a:effectLst>
                  <a:outerShdw blurRad="38100" dist="38100" dir="2700000" algn="tl">
                    <a:srgbClr val="000000"/>
                  </a:outerShdw>
                </a:effectLst>
              </a:rPr>
              <a:t>дурості</a:t>
            </a:r>
            <a:r>
              <a:rPr lang="ru-RU" sz="2400" b="1" dirty="0">
                <a:solidFill>
                  <a:schemeClr val="bg1"/>
                </a:solidFill>
                <a:effectLst>
                  <a:outerShdw blurRad="38100" dist="38100" dir="2700000" algn="tl">
                    <a:srgbClr val="000000"/>
                  </a:outerShdw>
                </a:effectLst>
              </a:rPr>
              <a:t>»</a:t>
            </a:r>
          </a:p>
        </p:txBody>
      </p:sp>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1371600" y="76200"/>
            <a:ext cx="6477000" cy="563563"/>
          </a:xfrm>
        </p:spPr>
        <p:txBody>
          <a:bodyPr/>
          <a:lstStyle/>
          <a:p>
            <a:r>
              <a:rPr lang="ru-RU" sz="4000" b="1" i="1" u="sng" dirty="0" err="1">
                <a:solidFill>
                  <a:srgbClr val="FF0000"/>
                </a:solidFill>
                <a:effectLst>
                  <a:outerShdw blurRad="38100" dist="38100" dir="2700000" algn="tl">
                    <a:srgbClr val="000000"/>
                  </a:outerShdw>
                </a:effectLst>
              </a:rPr>
              <a:t>Класифікація</a:t>
            </a:r>
            <a:r>
              <a:rPr lang="ru-RU" sz="4000" b="1" i="1" u="sng" dirty="0">
                <a:solidFill>
                  <a:srgbClr val="FF0000"/>
                </a:solidFill>
                <a:effectLst>
                  <a:outerShdw blurRad="38100" dist="38100" dir="2700000" algn="tl">
                    <a:srgbClr val="000000"/>
                  </a:outerShdw>
                </a:effectLst>
              </a:rPr>
              <a:t> ЧМТ</a:t>
            </a:r>
            <a:endParaRPr lang="ru-RU" sz="4000" b="1" i="1" dirty="0">
              <a:solidFill>
                <a:srgbClr val="FF0000"/>
              </a:solidFill>
            </a:endParaRPr>
          </a:p>
        </p:txBody>
      </p:sp>
      <p:sp>
        <p:nvSpPr>
          <p:cNvPr id="91143" name="Rectangle 7"/>
          <p:cNvSpPr>
            <a:spLocks noChangeArrowheads="1"/>
          </p:cNvSpPr>
          <p:nvPr/>
        </p:nvSpPr>
        <p:spPr bwMode="auto">
          <a:xfrm>
            <a:off x="0" y="1251238"/>
            <a:ext cx="9144000" cy="4832092"/>
          </a:xfrm>
          <a:prstGeom prst="rect">
            <a:avLst/>
          </a:prstGeom>
          <a:noFill/>
          <a:ln w="9525">
            <a:noFill/>
            <a:miter lim="800000"/>
            <a:headEnd/>
            <a:tailEnd/>
          </a:ln>
          <a:effectLst/>
        </p:spPr>
        <p:txBody>
          <a:bodyPr anchor="ctr">
            <a:spAutoFit/>
          </a:bodyPr>
          <a:lstStyle/>
          <a:p>
            <a:pPr>
              <a:tabLst>
                <a:tab pos="457200" algn="l"/>
              </a:tabLst>
            </a:pPr>
            <a:r>
              <a:rPr lang="ru-RU" sz="2800" dirty="0" err="1"/>
              <a:t>Вперше</a:t>
            </a:r>
            <a:r>
              <a:rPr lang="ru-RU" sz="2800" dirty="0"/>
              <a:t> </a:t>
            </a:r>
            <a:r>
              <a:rPr lang="ru-RU" sz="2800" dirty="0" err="1"/>
              <a:t>Пті</a:t>
            </a:r>
            <a:r>
              <a:rPr lang="ru-RU" sz="2800" dirty="0"/>
              <a:t> (</a:t>
            </a:r>
            <a:r>
              <a:rPr lang="fr-FR" sz="2800" dirty="0"/>
              <a:t>Petit) </a:t>
            </a:r>
            <a:r>
              <a:rPr lang="ru-RU" sz="2800" dirty="0"/>
              <a:t>в 1774 </a:t>
            </a:r>
            <a:r>
              <a:rPr lang="ru-RU" sz="2800" dirty="0" err="1"/>
              <a:t>році</a:t>
            </a:r>
            <a:r>
              <a:rPr lang="ru-RU" sz="2800" dirty="0"/>
              <a:t> </a:t>
            </a:r>
            <a:r>
              <a:rPr lang="ru-RU" sz="2800" dirty="0" err="1"/>
              <a:t>запропонував</a:t>
            </a:r>
            <a:r>
              <a:rPr lang="ru-RU" sz="2800" dirty="0"/>
              <a:t> </a:t>
            </a:r>
            <a:r>
              <a:rPr lang="ru-RU" sz="2800" dirty="0" err="1"/>
              <a:t>класифікацію</a:t>
            </a:r>
            <a:r>
              <a:rPr lang="ru-RU" sz="2800" dirty="0"/>
              <a:t> ЧМТ і описав три </a:t>
            </a:r>
            <a:r>
              <a:rPr lang="ru-RU" sz="2800" dirty="0" err="1"/>
              <a:t>основні</a:t>
            </a:r>
            <a:r>
              <a:rPr lang="ru-RU" sz="2800" dirty="0"/>
              <a:t> </a:t>
            </a:r>
            <a:r>
              <a:rPr lang="ru-RU" sz="2800" dirty="0" err="1"/>
              <a:t>клінічні</a:t>
            </a:r>
            <a:r>
              <a:rPr lang="ru-RU" sz="2800" dirty="0"/>
              <a:t> </a:t>
            </a:r>
            <a:r>
              <a:rPr lang="ru-RU" sz="2800" dirty="0" err="1"/>
              <a:t>форми</a:t>
            </a:r>
            <a:r>
              <a:rPr lang="ru-RU" sz="2800" dirty="0"/>
              <a:t> </a:t>
            </a:r>
            <a:r>
              <a:rPr lang="ru-RU" sz="2800" dirty="0" err="1"/>
              <a:t>ушкодження</a:t>
            </a:r>
            <a:r>
              <a:rPr lang="ru-RU" sz="2800" dirty="0"/>
              <a:t> головного </a:t>
            </a:r>
            <a:r>
              <a:rPr lang="ru-RU" sz="2800" dirty="0" err="1"/>
              <a:t>мозку</a:t>
            </a:r>
            <a:r>
              <a:rPr lang="ru-RU" sz="2800" dirty="0"/>
              <a:t>:</a:t>
            </a:r>
          </a:p>
          <a:p>
            <a:pPr>
              <a:tabLst>
                <a:tab pos="457200" algn="l"/>
              </a:tabLst>
            </a:pPr>
            <a:endParaRPr lang="ru-RU" sz="2800" dirty="0"/>
          </a:p>
          <a:p>
            <a:pPr marL="457200" indent="-457200">
              <a:buFontTx/>
              <a:buChar char="-"/>
              <a:tabLst>
                <a:tab pos="457200" algn="l"/>
              </a:tabLst>
            </a:pPr>
            <a:r>
              <a:rPr lang="ru-RU" sz="2800" dirty="0" err="1" smtClean="0">
                <a:solidFill>
                  <a:srgbClr val="FF0000"/>
                </a:solidFill>
              </a:rPr>
              <a:t>Струс</a:t>
            </a:r>
            <a:r>
              <a:rPr lang="ru-RU" sz="2800" dirty="0" smtClean="0">
                <a:solidFill>
                  <a:srgbClr val="FF0000"/>
                </a:solidFill>
              </a:rPr>
              <a:t> </a:t>
            </a:r>
            <a:r>
              <a:rPr lang="ru-RU" sz="2800" dirty="0">
                <a:solidFill>
                  <a:srgbClr val="FF0000"/>
                </a:solidFill>
              </a:rPr>
              <a:t>головного </a:t>
            </a:r>
            <a:r>
              <a:rPr lang="ru-RU" sz="2800" dirty="0" err="1">
                <a:solidFill>
                  <a:srgbClr val="FF0000"/>
                </a:solidFill>
              </a:rPr>
              <a:t>мозку</a:t>
            </a:r>
            <a:r>
              <a:rPr lang="ru-RU" sz="2800" dirty="0">
                <a:solidFill>
                  <a:srgbClr val="FF0000"/>
                </a:solidFill>
              </a:rPr>
              <a:t> (</a:t>
            </a:r>
            <a:r>
              <a:rPr lang="fr-FR" sz="2800" dirty="0">
                <a:solidFill>
                  <a:srgbClr val="FF0000"/>
                </a:solidFill>
              </a:rPr>
              <a:t>commocio cerebri) </a:t>
            </a:r>
            <a:endParaRPr lang="uk-UA" sz="2800" dirty="0" smtClean="0">
              <a:solidFill>
                <a:srgbClr val="FF0000"/>
              </a:solidFill>
            </a:endParaRPr>
          </a:p>
          <a:p>
            <a:pPr marL="457200" indent="-457200">
              <a:buFontTx/>
              <a:buChar char="-"/>
              <a:tabLst>
                <a:tab pos="457200" algn="l"/>
              </a:tabLst>
            </a:pPr>
            <a:r>
              <a:rPr lang="ru-RU" sz="2800" dirty="0" err="1" smtClean="0">
                <a:solidFill>
                  <a:srgbClr val="FF0000"/>
                </a:solidFill>
              </a:rPr>
              <a:t>Забиття</a:t>
            </a:r>
            <a:r>
              <a:rPr lang="ru-RU" sz="2800" dirty="0" smtClean="0">
                <a:solidFill>
                  <a:srgbClr val="FF0000"/>
                </a:solidFill>
              </a:rPr>
              <a:t> </a:t>
            </a:r>
            <a:r>
              <a:rPr lang="ru-RU" sz="2800" dirty="0">
                <a:solidFill>
                  <a:srgbClr val="FF0000"/>
                </a:solidFill>
              </a:rPr>
              <a:t>головного </a:t>
            </a:r>
            <a:r>
              <a:rPr lang="ru-RU" sz="2800" dirty="0" err="1">
                <a:solidFill>
                  <a:srgbClr val="FF0000"/>
                </a:solidFill>
              </a:rPr>
              <a:t>мозку</a:t>
            </a:r>
            <a:r>
              <a:rPr lang="ru-RU" sz="2800" dirty="0">
                <a:solidFill>
                  <a:srgbClr val="FF0000"/>
                </a:solidFill>
              </a:rPr>
              <a:t> (</a:t>
            </a:r>
            <a:r>
              <a:rPr lang="fr-FR" sz="2800" dirty="0">
                <a:solidFill>
                  <a:srgbClr val="FF0000"/>
                </a:solidFill>
              </a:rPr>
              <a:t>contusio cerebri)</a:t>
            </a:r>
          </a:p>
          <a:p>
            <a:pPr>
              <a:tabLst>
                <a:tab pos="457200" algn="l"/>
              </a:tabLst>
            </a:pPr>
            <a:r>
              <a:rPr lang="fr-FR" sz="2800" dirty="0">
                <a:solidFill>
                  <a:srgbClr val="FF0000"/>
                </a:solidFill>
              </a:rPr>
              <a:t>- </a:t>
            </a:r>
            <a:r>
              <a:rPr lang="uk-UA" sz="2800" dirty="0" smtClean="0">
                <a:solidFill>
                  <a:srgbClr val="FF0000"/>
                </a:solidFill>
              </a:rPr>
              <a:t>   </a:t>
            </a:r>
            <a:r>
              <a:rPr lang="ru-RU" sz="2800" dirty="0" err="1" smtClean="0">
                <a:solidFill>
                  <a:srgbClr val="FF0000"/>
                </a:solidFill>
              </a:rPr>
              <a:t>Здавлення</a:t>
            </a:r>
            <a:r>
              <a:rPr lang="ru-RU" sz="2800" dirty="0" smtClean="0">
                <a:solidFill>
                  <a:srgbClr val="FF0000"/>
                </a:solidFill>
              </a:rPr>
              <a:t> </a:t>
            </a:r>
            <a:r>
              <a:rPr lang="ru-RU" sz="2800" dirty="0">
                <a:solidFill>
                  <a:srgbClr val="FF0000"/>
                </a:solidFill>
              </a:rPr>
              <a:t>головного </a:t>
            </a:r>
            <a:r>
              <a:rPr lang="ru-RU" sz="2800" dirty="0" err="1">
                <a:solidFill>
                  <a:srgbClr val="FF0000"/>
                </a:solidFill>
              </a:rPr>
              <a:t>мозку</a:t>
            </a:r>
            <a:r>
              <a:rPr lang="ru-RU" sz="2800" dirty="0">
                <a:solidFill>
                  <a:srgbClr val="FF0000"/>
                </a:solidFill>
              </a:rPr>
              <a:t> (</a:t>
            </a:r>
            <a:r>
              <a:rPr lang="fr-FR" sz="2800" dirty="0">
                <a:solidFill>
                  <a:srgbClr val="FF0000"/>
                </a:solidFill>
              </a:rPr>
              <a:t>compressio cerebri)</a:t>
            </a:r>
          </a:p>
          <a:p>
            <a:pPr>
              <a:tabLst>
                <a:tab pos="457200" algn="l"/>
              </a:tabLst>
            </a:pPr>
            <a:endParaRPr lang="fr-FR" sz="2800" dirty="0">
              <a:solidFill>
                <a:srgbClr val="FF0000"/>
              </a:solidFill>
            </a:endParaRPr>
          </a:p>
          <a:p>
            <a:pPr>
              <a:tabLst>
                <a:tab pos="457200" algn="l"/>
              </a:tabLst>
            </a:pPr>
            <a:r>
              <a:rPr lang="ru-RU" sz="2800" dirty="0" err="1"/>
              <a:t>Ця</a:t>
            </a:r>
            <a:r>
              <a:rPr lang="ru-RU" sz="2800" dirty="0"/>
              <a:t> </a:t>
            </a:r>
            <a:r>
              <a:rPr lang="ru-RU" sz="2800" dirty="0" err="1"/>
              <a:t>класифікація</a:t>
            </a:r>
            <a:r>
              <a:rPr lang="ru-RU" sz="2800" dirty="0"/>
              <a:t> </a:t>
            </a:r>
            <a:r>
              <a:rPr lang="ru-RU" sz="2800" dirty="0" err="1"/>
              <a:t>використовувалася</a:t>
            </a:r>
            <a:r>
              <a:rPr lang="ru-RU" sz="2800" dirty="0"/>
              <a:t> </a:t>
            </a:r>
            <a:r>
              <a:rPr lang="ru-RU" sz="2800" dirty="0" err="1"/>
              <a:t>клініцистами</a:t>
            </a:r>
            <a:r>
              <a:rPr lang="ru-RU" sz="2800" dirty="0"/>
              <a:t> </a:t>
            </a:r>
            <a:r>
              <a:rPr lang="ru-RU" sz="2800" dirty="0" err="1"/>
              <a:t>понад</a:t>
            </a:r>
            <a:r>
              <a:rPr lang="ru-RU" sz="2800" dirty="0"/>
              <a:t> </a:t>
            </a:r>
            <a:r>
              <a:rPr lang="ru-RU" sz="2800" dirty="0" smtClean="0"/>
              <a:t>три </a:t>
            </a:r>
            <a:r>
              <a:rPr lang="ru-RU" sz="2800" dirty="0" err="1" smtClean="0"/>
              <a:t>століття</a:t>
            </a:r>
            <a:r>
              <a:rPr lang="ru-RU" sz="2800" dirty="0" smtClean="0"/>
              <a:t> </a:t>
            </a:r>
            <a:r>
              <a:rPr lang="ru-RU" sz="2800" dirty="0"/>
              <a:t>і </a:t>
            </a:r>
            <a:r>
              <a:rPr lang="ru-RU" sz="2800" dirty="0" err="1"/>
              <a:t>була</a:t>
            </a:r>
            <a:r>
              <a:rPr lang="ru-RU" sz="2800" dirty="0"/>
              <a:t> основою для </a:t>
            </a:r>
            <a:r>
              <a:rPr lang="ru-RU" sz="2800" dirty="0" err="1"/>
              <a:t>запропонованих</a:t>
            </a:r>
            <a:r>
              <a:rPr lang="ru-RU" sz="2800" dirty="0"/>
              <a:t> </a:t>
            </a:r>
            <a:r>
              <a:rPr lang="ru-RU" sz="2800" dirty="0" err="1" smtClean="0"/>
              <a:t>надалі</a:t>
            </a:r>
            <a:r>
              <a:rPr lang="ru-RU" sz="2800" dirty="0" smtClean="0"/>
              <a:t> </a:t>
            </a:r>
            <a:r>
              <a:rPr lang="ru-RU" sz="2800" dirty="0" err="1"/>
              <a:t>варіантів</a:t>
            </a:r>
            <a:r>
              <a:rPr lang="ru-RU" sz="2800" dirty="0"/>
              <a:t> </a:t>
            </a:r>
            <a:r>
              <a:rPr lang="ru-RU" sz="2800" dirty="0" err="1"/>
              <a:t>класифікації</a:t>
            </a:r>
            <a:r>
              <a:rPr lang="ru-RU" sz="2800" dirty="0"/>
              <a:t> ЧМТ</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1143000" y="76200"/>
            <a:ext cx="6629400" cy="609600"/>
          </a:xfrm>
        </p:spPr>
        <p:txBody>
          <a:bodyPr/>
          <a:lstStyle/>
          <a:p>
            <a:r>
              <a:rPr lang="ru-RU" sz="4000" b="1" i="1" u="sng" dirty="0" err="1">
                <a:solidFill>
                  <a:srgbClr val="FF0000"/>
                </a:solidFill>
                <a:effectLst>
                  <a:outerShdw blurRad="38100" dist="38100" dir="2700000" algn="tl">
                    <a:srgbClr val="000000"/>
                  </a:outerShdw>
                </a:effectLst>
              </a:rPr>
              <a:t>Класифікація</a:t>
            </a:r>
            <a:r>
              <a:rPr lang="ru-RU" sz="4000" b="1" i="1" u="sng" dirty="0">
                <a:solidFill>
                  <a:srgbClr val="FF0000"/>
                </a:solidFill>
                <a:effectLst>
                  <a:outerShdw blurRad="38100" dist="38100" dir="2700000" algn="tl">
                    <a:srgbClr val="000000"/>
                  </a:outerShdw>
                </a:effectLst>
              </a:rPr>
              <a:t> ЧМТ</a:t>
            </a:r>
            <a:endParaRPr lang="ru-RU" sz="4000" b="1" i="1" dirty="0">
              <a:solidFill>
                <a:srgbClr val="FF0000"/>
              </a:solidFill>
              <a:effectLst>
                <a:outerShdw blurRad="38100" dist="38100" dir="2700000" algn="tl">
                  <a:srgbClr val="000000"/>
                </a:outerShdw>
              </a:effectLst>
            </a:endParaRPr>
          </a:p>
        </p:txBody>
      </p:sp>
      <p:sp>
        <p:nvSpPr>
          <p:cNvPr id="128004" name="Rectangle 4"/>
          <p:cNvSpPr>
            <a:spLocks noChangeArrowheads="1"/>
          </p:cNvSpPr>
          <p:nvPr/>
        </p:nvSpPr>
        <p:spPr bwMode="auto">
          <a:xfrm>
            <a:off x="0" y="685800"/>
            <a:ext cx="9144000" cy="6001643"/>
          </a:xfrm>
          <a:prstGeom prst="rect">
            <a:avLst/>
          </a:prstGeom>
          <a:noFill/>
          <a:ln w="9525">
            <a:noFill/>
            <a:miter lim="800000"/>
            <a:headEnd/>
            <a:tailEnd/>
          </a:ln>
          <a:effectLst/>
        </p:spPr>
        <p:txBody>
          <a:bodyPr anchor="ctr">
            <a:spAutoFit/>
          </a:bodyPr>
          <a:lstStyle/>
          <a:p>
            <a:pPr marL="182563">
              <a:tabLst>
                <a:tab pos="712788" algn="l"/>
              </a:tabLst>
            </a:pPr>
            <a:r>
              <a:rPr lang="ru-RU" sz="3200" b="1" i="1" dirty="0" err="1" smtClean="0">
                <a:effectLst>
                  <a:outerShdw blurRad="38100" dist="38100" dir="2700000" algn="tl">
                    <a:srgbClr val="000000"/>
                  </a:outerShdw>
                </a:effectLst>
              </a:rPr>
              <a:t>О.М.Коновалов</a:t>
            </a:r>
            <a:r>
              <a:rPr lang="ru-RU" sz="3200" b="1" i="1" dirty="0" smtClean="0">
                <a:effectLst>
                  <a:outerShdw blurRad="38100" dist="38100" dir="2700000" algn="tl">
                    <a:srgbClr val="000000"/>
                  </a:outerShdw>
                </a:effectLst>
              </a:rPr>
              <a:t> </a:t>
            </a:r>
            <a:r>
              <a:rPr lang="ru-RU" sz="3200" b="1" i="1" dirty="0">
                <a:effectLst>
                  <a:outerShdw blurRad="38100" dist="38100" dir="2700000" algn="tl">
                    <a:srgbClr val="000000"/>
                  </a:outerShdw>
                </a:effectLst>
              </a:rPr>
              <a:t>з </a:t>
            </a:r>
            <a:r>
              <a:rPr lang="ru-RU" sz="3200" b="1" i="1" dirty="0" err="1">
                <a:effectLst>
                  <a:outerShdw blurRad="38100" dist="38100" dir="2700000" algn="tl">
                    <a:srgbClr val="000000"/>
                  </a:outerShdw>
                </a:effectLst>
              </a:rPr>
              <a:t>співавторами</a:t>
            </a:r>
            <a:r>
              <a:rPr lang="ru-RU" sz="3200" b="1" i="1" dirty="0">
                <a:effectLst>
                  <a:outerShdw blurRad="38100" dist="38100" dir="2700000" algn="tl">
                    <a:srgbClr val="000000"/>
                  </a:outerShdw>
                </a:effectLst>
              </a:rPr>
              <a:t> в 1998 </a:t>
            </a:r>
            <a:r>
              <a:rPr lang="ru-RU" sz="3200" b="1" i="1" dirty="0" err="1">
                <a:effectLst>
                  <a:outerShdw blurRad="38100" dist="38100" dir="2700000" algn="tl">
                    <a:srgbClr val="000000"/>
                  </a:outerShdw>
                </a:effectLst>
              </a:rPr>
              <a:t>році</a:t>
            </a:r>
            <a:r>
              <a:rPr lang="ru-RU" sz="3200" b="1" i="1" dirty="0">
                <a:effectLst>
                  <a:outerShdw blurRad="38100" dist="38100" dir="2700000" algn="tl">
                    <a:srgbClr val="000000"/>
                  </a:outerShdw>
                </a:effectLst>
              </a:rPr>
              <a:t> представили </a:t>
            </a:r>
            <a:r>
              <a:rPr lang="ru-RU" sz="3200" b="1" i="1" dirty="0" err="1">
                <a:effectLst>
                  <a:outerShdw blurRad="38100" dist="38100" dir="2700000" algn="tl">
                    <a:srgbClr val="000000"/>
                  </a:outerShdw>
                </a:effectLst>
              </a:rPr>
              <a:t>значно</a:t>
            </a:r>
            <a:r>
              <a:rPr lang="ru-RU" sz="3200" b="1" i="1" dirty="0">
                <a:effectLst>
                  <a:outerShdw blurRad="38100" dist="38100" dir="2700000" algn="tl">
                    <a:srgbClr val="000000"/>
                  </a:outerShdw>
                </a:effectLst>
              </a:rPr>
              <a:t> </a:t>
            </a:r>
            <a:r>
              <a:rPr lang="ru-RU" sz="3200" b="1" i="1" dirty="0" err="1">
                <a:effectLst>
                  <a:outerShdw blurRad="38100" dist="38100" dir="2700000" algn="tl">
                    <a:srgbClr val="000000"/>
                  </a:outerShdw>
                </a:effectLst>
              </a:rPr>
              <a:t>розширену</a:t>
            </a:r>
            <a:r>
              <a:rPr lang="ru-RU" sz="3200" b="1" i="1" dirty="0">
                <a:effectLst>
                  <a:outerShdw blurRad="38100" dist="38100" dir="2700000" algn="tl">
                    <a:srgbClr val="000000"/>
                  </a:outerShdw>
                </a:effectLst>
              </a:rPr>
              <a:t> </a:t>
            </a:r>
            <a:r>
              <a:rPr lang="ru-RU" sz="3200" b="1" i="1" dirty="0" err="1">
                <a:effectLst>
                  <a:outerShdw blurRad="38100" dist="38100" dir="2700000" algn="tl">
                    <a:srgbClr val="000000"/>
                  </a:outerShdw>
                </a:effectLst>
              </a:rPr>
              <a:t>клінічну</a:t>
            </a:r>
            <a:r>
              <a:rPr lang="ru-RU" sz="3200" b="1" i="1" dirty="0">
                <a:effectLst>
                  <a:outerShdw blurRad="38100" dist="38100" dir="2700000" algn="tl">
                    <a:srgbClr val="000000"/>
                  </a:outerShdw>
                </a:effectLst>
              </a:rPr>
              <a:t> </a:t>
            </a:r>
            <a:r>
              <a:rPr lang="ru-RU" sz="3200" b="1" i="1" dirty="0" err="1">
                <a:effectLst>
                  <a:outerShdw blurRad="38100" dist="38100" dir="2700000" algn="tl">
                    <a:srgbClr val="000000"/>
                  </a:outerShdw>
                </a:effectLst>
              </a:rPr>
              <a:t>класифікацію</a:t>
            </a:r>
            <a:r>
              <a:rPr lang="ru-RU" sz="3200" b="1" i="1" dirty="0">
                <a:effectLst>
                  <a:outerShdw blurRad="38100" dist="38100" dir="2700000" algn="tl">
                    <a:srgbClr val="000000"/>
                  </a:outerShdw>
                </a:effectLst>
              </a:rPr>
              <a:t> </a:t>
            </a:r>
            <a:r>
              <a:rPr lang="ru-RU" sz="3200" b="1" i="1" dirty="0" err="1">
                <a:effectLst>
                  <a:outerShdw blurRad="38100" dist="38100" dir="2700000" algn="tl">
                    <a:srgbClr val="000000"/>
                  </a:outerShdw>
                </a:effectLst>
              </a:rPr>
              <a:t>гострої</a:t>
            </a:r>
            <a:r>
              <a:rPr lang="ru-RU" sz="3200" b="1" i="1" dirty="0">
                <a:effectLst>
                  <a:outerShdw blurRad="38100" dist="38100" dir="2700000" algn="tl">
                    <a:srgbClr val="000000"/>
                  </a:outerShdw>
                </a:effectLst>
              </a:rPr>
              <a:t> ЧМТ та </a:t>
            </a:r>
            <a:r>
              <a:rPr lang="ru-RU" sz="3200" b="1" i="1" dirty="0" err="1">
                <a:effectLst>
                  <a:outerShdw blurRad="38100" dist="38100" dir="2700000" algn="tl">
                    <a:srgbClr val="000000"/>
                  </a:outerShdw>
                </a:effectLst>
              </a:rPr>
              <a:t>виділили</a:t>
            </a:r>
            <a:r>
              <a:rPr lang="ru-RU" sz="3200" b="1" i="1" dirty="0">
                <a:effectLst>
                  <a:outerShdw blurRad="38100" dist="38100" dir="2700000" algn="tl">
                    <a:srgbClr val="000000"/>
                  </a:outerShdw>
                </a:effectLst>
              </a:rPr>
              <a:t> </a:t>
            </a:r>
            <a:r>
              <a:rPr lang="ru-RU" sz="3200" b="1" i="1" dirty="0" err="1">
                <a:effectLst>
                  <a:outerShdw blurRad="38100" dist="38100" dir="2700000" algn="tl">
                    <a:srgbClr val="000000"/>
                  </a:outerShdw>
                </a:effectLst>
              </a:rPr>
              <a:t>сім</a:t>
            </a:r>
            <a:r>
              <a:rPr lang="ru-RU" sz="3200" b="1" i="1" dirty="0">
                <a:effectLst>
                  <a:outerShdw blurRad="38100" dist="38100" dir="2700000" algn="tl">
                    <a:srgbClr val="000000"/>
                  </a:outerShdw>
                </a:effectLst>
              </a:rPr>
              <a:t> </a:t>
            </a:r>
            <a:r>
              <a:rPr lang="ru-RU" sz="3200" b="1" i="1" dirty="0" err="1">
                <a:effectLst>
                  <a:outerShdw blurRad="38100" dist="38100" dir="2700000" algn="tl">
                    <a:srgbClr val="000000"/>
                  </a:outerShdw>
                </a:effectLst>
              </a:rPr>
              <a:t>основних</a:t>
            </a:r>
            <a:r>
              <a:rPr lang="ru-RU" sz="3200" b="1" i="1" dirty="0">
                <a:effectLst>
                  <a:outerShdw blurRad="38100" dist="38100" dir="2700000" algn="tl">
                    <a:srgbClr val="000000"/>
                  </a:outerShdw>
                </a:effectLst>
              </a:rPr>
              <a:t> </a:t>
            </a:r>
            <a:r>
              <a:rPr lang="ru-RU" sz="3200" b="1" i="1" dirty="0" err="1">
                <a:effectLst>
                  <a:outerShdw blurRad="38100" dist="38100" dir="2700000" algn="tl">
                    <a:srgbClr val="000000"/>
                  </a:outerShdw>
                </a:effectLst>
              </a:rPr>
              <a:t>клінічних</a:t>
            </a:r>
            <a:r>
              <a:rPr lang="ru-RU" sz="3200" b="1" i="1" dirty="0">
                <a:effectLst>
                  <a:outerShdw blurRad="38100" dist="38100" dir="2700000" algn="tl">
                    <a:srgbClr val="000000"/>
                  </a:outerShdw>
                </a:effectLst>
              </a:rPr>
              <a:t> форм:</a:t>
            </a:r>
          </a:p>
          <a:p>
            <a:pPr marL="182563">
              <a:tabLst>
                <a:tab pos="712788" algn="l"/>
              </a:tabLst>
            </a:pPr>
            <a:r>
              <a:rPr lang="ru-RU" sz="3200" b="1" i="1" dirty="0">
                <a:solidFill>
                  <a:srgbClr val="FF0000"/>
                </a:solidFill>
                <a:effectLst>
                  <a:outerShdw blurRad="38100" dist="38100" dir="2700000" algn="tl">
                    <a:srgbClr val="000000"/>
                  </a:outerShdw>
                </a:effectLst>
              </a:rPr>
              <a:t>1. </a:t>
            </a:r>
            <a:r>
              <a:rPr lang="ru-RU" sz="3200" b="1" i="1" dirty="0" err="1">
                <a:solidFill>
                  <a:srgbClr val="FF0000"/>
                </a:solidFill>
                <a:effectLst>
                  <a:outerShdw blurRad="38100" dist="38100" dir="2700000" algn="tl">
                    <a:srgbClr val="000000"/>
                  </a:outerShdw>
                </a:effectLst>
              </a:rPr>
              <a:t>Струс</a:t>
            </a:r>
            <a:r>
              <a:rPr lang="ru-RU" sz="3200" b="1" i="1" dirty="0">
                <a:solidFill>
                  <a:srgbClr val="FF0000"/>
                </a:solidFill>
                <a:effectLst>
                  <a:outerShdw blurRad="38100" dist="38100" dir="2700000" algn="tl">
                    <a:srgbClr val="000000"/>
                  </a:outerShdw>
                </a:effectLst>
              </a:rPr>
              <a:t> </a:t>
            </a:r>
            <a:r>
              <a:rPr lang="ru-RU" sz="3200" b="1" i="1" dirty="0" err="1">
                <a:solidFill>
                  <a:srgbClr val="FF0000"/>
                </a:solidFill>
                <a:effectLst>
                  <a:outerShdw blurRad="38100" dist="38100" dir="2700000" algn="tl">
                    <a:srgbClr val="000000"/>
                  </a:outerShdw>
                </a:effectLst>
              </a:rPr>
              <a:t>мозку</a:t>
            </a:r>
            <a:r>
              <a:rPr lang="ru-RU" sz="3200" b="1" i="1" dirty="0">
                <a:solidFill>
                  <a:srgbClr val="FF0000"/>
                </a:solidFill>
                <a:effectLst>
                  <a:outerShdw blurRad="38100" dist="38100" dir="2700000" algn="tl">
                    <a:srgbClr val="000000"/>
                  </a:outerShdw>
                </a:effectLst>
              </a:rPr>
              <a:t>;</a:t>
            </a:r>
          </a:p>
          <a:p>
            <a:pPr marL="182563">
              <a:tabLst>
                <a:tab pos="712788" algn="l"/>
              </a:tabLst>
            </a:pPr>
            <a:r>
              <a:rPr lang="ru-RU" sz="3200" b="1" i="1" dirty="0">
                <a:solidFill>
                  <a:srgbClr val="FF0000"/>
                </a:solidFill>
                <a:effectLst>
                  <a:outerShdw blurRad="38100" dist="38100" dir="2700000" algn="tl">
                    <a:srgbClr val="000000"/>
                  </a:outerShdw>
                </a:effectLst>
              </a:rPr>
              <a:t>2. </a:t>
            </a:r>
            <a:r>
              <a:rPr lang="ru-RU" sz="3200" b="1" i="1" dirty="0" err="1" smtClean="0">
                <a:solidFill>
                  <a:srgbClr val="FF0000"/>
                </a:solidFill>
                <a:effectLst>
                  <a:outerShdw blurRad="38100" dist="38100" dir="2700000" algn="tl">
                    <a:srgbClr val="000000"/>
                  </a:outerShdw>
                </a:effectLst>
              </a:rPr>
              <a:t>Забиття</a:t>
            </a:r>
            <a:r>
              <a:rPr lang="ru-RU" sz="3200" b="1" i="1" dirty="0" smtClean="0">
                <a:solidFill>
                  <a:srgbClr val="FF0000"/>
                </a:solidFill>
                <a:effectLst>
                  <a:outerShdw blurRad="38100" dist="38100" dir="2700000" algn="tl">
                    <a:srgbClr val="000000"/>
                  </a:outerShdw>
                </a:effectLst>
              </a:rPr>
              <a:t> </a:t>
            </a:r>
            <a:r>
              <a:rPr lang="ru-RU" sz="3200" b="1" i="1" dirty="0" err="1">
                <a:solidFill>
                  <a:srgbClr val="FF0000"/>
                </a:solidFill>
                <a:effectLst>
                  <a:outerShdw blurRad="38100" dist="38100" dir="2700000" algn="tl">
                    <a:srgbClr val="000000"/>
                  </a:outerShdw>
                </a:effectLst>
              </a:rPr>
              <a:t>мозку</a:t>
            </a:r>
            <a:r>
              <a:rPr lang="ru-RU" sz="3200" b="1" i="1" dirty="0">
                <a:solidFill>
                  <a:srgbClr val="FF0000"/>
                </a:solidFill>
                <a:effectLst>
                  <a:outerShdw blurRad="38100" dist="38100" dir="2700000" algn="tl">
                    <a:srgbClr val="000000"/>
                  </a:outerShdw>
                </a:effectLst>
              </a:rPr>
              <a:t> легкого </a:t>
            </a:r>
            <a:r>
              <a:rPr lang="ru-RU" sz="3200" b="1" i="1" dirty="0" err="1">
                <a:solidFill>
                  <a:srgbClr val="FF0000"/>
                </a:solidFill>
                <a:effectLst>
                  <a:outerShdw blurRad="38100" dist="38100" dir="2700000" algn="tl">
                    <a:srgbClr val="000000"/>
                  </a:outerShdw>
                </a:effectLst>
              </a:rPr>
              <a:t>ступеня</a:t>
            </a:r>
            <a:r>
              <a:rPr lang="ru-RU" sz="3200" b="1" i="1" dirty="0">
                <a:solidFill>
                  <a:srgbClr val="FF0000"/>
                </a:solidFill>
                <a:effectLst>
                  <a:outerShdw blurRad="38100" dist="38100" dir="2700000" algn="tl">
                    <a:srgbClr val="000000"/>
                  </a:outerShdw>
                </a:effectLst>
              </a:rPr>
              <a:t>;</a:t>
            </a:r>
          </a:p>
          <a:p>
            <a:pPr marL="182563">
              <a:tabLst>
                <a:tab pos="712788" algn="l"/>
              </a:tabLst>
            </a:pPr>
            <a:r>
              <a:rPr lang="ru-RU" sz="3200" b="1" i="1" dirty="0">
                <a:solidFill>
                  <a:srgbClr val="FF0000"/>
                </a:solidFill>
                <a:effectLst>
                  <a:outerShdw blurRad="38100" dist="38100" dir="2700000" algn="tl">
                    <a:srgbClr val="000000"/>
                  </a:outerShdw>
                </a:effectLst>
              </a:rPr>
              <a:t>3. </a:t>
            </a:r>
            <a:r>
              <a:rPr lang="ru-RU" sz="3200" b="1" i="1" dirty="0" err="1" smtClean="0">
                <a:solidFill>
                  <a:srgbClr val="FF0000"/>
                </a:solidFill>
                <a:effectLst>
                  <a:outerShdw blurRad="38100" dist="38100" dir="2700000" algn="tl">
                    <a:srgbClr val="000000"/>
                  </a:outerShdw>
                </a:effectLst>
              </a:rPr>
              <a:t>Забиття</a:t>
            </a:r>
            <a:r>
              <a:rPr lang="ru-RU" sz="3200" b="1" i="1" dirty="0" smtClean="0">
                <a:solidFill>
                  <a:srgbClr val="FF0000"/>
                </a:solidFill>
                <a:effectLst>
                  <a:outerShdw blurRad="38100" dist="38100" dir="2700000" algn="tl">
                    <a:srgbClr val="000000"/>
                  </a:outerShdw>
                </a:effectLst>
              </a:rPr>
              <a:t> </a:t>
            </a:r>
            <a:r>
              <a:rPr lang="ru-RU" sz="3200" b="1" i="1" dirty="0" err="1" smtClean="0">
                <a:solidFill>
                  <a:srgbClr val="FF0000"/>
                </a:solidFill>
                <a:effectLst>
                  <a:outerShdw blurRad="38100" dist="38100" dir="2700000" algn="tl">
                    <a:srgbClr val="000000"/>
                  </a:outerShdw>
                </a:effectLst>
              </a:rPr>
              <a:t>мозку</a:t>
            </a:r>
            <a:r>
              <a:rPr lang="ru-RU" sz="3200" b="1" i="1" dirty="0" smtClean="0">
                <a:solidFill>
                  <a:srgbClr val="FF0000"/>
                </a:solidFill>
                <a:effectLst>
                  <a:outerShdw blurRad="38100" dist="38100" dir="2700000" algn="tl">
                    <a:srgbClr val="000000"/>
                  </a:outerShdw>
                </a:effectLst>
              </a:rPr>
              <a:t> </a:t>
            </a:r>
            <a:r>
              <a:rPr lang="ru-RU" sz="3200" b="1" i="1" dirty="0" err="1">
                <a:solidFill>
                  <a:srgbClr val="FF0000"/>
                </a:solidFill>
                <a:effectLst>
                  <a:outerShdw blurRad="38100" dist="38100" dir="2700000" algn="tl">
                    <a:srgbClr val="000000"/>
                  </a:outerShdw>
                </a:effectLst>
              </a:rPr>
              <a:t>середнього</a:t>
            </a:r>
            <a:r>
              <a:rPr lang="ru-RU" sz="3200" b="1" i="1" dirty="0">
                <a:solidFill>
                  <a:srgbClr val="FF0000"/>
                </a:solidFill>
                <a:effectLst>
                  <a:outerShdw blurRad="38100" dist="38100" dir="2700000" algn="tl">
                    <a:srgbClr val="000000"/>
                  </a:outerShdw>
                </a:effectLst>
              </a:rPr>
              <a:t> </a:t>
            </a:r>
            <a:r>
              <a:rPr lang="ru-RU" sz="3200" b="1" i="1" dirty="0" err="1">
                <a:solidFill>
                  <a:srgbClr val="FF0000"/>
                </a:solidFill>
                <a:effectLst>
                  <a:outerShdw blurRad="38100" dist="38100" dir="2700000" algn="tl">
                    <a:srgbClr val="000000"/>
                  </a:outerShdw>
                </a:effectLst>
              </a:rPr>
              <a:t>ступеня</a:t>
            </a:r>
            <a:r>
              <a:rPr lang="ru-RU" sz="3200" b="1" i="1" dirty="0">
                <a:solidFill>
                  <a:srgbClr val="FF0000"/>
                </a:solidFill>
                <a:effectLst>
                  <a:outerShdw blurRad="38100" dist="38100" dir="2700000" algn="tl">
                    <a:srgbClr val="000000"/>
                  </a:outerShdw>
                </a:effectLst>
              </a:rPr>
              <a:t>;</a:t>
            </a:r>
          </a:p>
          <a:p>
            <a:pPr marL="182563">
              <a:tabLst>
                <a:tab pos="712788" algn="l"/>
              </a:tabLst>
            </a:pPr>
            <a:r>
              <a:rPr lang="ru-RU" sz="3200" b="1" i="1" dirty="0">
                <a:solidFill>
                  <a:srgbClr val="FF0000"/>
                </a:solidFill>
                <a:effectLst>
                  <a:outerShdw blurRad="38100" dist="38100" dir="2700000" algn="tl">
                    <a:srgbClr val="000000"/>
                  </a:outerShdw>
                </a:effectLst>
              </a:rPr>
              <a:t>4. </a:t>
            </a:r>
            <a:r>
              <a:rPr lang="ru-RU" sz="3200" b="1" i="1" dirty="0" err="1" smtClean="0">
                <a:solidFill>
                  <a:srgbClr val="FF0000"/>
                </a:solidFill>
                <a:effectLst>
                  <a:outerShdw blurRad="38100" dist="38100" dir="2700000" algn="tl">
                    <a:srgbClr val="000000"/>
                  </a:outerShdw>
                </a:effectLst>
              </a:rPr>
              <a:t>Забиття</a:t>
            </a:r>
            <a:r>
              <a:rPr lang="ru-RU" sz="3200" b="1" i="1" dirty="0" smtClean="0">
                <a:solidFill>
                  <a:srgbClr val="FF0000"/>
                </a:solidFill>
                <a:effectLst>
                  <a:outerShdw blurRad="38100" dist="38100" dir="2700000" algn="tl">
                    <a:srgbClr val="000000"/>
                  </a:outerShdw>
                </a:effectLst>
              </a:rPr>
              <a:t> </a:t>
            </a:r>
            <a:r>
              <a:rPr lang="ru-RU" sz="3200" b="1" i="1" dirty="0" err="1" smtClean="0">
                <a:solidFill>
                  <a:srgbClr val="FF0000"/>
                </a:solidFill>
                <a:effectLst>
                  <a:outerShdw blurRad="38100" dist="38100" dir="2700000" algn="tl">
                    <a:srgbClr val="000000"/>
                  </a:outerShdw>
                </a:effectLst>
              </a:rPr>
              <a:t>мозку</a:t>
            </a:r>
            <a:r>
              <a:rPr lang="ru-RU" sz="3200" b="1" i="1" dirty="0" smtClean="0">
                <a:solidFill>
                  <a:srgbClr val="FF0000"/>
                </a:solidFill>
                <a:effectLst>
                  <a:outerShdw blurRad="38100" dist="38100" dir="2700000" algn="tl">
                    <a:srgbClr val="000000"/>
                  </a:outerShdw>
                </a:effectLst>
              </a:rPr>
              <a:t> </a:t>
            </a:r>
            <a:r>
              <a:rPr lang="ru-RU" sz="3200" b="1" i="1" dirty="0" err="1">
                <a:solidFill>
                  <a:srgbClr val="FF0000"/>
                </a:solidFill>
                <a:effectLst>
                  <a:outerShdw blurRad="38100" dist="38100" dir="2700000" algn="tl">
                    <a:srgbClr val="000000"/>
                  </a:outerShdw>
                </a:effectLst>
              </a:rPr>
              <a:t>важкого</a:t>
            </a:r>
            <a:r>
              <a:rPr lang="ru-RU" sz="3200" b="1" i="1" dirty="0">
                <a:solidFill>
                  <a:srgbClr val="FF0000"/>
                </a:solidFill>
                <a:effectLst>
                  <a:outerShdw blurRad="38100" dist="38100" dir="2700000" algn="tl">
                    <a:srgbClr val="000000"/>
                  </a:outerShdw>
                </a:effectLst>
              </a:rPr>
              <a:t> </a:t>
            </a:r>
            <a:r>
              <a:rPr lang="ru-RU" sz="3200" b="1" i="1" dirty="0" err="1">
                <a:solidFill>
                  <a:srgbClr val="FF0000"/>
                </a:solidFill>
                <a:effectLst>
                  <a:outerShdw blurRad="38100" dist="38100" dir="2700000" algn="tl">
                    <a:srgbClr val="000000"/>
                  </a:outerShdw>
                </a:effectLst>
              </a:rPr>
              <a:t>ступеня</a:t>
            </a:r>
            <a:r>
              <a:rPr lang="ru-RU" sz="3200" b="1" i="1" dirty="0">
                <a:solidFill>
                  <a:srgbClr val="FF0000"/>
                </a:solidFill>
                <a:effectLst>
                  <a:outerShdw blurRad="38100" dist="38100" dir="2700000" algn="tl">
                    <a:srgbClr val="000000"/>
                  </a:outerShdw>
                </a:effectLst>
              </a:rPr>
              <a:t>;</a:t>
            </a:r>
          </a:p>
          <a:p>
            <a:pPr marL="182563">
              <a:tabLst>
                <a:tab pos="712788" algn="l"/>
              </a:tabLst>
            </a:pPr>
            <a:r>
              <a:rPr lang="ru-RU" sz="3200" b="1" i="1" dirty="0">
                <a:solidFill>
                  <a:srgbClr val="FF0000"/>
                </a:solidFill>
                <a:effectLst>
                  <a:outerShdw blurRad="38100" dist="38100" dir="2700000" algn="tl">
                    <a:srgbClr val="000000"/>
                  </a:outerShdw>
                </a:effectLst>
              </a:rPr>
              <a:t>5. </a:t>
            </a:r>
            <a:r>
              <a:rPr lang="ru-RU" sz="3200" b="1" i="1" dirty="0" err="1" smtClean="0">
                <a:solidFill>
                  <a:srgbClr val="FF0000"/>
                </a:solidFill>
                <a:effectLst>
                  <a:outerShdw blurRad="38100" dist="38100" dir="2700000" algn="tl">
                    <a:srgbClr val="000000"/>
                  </a:outerShdw>
                </a:effectLst>
              </a:rPr>
              <a:t>Дифузне</a:t>
            </a:r>
            <a:r>
              <a:rPr lang="ru-RU" sz="3200" b="1" i="1" dirty="0" smtClean="0">
                <a:solidFill>
                  <a:srgbClr val="FF0000"/>
                </a:solidFill>
                <a:effectLst>
                  <a:outerShdw blurRad="38100" dist="38100" dir="2700000" algn="tl">
                    <a:srgbClr val="000000"/>
                  </a:outerShdw>
                </a:effectLst>
              </a:rPr>
              <a:t> </a:t>
            </a:r>
            <a:r>
              <a:rPr lang="ru-RU" sz="3200" b="1" i="1" dirty="0" err="1" smtClean="0">
                <a:solidFill>
                  <a:srgbClr val="FF0000"/>
                </a:solidFill>
                <a:effectLst>
                  <a:outerShdw blurRad="38100" dist="38100" dir="2700000" algn="tl">
                    <a:srgbClr val="000000"/>
                  </a:outerShdw>
                </a:effectLst>
              </a:rPr>
              <a:t>аксональне</a:t>
            </a:r>
            <a:r>
              <a:rPr lang="ru-RU" sz="3200" b="1" i="1" dirty="0" smtClean="0">
                <a:solidFill>
                  <a:srgbClr val="FF0000"/>
                </a:solidFill>
                <a:effectLst>
                  <a:outerShdw blurRad="38100" dist="38100" dir="2700000" algn="tl">
                    <a:srgbClr val="000000"/>
                  </a:outerShdw>
                </a:effectLst>
              </a:rPr>
              <a:t> </a:t>
            </a:r>
            <a:r>
              <a:rPr lang="ru-RU" sz="3200" b="1" i="1" dirty="0" err="1" smtClean="0">
                <a:solidFill>
                  <a:srgbClr val="FF0000"/>
                </a:solidFill>
                <a:effectLst>
                  <a:outerShdw blurRad="38100" dist="38100" dir="2700000" algn="tl">
                    <a:srgbClr val="000000"/>
                  </a:outerShdw>
                </a:effectLst>
              </a:rPr>
              <a:t>пошкодження</a:t>
            </a:r>
            <a:r>
              <a:rPr lang="ru-RU" sz="3200" b="1" i="1" dirty="0" smtClean="0">
                <a:solidFill>
                  <a:srgbClr val="FF0000"/>
                </a:solidFill>
                <a:effectLst>
                  <a:outerShdw blurRad="38100" dist="38100" dir="2700000" algn="tl">
                    <a:srgbClr val="000000"/>
                  </a:outerShdw>
                </a:effectLst>
              </a:rPr>
              <a:t> </a:t>
            </a:r>
            <a:r>
              <a:rPr lang="ru-RU" sz="3200" b="1" i="1" dirty="0" err="1">
                <a:solidFill>
                  <a:srgbClr val="FF0000"/>
                </a:solidFill>
                <a:effectLst>
                  <a:outerShdw blurRad="38100" dist="38100" dir="2700000" algn="tl">
                    <a:srgbClr val="000000"/>
                  </a:outerShdw>
                </a:effectLst>
              </a:rPr>
              <a:t>мозку</a:t>
            </a:r>
            <a:r>
              <a:rPr lang="ru-RU" sz="3200" b="1" i="1" dirty="0">
                <a:solidFill>
                  <a:srgbClr val="FF0000"/>
                </a:solidFill>
                <a:effectLst>
                  <a:outerShdw blurRad="38100" dist="38100" dir="2700000" algn="tl">
                    <a:srgbClr val="000000"/>
                  </a:outerShdw>
                </a:effectLst>
              </a:rPr>
              <a:t> (ДАП);</a:t>
            </a:r>
          </a:p>
          <a:p>
            <a:pPr marL="182563">
              <a:tabLst>
                <a:tab pos="712788" algn="l"/>
              </a:tabLst>
            </a:pPr>
            <a:r>
              <a:rPr lang="ru-RU" sz="3200" b="1" i="1" dirty="0">
                <a:solidFill>
                  <a:srgbClr val="FF0000"/>
                </a:solidFill>
                <a:effectLst>
                  <a:outerShdw blurRad="38100" dist="38100" dir="2700000" algn="tl">
                    <a:srgbClr val="000000"/>
                  </a:outerShdw>
                </a:effectLst>
              </a:rPr>
              <a:t>6. </a:t>
            </a:r>
            <a:r>
              <a:rPr lang="ru-RU" sz="3200" b="1" i="1" dirty="0" err="1" smtClean="0">
                <a:solidFill>
                  <a:srgbClr val="FF0000"/>
                </a:solidFill>
                <a:effectLst>
                  <a:outerShdw blurRad="38100" dist="38100" dir="2700000" algn="tl">
                    <a:srgbClr val="000000"/>
                  </a:outerShdw>
                </a:effectLst>
              </a:rPr>
              <a:t>Здавлення</a:t>
            </a:r>
            <a:r>
              <a:rPr lang="ru-RU" sz="3200" b="1" i="1" dirty="0" smtClean="0">
                <a:solidFill>
                  <a:srgbClr val="FF0000"/>
                </a:solidFill>
                <a:effectLst>
                  <a:outerShdw blurRad="38100" dist="38100" dir="2700000" algn="tl">
                    <a:srgbClr val="000000"/>
                  </a:outerShdw>
                </a:effectLst>
              </a:rPr>
              <a:t> </a:t>
            </a:r>
            <a:r>
              <a:rPr lang="ru-RU" sz="3200" b="1" i="1" dirty="0" err="1">
                <a:solidFill>
                  <a:srgbClr val="FF0000"/>
                </a:solidFill>
                <a:effectLst>
                  <a:outerShdw blurRad="38100" dist="38100" dir="2700000" algn="tl">
                    <a:srgbClr val="000000"/>
                  </a:outerShdw>
                </a:effectLst>
              </a:rPr>
              <a:t>мозку</a:t>
            </a:r>
            <a:r>
              <a:rPr lang="ru-RU" sz="3200" b="1" i="1" dirty="0">
                <a:solidFill>
                  <a:srgbClr val="FF0000"/>
                </a:solidFill>
                <a:effectLst>
                  <a:outerShdw blurRad="38100" dist="38100" dir="2700000" algn="tl">
                    <a:srgbClr val="000000"/>
                  </a:outerShdw>
                </a:effectLst>
              </a:rPr>
              <a:t>;</a:t>
            </a:r>
          </a:p>
          <a:p>
            <a:pPr marL="182563">
              <a:tabLst>
                <a:tab pos="712788" algn="l"/>
              </a:tabLst>
            </a:pPr>
            <a:r>
              <a:rPr lang="ru-RU" sz="3200" b="1" i="1" dirty="0">
                <a:solidFill>
                  <a:srgbClr val="FF0000"/>
                </a:solidFill>
                <a:effectLst>
                  <a:outerShdw blurRad="38100" dist="38100" dir="2700000" algn="tl">
                    <a:srgbClr val="000000"/>
                  </a:outerShdw>
                </a:effectLst>
              </a:rPr>
              <a:t>7. </a:t>
            </a:r>
            <a:r>
              <a:rPr lang="ru-RU" sz="3200" b="1" i="1" dirty="0" err="1">
                <a:solidFill>
                  <a:srgbClr val="FF0000"/>
                </a:solidFill>
                <a:effectLst>
                  <a:outerShdw blurRad="38100" dist="38100" dir="2700000" algn="tl">
                    <a:srgbClr val="000000"/>
                  </a:outerShdw>
                </a:effectLst>
              </a:rPr>
              <a:t>Здавлення</a:t>
            </a:r>
            <a:r>
              <a:rPr lang="ru-RU" sz="3200" b="1" i="1" dirty="0">
                <a:solidFill>
                  <a:srgbClr val="FF0000"/>
                </a:solidFill>
                <a:effectLst>
                  <a:outerShdw blurRad="38100" dist="38100" dir="2700000" algn="tl">
                    <a:srgbClr val="000000"/>
                  </a:outerShdw>
                </a:effectLst>
              </a:rPr>
              <a:t> </a:t>
            </a:r>
            <a:r>
              <a:rPr lang="ru-RU" sz="3200" b="1" i="1" dirty="0" err="1" smtClean="0">
                <a:solidFill>
                  <a:srgbClr val="FF0000"/>
                </a:solidFill>
                <a:effectLst>
                  <a:outerShdw blurRad="38100" dist="38100" dir="2700000" algn="tl">
                    <a:srgbClr val="000000"/>
                  </a:outerShdw>
                </a:effectLst>
              </a:rPr>
              <a:t>голови</a:t>
            </a:r>
            <a:r>
              <a:rPr lang="ru-RU" sz="3200" b="1" i="1" dirty="0" smtClean="0">
                <a:solidFill>
                  <a:srgbClr val="FF0000"/>
                </a:solidFill>
                <a:effectLst>
                  <a:outerShdw blurRad="38100" dist="38100" dir="2700000" algn="tl">
                    <a:srgbClr val="000000"/>
                  </a:outerShdw>
                </a:effectLst>
              </a:rPr>
              <a:t>.</a:t>
            </a:r>
            <a:endParaRPr lang="ru-RU" sz="3200" b="1" dirty="0">
              <a:solidFill>
                <a:srgbClr val="FF0000"/>
              </a:solidFill>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73058" name="Rectangle 2"/>
          <p:cNvSpPr>
            <a:spLocks noGrp="1" noChangeArrowheads="1"/>
          </p:cNvSpPr>
          <p:nvPr>
            <p:ph type="title"/>
          </p:nvPr>
        </p:nvSpPr>
        <p:spPr>
          <a:xfrm>
            <a:off x="1143000" y="152400"/>
            <a:ext cx="7162800" cy="715963"/>
          </a:xfrm>
        </p:spPr>
        <p:txBody>
          <a:bodyPr/>
          <a:lstStyle/>
          <a:p>
            <a:r>
              <a:rPr lang="ru-RU" b="1" i="1" dirty="0" err="1" smtClean="0">
                <a:solidFill>
                  <a:srgbClr val="FF0000"/>
                </a:solidFill>
                <a:effectLst>
                  <a:outerShdw blurRad="38100" dist="38100" dir="2700000" algn="tl">
                    <a:srgbClr val="000000"/>
                  </a:outerShdw>
                </a:effectLst>
              </a:rPr>
              <a:t>Ступені</a:t>
            </a:r>
            <a:r>
              <a:rPr lang="ru-RU" b="1" i="1" dirty="0" smtClean="0">
                <a:solidFill>
                  <a:srgbClr val="FF0000"/>
                </a:solidFill>
                <a:effectLst>
                  <a:outerShdw blurRad="38100" dist="38100" dir="2700000" algn="tl">
                    <a:srgbClr val="000000"/>
                  </a:outerShdw>
                </a:effectLst>
              </a:rPr>
              <a:t> </a:t>
            </a:r>
            <a:r>
              <a:rPr lang="ru-RU" b="1" i="1" dirty="0" err="1">
                <a:solidFill>
                  <a:srgbClr val="FF0000"/>
                </a:solidFill>
                <a:effectLst>
                  <a:outerShdw blurRad="38100" dist="38100" dir="2700000" algn="tl">
                    <a:srgbClr val="000000"/>
                  </a:outerShdw>
                </a:effectLst>
              </a:rPr>
              <a:t>тяжкості</a:t>
            </a:r>
            <a:r>
              <a:rPr lang="ru-RU" b="1" i="1" dirty="0">
                <a:solidFill>
                  <a:srgbClr val="FF0000"/>
                </a:solidFill>
                <a:effectLst>
                  <a:outerShdw blurRad="38100" dist="38100" dir="2700000" algn="tl">
                    <a:srgbClr val="000000"/>
                  </a:outerShdw>
                </a:effectLst>
              </a:rPr>
              <a:t> ЧМТ</a:t>
            </a:r>
          </a:p>
        </p:txBody>
      </p:sp>
      <p:sp>
        <p:nvSpPr>
          <p:cNvPr id="173059" name="Rectangle 3"/>
          <p:cNvSpPr>
            <a:spLocks noGrp="1" noChangeArrowheads="1"/>
          </p:cNvSpPr>
          <p:nvPr>
            <p:ph type="body" idx="1"/>
          </p:nvPr>
        </p:nvSpPr>
        <p:spPr>
          <a:xfrm>
            <a:off x="152400" y="1066800"/>
            <a:ext cx="8839200" cy="5334000"/>
          </a:xfrm>
        </p:spPr>
        <p:txBody>
          <a:bodyPr/>
          <a:lstStyle/>
          <a:p>
            <a:pPr>
              <a:lnSpc>
                <a:spcPct val="90000"/>
              </a:lnSpc>
              <a:buFontTx/>
              <a:buNone/>
            </a:pPr>
            <a:r>
              <a:rPr lang="ru-RU" b="1" i="1" u="sng" dirty="0">
                <a:solidFill>
                  <a:srgbClr val="FF0000"/>
                </a:solidFill>
                <a:effectLst>
                  <a:outerShdw blurRad="38100" dist="38100" dir="2700000" algn="tl">
                    <a:srgbClr val="000000"/>
                  </a:outerShdw>
                </a:effectLst>
              </a:rPr>
              <a:t>Легка ЧМТ:</a:t>
            </a:r>
          </a:p>
          <a:p>
            <a:pPr>
              <a:lnSpc>
                <a:spcPct val="90000"/>
              </a:lnSpc>
              <a:buFontTx/>
              <a:buNone/>
            </a:pPr>
            <a:r>
              <a:rPr lang="ru-RU" dirty="0" err="1">
                <a:effectLst>
                  <a:outerShdw blurRad="38100" dist="38100" dir="2700000" algn="tl">
                    <a:srgbClr val="000000"/>
                  </a:outerShdw>
                </a:effectLst>
              </a:rPr>
              <a:t>Струс</a:t>
            </a:r>
            <a:r>
              <a:rPr lang="ru-RU" dirty="0">
                <a:effectLst>
                  <a:outerShdw blurRad="38100" dist="38100" dir="2700000" algn="tl">
                    <a:srgbClr val="000000"/>
                  </a:outerShdw>
                </a:effectLst>
              </a:rPr>
              <a:t> головного </a:t>
            </a:r>
            <a:r>
              <a:rPr lang="ru-RU" dirty="0" err="1">
                <a:effectLst>
                  <a:outerShdw blurRad="38100" dist="38100" dir="2700000" algn="tl">
                    <a:srgbClr val="000000"/>
                  </a:outerShdw>
                </a:effectLst>
              </a:rPr>
              <a:t>мозку</a:t>
            </a:r>
            <a:r>
              <a:rPr lang="ru-RU" dirty="0">
                <a:effectLst>
                  <a:outerShdw blurRad="38100" dist="38100" dir="2700000" algn="tl">
                    <a:srgbClr val="000000"/>
                  </a:outerShdw>
                </a:effectLst>
              </a:rPr>
              <a:t>;</a:t>
            </a:r>
          </a:p>
          <a:p>
            <a:pPr>
              <a:lnSpc>
                <a:spcPct val="90000"/>
              </a:lnSpc>
              <a:buFontTx/>
              <a:buNone/>
            </a:pPr>
            <a:r>
              <a:rPr lang="ru-RU" dirty="0" err="1" smtClean="0">
                <a:effectLst>
                  <a:outerShdw blurRad="38100" dist="38100" dir="2700000" algn="tl">
                    <a:srgbClr val="000000"/>
                  </a:outerShdw>
                </a:effectLst>
              </a:rPr>
              <a:t>Забиття</a:t>
            </a:r>
            <a:r>
              <a:rPr lang="ru-RU" dirty="0" smtClean="0">
                <a:effectLst>
                  <a:outerShdw blurRad="38100" dist="38100" dir="2700000" algn="tl">
                    <a:srgbClr val="000000"/>
                  </a:outerShdw>
                </a:effectLst>
              </a:rPr>
              <a:t> </a:t>
            </a:r>
            <a:r>
              <a:rPr lang="ru-RU" dirty="0">
                <a:effectLst>
                  <a:outerShdw blurRad="38100" dist="38100" dir="2700000" algn="tl">
                    <a:srgbClr val="000000"/>
                  </a:outerShdw>
                </a:effectLst>
              </a:rPr>
              <a:t>головного </a:t>
            </a:r>
            <a:r>
              <a:rPr lang="ru-RU" dirty="0" err="1">
                <a:effectLst>
                  <a:outerShdw blurRad="38100" dist="38100" dir="2700000" algn="tl">
                    <a:srgbClr val="000000"/>
                  </a:outerShdw>
                </a:effectLst>
              </a:rPr>
              <a:t>мозку</a:t>
            </a:r>
            <a:r>
              <a:rPr lang="ru-RU" dirty="0">
                <a:effectLst>
                  <a:outerShdw blurRad="38100" dist="38100" dir="2700000" algn="tl">
                    <a:srgbClr val="000000"/>
                  </a:outerShdw>
                </a:effectLst>
              </a:rPr>
              <a:t> легкого </a:t>
            </a:r>
            <a:r>
              <a:rPr lang="ru-RU" dirty="0" err="1" smtClean="0">
                <a:effectLst>
                  <a:outerShdw blurRad="38100" dist="38100" dir="2700000" algn="tl">
                    <a:srgbClr val="000000"/>
                  </a:outerShdw>
                </a:effectLst>
              </a:rPr>
              <a:t>ступеня</a:t>
            </a:r>
            <a:endParaRPr lang="ru-RU" b="1" i="1" u="sng" dirty="0">
              <a:solidFill>
                <a:srgbClr val="FF0000"/>
              </a:solidFill>
              <a:effectLst>
                <a:outerShdw blurRad="38100" dist="38100" dir="2700000" algn="tl">
                  <a:srgbClr val="000000"/>
                </a:outerShdw>
              </a:effectLst>
            </a:endParaRPr>
          </a:p>
          <a:p>
            <a:pPr>
              <a:lnSpc>
                <a:spcPct val="90000"/>
              </a:lnSpc>
              <a:buFontTx/>
              <a:buNone/>
            </a:pPr>
            <a:r>
              <a:rPr lang="ru-RU" b="1" i="1" u="sng" dirty="0">
                <a:solidFill>
                  <a:srgbClr val="FF0000"/>
                </a:solidFill>
                <a:effectLst>
                  <a:outerShdw blurRad="38100" dist="38100" dir="2700000" algn="tl">
                    <a:srgbClr val="000000"/>
                  </a:outerShdw>
                </a:effectLst>
              </a:rPr>
              <a:t>ЧМТ </a:t>
            </a:r>
            <a:r>
              <a:rPr lang="ru-RU" b="1" i="1" u="sng" dirty="0" err="1">
                <a:solidFill>
                  <a:srgbClr val="FF0000"/>
                </a:solidFill>
                <a:effectLst>
                  <a:outerShdw blurRad="38100" dist="38100" dir="2700000" algn="tl">
                    <a:srgbClr val="000000"/>
                  </a:outerShdw>
                </a:effectLst>
              </a:rPr>
              <a:t>середнього</a:t>
            </a:r>
            <a:r>
              <a:rPr lang="ru-RU" b="1" i="1" u="sng" dirty="0">
                <a:solidFill>
                  <a:srgbClr val="FF0000"/>
                </a:solidFill>
                <a:effectLst>
                  <a:outerShdw blurRad="38100" dist="38100" dir="2700000" algn="tl">
                    <a:srgbClr val="000000"/>
                  </a:outerShdw>
                </a:effectLst>
              </a:rPr>
              <a:t> </a:t>
            </a:r>
            <a:r>
              <a:rPr lang="ru-RU" b="1" i="1" u="sng" dirty="0" err="1">
                <a:solidFill>
                  <a:srgbClr val="FF0000"/>
                </a:solidFill>
                <a:effectLst>
                  <a:outerShdw blurRad="38100" dist="38100" dir="2700000" algn="tl">
                    <a:srgbClr val="000000"/>
                  </a:outerShdw>
                </a:effectLst>
              </a:rPr>
              <a:t>ступеня</a:t>
            </a:r>
            <a:r>
              <a:rPr lang="ru-RU" b="1" i="1" u="sng" dirty="0">
                <a:solidFill>
                  <a:srgbClr val="FF0000"/>
                </a:solidFill>
                <a:effectLst>
                  <a:outerShdw blurRad="38100" dist="38100" dir="2700000" algn="tl">
                    <a:srgbClr val="000000"/>
                  </a:outerShdw>
                </a:effectLst>
              </a:rPr>
              <a:t> </a:t>
            </a:r>
            <a:r>
              <a:rPr lang="ru-RU" b="1" i="1" u="sng" dirty="0" err="1">
                <a:solidFill>
                  <a:srgbClr val="FF0000"/>
                </a:solidFill>
                <a:effectLst>
                  <a:outerShdw blurRad="38100" dist="38100" dir="2700000" algn="tl">
                    <a:srgbClr val="000000"/>
                  </a:outerShdw>
                </a:effectLst>
              </a:rPr>
              <a:t>тяжкості</a:t>
            </a:r>
            <a:r>
              <a:rPr lang="ru-RU" b="1" i="1" u="sng" dirty="0">
                <a:solidFill>
                  <a:srgbClr val="FF0000"/>
                </a:solidFill>
                <a:effectLst>
                  <a:outerShdw blurRad="38100" dist="38100" dir="2700000" algn="tl">
                    <a:srgbClr val="000000"/>
                  </a:outerShdw>
                </a:effectLst>
              </a:rPr>
              <a:t>:</a:t>
            </a:r>
          </a:p>
          <a:p>
            <a:pPr>
              <a:lnSpc>
                <a:spcPct val="90000"/>
              </a:lnSpc>
              <a:buFontTx/>
              <a:buNone/>
            </a:pPr>
            <a:r>
              <a:rPr lang="ru-RU" dirty="0" err="1" smtClean="0">
                <a:effectLst>
                  <a:outerShdw blurRad="38100" dist="38100" dir="2700000" algn="tl">
                    <a:srgbClr val="000000"/>
                  </a:outerShdw>
                </a:effectLst>
              </a:rPr>
              <a:t>Забиття</a:t>
            </a:r>
            <a:r>
              <a:rPr lang="ru-RU" dirty="0" smtClean="0">
                <a:effectLst>
                  <a:outerShdw blurRad="38100" dist="38100" dir="2700000" algn="tl">
                    <a:srgbClr val="000000"/>
                  </a:outerShdw>
                </a:effectLst>
              </a:rPr>
              <a:t> </a:t>
            </a:r>
            <a:r>
              <a:rPr lang="ru-RU" dirty="0">
                <a:effectLst>
                  <a:outerShdw blurRad="38100" dist="38100" dir="2700000" algn="tl">
                    <a:srgbClr val="000000"/>
                  </a:outerShdw>
                </a:effectLst>
              </a:rPr>
              <a:t>головного </a:t>
            </a:r>
            <a:r>
              <a:rPr lang="ru-RU" dirty="0" err="1">
                <a:effectLst>
                  <a:outerShdw blurRad="38100" dist="38100" dir="2700000" algn="tl">
                    <a:srgbClr val="000000"/>
                  </a:outerShdw>
                </a:effectLst>
              </a:rPr>
              <a:t>мозку</a:t>
            </a:r>
            <a:r>
              <a:rPr lang="ru-RU" dirty="0">
                <a:effectLst>
                  <a:outerShdw blurRad="38100" dist="38100" dir="2700000" algn="tl">
                    <a:srgbClr val="000000"/>
                  </a:outerShdw>
                </a:effectLst>
              </a:rPr>
              <a:t> </a:t>
            </a:r>
            <a:r>
              <a:rPr lang="ru-RU" dirty="0" err="1">
                <a:effectLst>
                  <a:outerShdw blurRad="38100" dist="38100" dir="2700000" algn="tl">
                    <a:srgbClr val="000000"/>
                  </a:outerShdw>
                </a:effectLst>
              </a:rPr>
              <a:t>середнього</a:t>
            </a:r>
            <a:r>
              <a:rPr lang="ru-RU" dirty="0">
                <a:effectLst>
                  <a:outerShdw blurRad="38100" dist="38100" dir="2700000" algn="tl">
                    <a:srgbClr val="000000"/>
                  </a:outerShdw>
                </a:effectLst>
              </a:rPr>
              <a:t> </a:t>
            </a:r>
            <a:r>
              <a:rPr lang="ru-RU" dirty="0" err="1" smtClean="0">
                <a:effectLst>
                  <a:outerShdw blurRad="38100" dist="38100" dir="2700000" algn="tl">
                    <a:srgbClr val="000000"/>
                  </a:outerShdw>
                </a:effectLst>
              </a:rPr>
              <a:t>ступеня</a:t>
            </a:r>
            <a:endParaRPr lang="ru-RU" dirty="0">
              <a:effectLst>
                <a:outerShdw blurRad="38100" dist="38100" dir="2700000" algn="tl">
                  <a:srgbClr val="000000"/>
                </a:outerShdw>
              </a:effectLst>
            </a:endParaRPr>
          </a:p>
          <a:p>
            <a:pPr>
              <a:lnSpc>
                <a:spcPct val="90000"/>
              </a:lnSpc>
              <a:buFontTx/>
              <a:buNone/>
            </a:pPr>
            <a:r>
              <a:rPr lang="ru-RU" b="1" i="1" u="sng" dirty="0" err="1">
                <a:solidFill>
                  <a:srgbClr val="FF0000"/>
                </a:solidFill>
                <a:effectLst>
                  <a:outerShdw blurRad="38100" dist="38100" dir="2700000" algn="tl">
                    <a:srgbClr val="000000"/>
                  </a:outerShdw>
                </a:effectLst>
              </a:rPr>
              <a:t>Важка</a:t>
            </a:r>
            <a:r>
              <a:rPr lang="ru-RU" b="1" i="1" u="sng" dirty="0">
                <a:solidFill>
                  <a:srgbClr val="FF0000"/>
                </a:solidFill>
                <a:effectLst>
                  <a:outerShdw blurRad="38100" dist="38100" dir="2700000" algn="tl">
                    <a:srgbClr val="000000"/>
                  </a:outerShdw>
                </a:effectLst>
              </a:rPr>
              <a:t> ЧМТ:</a:t>
            </a:r>
          </a:p>
          <a:p>
            <a:pPr>
              <a:lnSpc>
                <a:spcPct val="90000"/>
              </a:lnSpc>
              <a:buFontTx/>
              <a:buNone/>
            </a:pPr>
            <a:r>
              <a:rPr lang="ru-RU" dirty="0" err="1" smtClean="0">
                <a:effectLst>
                  <a:outerShdw blurRad="38100" dist="38100" dir="2700000" algn="tl">
                    <a:srgbClr val="000000"/>
                  </a:outerShdw>
                </a:effectLst>
              </a:rPr>
              <a:t>Забиття</a:t>
            </a:r>
            <a:r>
              <a:rPr lang="ru-RU" dirty="0" smtClean="0">
                <a:effectLst>
                  <a:outerShdw blurRad="38100" dist="38100" dir="2700000" algn="tl">
                    <a:srgbClr val="000000"/>
                  </a:outerShdw>
                </a:effectLst>
              </a:rPr>
              <a:t> </a:t>
            </a:r>
            <a:r>
              <a:rPr lang="ru-RU" dirty="0">
                <a:effectLst>
                  <a:outerShdw blurRad="38100" dist="38100" dir="2700000" algn="tl">
                    <a:srgbClr val="000000"/>
                  </a:outerShdw>
                </a:effectLst>
              </a:rPr>
              <a:t>головного </a:t>
            </a:r>
            <a:r>
              <a:rPr lang="ru-RU" dirty="0" err="1">
                <a:effectLst>
                  <a:outerShdw blurRad="38100" dist="38100" dir="2700000" algn="tl">
                    <a:srgbClr val="000000"/>
                  </a:outerShdw>
                </a:effectLst>
              </a:rPr>
              <a:t>мозку</a:t>
            </a:r>
            <a:r>
              <a:rPr lang="ru-RU" dirty="0">
                <a:effectLst>
                  <a:outerShdw blurRad="38100" dist="38100" dir="2700000" algn="tl">
                    <a:srgbClr val="000000"/>
                  </a:outerShdw>
                </a:effectLst>
              </a:rPr>
              <a:t> </a:t>
            </a:r>
            <a:r>
              <a:rPr lang="ru-RU" dirty="0" err="1" smtClean="0">
                <a:effectLst>
                  <a:outerShdw blurRad="38100" dist="38100" dir="2700000" algn="tl">
                    <a:srgbClr val="000000"/>
                  </a:outerShdw>
                </a:effectLst>
              </a:rPr>
              <a:t>важкого</a:t>
            </a:r>
            <a:r>
              <a:rPr lang="ru-RU" dirty="0" smtClean="0">
                <a:effectLst>
                  <a:outerShdw blurRad="38100" dist="38100" dir="2700000" algn="tl">
                    <a:srgbClr val="000000"/>
                  </a:outerShdw>
                </a:effectLst>
              </a:rPr>
              <a:t> </a:t>
            </a:r>
            <a:r>
              <a:rPr lang="ru-RU" dirty="0" err="1">
                <a:effectLst>
                  <a:outerShdw blurRad="38100" dist="38100" dir="2700000" algn="tl">
                    <a:srgbClr val="000000"/>
                  </a:outerShdw>
                </a:effectLst>
              </a:rPr>
              <a:t>ступеня</a:t>
            </a:r>
            <a:r>
              <a:rPr lang="ru-RU" dirty="0">
                <a:effectLst>
                  <a:outerShdw blurRad="38100" dist="38100" dir="2700000" algn="tl">
                    <a:srgbClr val="000000"/>
                  </a:outerShdw>
                </a:effectLst>
              </a:rPr>
              <a:t>;</a:t>
            </a:r>
          </a:p>
          <a:p>
            <a:pPr>
              <a:lnSpc>
                <a:spcPct val="90000"/>
              </a:lnSpc>
              <a:buFontTx/>
              <a:buNone/>
            </a:pPr>
            <a:r>
              <a:rPr lang="ru-RU" dirty="0" err="1">
                <a:effectLst>
                  <a:outerShdw blurRad="38100" dist="38100" dir="2700000" algn="tl">
                    <a:srgbClr val="000000"/>
                  </a:outerShdw>
                </a:effectLst>
              </a:rPr>
              <a:t>Здавлення</a:t>
            </a:r>
            <a:r>
              <a:rPr lang="ru-RU" dirty="0">
                <a:effectLst>
                  <a:outerShdw blurRad="38100" dist="38100" dir="2700000" algn="tl">
                    <a:srgbClr val="000000"/>
                  </a:outerShdw>
                </a:effectLst>
              </a:rPr>
              <a:t> головного </a:t>
            </a:r>
            <a:r>
              <a:rPr lang="ru-RU" dirty="0" err="1">
                <a:effectLst>
                  <a:outerShdw blurRad="38100" dist="38100" dir="2700000" algn="tl">
                    <a:srgbClr val="000000"/>
                  </a:outerShdw>
                </a:effectLst>
              </a:rPr>
              <a:t>мозку</a:t>
            </a:r>
            <a:r>
              <a:rPr lang="ru-RU" dirty="0">
                <a:effectLst>
                  <a:outerShdw blurRad="38100" dist="38100" dir="2700000" algn="tl">
                    <a:srgbClr val="000000"/>
                  </a:outerShdw>
                </a:effectLst>
              </a:rPr>
              <a:t>;</a:t>
            </a:r>
          </a:p>
          <a:p>
            <a:pPr>
              <a:lnSpc>
                <a:spcPct val="90000"/>
              </a:lnSpc>
              <a:buFontTx/>
              <a:buNone/>
            </a:pPr>
            <a:r>
              <a:rPr lang="ru-RU" dirty="0" err="1">
                <a:effectLst>
                  <a:outerShdw blurRad="38100" dist="38100" dir="2700000" algn="tl">
                    <a:srgbClr val="000000"/>
                  </a:outerShdw>
                </a:effectLst>
              </a:rPr>
              <a:t>Дифузне</a:t>
            </a:r>
            <a:r>
              <a:rPr lang="ru-RU" dirty="0">
                <a:effectLst>
                  <a:outerShdw blurRad="38100" dist="38100" dir="2700000" algn="tl">
                    <a:srgbClr val="000000"/>
                  </a:outerShdw>
                </a:effectLst>
              </a:rPr>
              <a:t> аксональное </a:t>
            </a:r>
            <a:r>
              <a:rPr lang="ru-RU" dirty="0" err="1">
                <a:effectLst>
                  <a:outerShdw blurRad="38100" dist="38100" dir="2700000" algn="tl">
                    <a:srgbClr val="000000"/>
                  </a:outerShdw>
                </a:effectLst>
              </a:rPr>
              <a:t>пошкодження</a:t>
            </a:r>
            <a:r>
              <a:rPr lang="ru-RU" dirty="0">
                <a:effectLst>
                  <a:outerShdw blurRad="38100" dist="38100" dir="2700000" algn="tl">
                    <a:srgbClr val="000000"/>
                  </a:outerShdw>
                </a:effectLst>
              </a:rPr>
              <a:t>;</a:t>
            </a:r>
          </a:p>
          <a:p>
            <a:pPr>
              <a:lnSpc>
                <a:spcPct val="90000"/>
              </a:lnSpc>
              <a:buFontTx/>
              <a:buNone/>
            </a:pPr>
            <a:r>
              <a:rPr lang="ru-RU" dirty="0" err="1" smtClean="0">
                <a:effectLst>
                  <a:outerShdw blurRad="38100" dist="38100" dir="2700000" algn="tl">
                    <a:srgbClr val="000000"/>
                  </a:outerShdw>
                </a:effectLst>
              </a:rPr>
              <a:t>Здавлення</a:t>
            </a:r>
            <a:r>
              <a:rPr lang="ru-RU" dirty="0" smtClean="0">
                <a:effectLst>
                  <a:outerShdw blurRad="38100" dist="38100" dir="2700000" algn="tl">
                    <a:srgbClr val="000000"/>
                  </a:outerShdw>
                </a:effectLst>
              </a:rPr>
              <a:t> </a:t>
            </a:r>
            <a:r>
              <a:rPr lang="ru-RU" dirty="0" err="1" smtClean="0">
                <a:effectLst>
                  <a:outerShdw blurRad="38100" dist="38100" dir="2700000" algn="tl">
                    <a:srgbClr val="000000"/>
                  </a:outerShdw>
                </a:effectLst>
              </a:rPr>
              <a:t>голови</a:t>
            </a:r>
            <a:r>
              <a:rPr lang="ru-RU" dirty="0" smtClean="0">
                <a:effectLst>
                  <a:outerShdw blurRad="38100" dist="38100" dir="2700000" algn="tl">
                    <a:srgbClr val="000000"/>
                  </a:outerShdw>
                </a:effectLst>
              </a:rPr>
              <a:t>.</a:t>
            </a:r>
            <a:endParaRPr lang="ru-RU" dirty="0">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a:xfrm>
            <a:off x="457200" y="0"/>
            <a:ext cx="8001000" cy="609600"/>
          </a:xfrm>
        </p:spPr>
        <p:txBody>
          <a:bodyPr/>
          <a:lstStyle/>
          <a:p>
            <a:r>
              <a:rPr lang="ru-RU" sz="3600" b="1" i="1" dirty="0" err="1" smtClean="0">
                <a:solidFill>
                  <a:srgbClr val="FF0000"/>
                </a:solidFill>
                <a:effectLst>
                  <a:outerShdw blurRad="38100" dist="38100" dir="2700000" algn="tl">
                    <a:srgbClr val="C0C0C0"/>
                  </a:outerShdw>
                </a:effectLst>
              </a:rPr>
              <a:t>Ступені</a:t>
            </a:r>
            <a:r>
              <a:rPr lang="ru-RU" sz="3600" b="1" i="1" dirty="0" smtClean="0">
                <a:solidFill>
                  <a:srgbClr val="FF0000"/>
                </a:solidFill>
                <a:effectLst>
                  <a:outerShdw blurRad="38100" dist="38100" dir="2700000" algn="tl">
                    <a:srgbClr val="C0C0C0"/>
                  </a:outerShdw>
                </a:effectLst>
              </a:rPr>
              <a:t> </a:t>
            </a:r>
            <a:r>
              <a:rPr lang="ru-RU" sz="3600" b="1" i="1" dirty="0" err="1">
                <a:solidFill>
                  <a:srgbClr val="FF0000"/>
                </a:solidFill>
                <a:effectLst>
                  <a:outerShdw blurRad="38100" dist="38100" dir="2700000" algn="tl">
                    <a:srgbClr val="C0C0C0"/>
                  </a:outerShdw>
                </a:effectLst>
              </a:rPr>
              <a:t>порушення</a:t>
            </a:r>
            <a:r>
              <a:rPr lang="ru-RU" sz="3600" b="1" i="1" dirty="0">
                <a:solidFill>
                  <a:srgbClr val="FF0000"/>
                </a:solidFill>
                <a:effectLst>
                  <a:outerShdw blurRad="38100" dist="38100" dir="2700000" algn="tl">
                    <a:srgbClr val="C0C0C0"/>
                  </a:outerShdw>
                </a:effectLst>
              </a:rPr>
              <a:t> </a:t>
            </a:r>
            <a:r>
              <a:rPr lang="ru-RU" sz="3600" b="1" i="1" dirty="0" err="1">
                <a:solidFill>
                  <a:srgbClr val="FF0000"/>
                </a:solidFill>
                <a:effectLst>
                  <a:outerShdw blurRad="38100" dist="38100" dir="2700000" algn="tl">
                    <a:srgbClr val="C0C0C0"/>
                  </a:outerShdw>
                </a:effectLst>
              </a:rPr>
              <a:t>свідомості</a:t>
            </a:r>
            <a:endParaRPr lang="ru-RU" sz="3600" b="1" i="1" dirty="0">
              <a:solidFill>
                <a:srgbClr val="FF0000"/>
              </a:solidFill>
              <a:effectLst>
                <a:outerShdw blurRad="38100" dist="38100" dir="2700000" algn="tl">
                  <a:srgbClr val="C0C0C0"/>
                </a:outerShdw>
              </a:effectLst>
            </a:endParaRPr>
          </a:p>
        </p:txBody>
      </p:sp>
      <p:sp>
        <p:nvSpPr>
          <p:cNvPr id="129028" name="Rectangle 4"/>
          <p:cNvSpPr>
            <a:spLocks noChangeArrowheads="1"/>
          </p:cNvSpPr>
          <p:nvPr/>
        </p:nvSpPr>
        <p:spPr bwMode="auto">
          <a:xfrm>
            <a:off x="0" y="843469"/>
            <a:ext cx="4724400" cy="5509200"/>
          </a:xfrm>
          <a:prstGeom prst="rect">
            <a:avLst/>
          </a:prstGeom>
          <a:noFill/>
          <a:ln w="9525">
            <a:noFill/>
            <a:miter lim="800000"/>
            <a:headEnd/>
            <a:tailEnd/>
          </a:ln>
          <a:effectLst/>
        </p:spPr>
        <p:txBody>
          <a:bodyPr anchor="ctr">
            <a:spAutoFit/>
          </a:bodyPr>
          <a:lstStyle/>
          <a:p>
            <a:pPr>
              <a:tabLst>
                <a:tab pos="457200" algn="l"/>
              </a:tabLst>
            </a:pPr>
            <a:r>
              <a:rPr lang="ru-RU" sz="3200" b="1" i="1" dirty="0" err="1" smtClean="0">
                <a:solidFill>
                  <a:srgbClr val="FF0000"/>
                </a:solidFill>
                <a:effectLst>
                  <a:outerShdw blurRad="38100" dist="38100" dir="2700000" algn="tl">
                    <a:srgbClr val="C0C0C0"/>
                  </a:outerShdw>
                </a:effectLst>
              </a:rPr>
              <a:t>О.М.Коновалов</a:t>
            </a:r>
            <a:r>
              <a:rPr lang="ru-RU" sz="3200" b="1" i="1" dirty="0" smtClean="0">
                <a:solidFill>
                  <a:srgbClr val="FF0000"/>
                </a:solidFill>
                <a:effectLst>
                  <a:outerShdw blurRad="38100" dist="38100" dir="2700000" algn="tl">
                    <a:srgbClr val="C0C0C0"/>
                  </a:outerShdw>
                </a:effectLst>
              </a:rPr>
              <a:t> </a:t>
            </a:r>
            <a:r>
              <a:rPr lang="ru-RU" sz="3200" b="1" i="1" dirty="0">
                <a:solidFill>
                  <a:srgbClr val="FF0000"/>
                </a:solidFill>
                <a:effectLst>
                  <a:outerShdw blurRad="38100" dist="38100" dir="2700000" algn="tl">
                    <a:srgbClr val="C0C0C0"/>
                  </a:outerShdw>
                </a:effectLst>
              </a:rPr>
              <a:t>з </a:t>
            </a:r>
            <a:r>
              <a:rPr lang="ru-RU" sz="3200" b="1" i="1" dirty="0" err="1">
                <a:solidFill>
                  <a:srgbClr val="FF0000"/>
                </a:solidFill>
                <a:effectLst>
                  <a:outerShdw blurRad="38100" dist="38100" dir="2700000" algn="tl">
                    <a:srgbClr val="C0C0C0"/>
                  </a:outerShdw>
                </a:effectLst>
              </a:rPr>
              <a:t>співавт</a:t>
            </a:r>
            <a:r>
              <a:rPr lang="ru-RU" sz="3200" b="1" i="1" dirty="0">
                <a:solidFill>
                  <a:srgbClr val="FF0000"/>
                </a:solidFill>
                <a:effectLst>
                  <a:outerShdw blurRad="38100" dist="38100" dir="2700000" algn="tl">
                    <a:srgbClr val="C0C0C0"/>
                  </a:outerShdw>
                </a:effectLst>
              </a:rPr>
              <a:t>. (1998) </a:t>
            </a:r>
            <a:r>
              <a:rPr lang="ru-RU" sz="3200" b="1" i="1" dirty="0" err="1">
                <a:solidFill>
                  <a:srgbClr val="FF0000"/>
                </a:solidFill>
                <a:effectLst>
                  <a:outerShdw blurRad="38100" dist="38100" dir="2700000" algn="tl">
                    <a:srgbClr val="C0C0C0"/>
                  </a:outerShdw>
                </a:effectLst>
              </a:rPr>
              <a:t>виділили</a:t>
            </a:r>
            <a:r>
              <a:rPr lang="ru-RU" sz="3200" b="1" i="1" dirty="0">
                <a:solidFill>
                  <a:srgbClr val="FF0000"/>
                </a:solidFill>
                <a:effectLst>
                  <a:outerShdw blurRad="38100" dist="38100" dir="2700000" algn="tl">
                    <a:srgbClr val="C0C0C0"/>
                  </a:outerShdw>
                </a:effectLst>
              </a:rPr>
              <a:t> </a:t>
            </a:r>
            <a:r>
              <a:rPr lang="ru-RU" sz="3200" b="1" i="1" dirty="0" err="1">
                <a:solidFill>
                  <a:srgbClr val="FF0000"/>
                </a:solidFill>
                <a:effectLst>
                  <a:outerShdw blurRad="38100" dist="38100" dir="2700000" algn="tl">
                    <a:srgbClr val="C0C0C0"/>
                  </a:outerShdw>
                </a:effectLst>
              </a:rPr>
              <a:t>сім</a:t>
            </a:r>
            <a:r>
              <a:rPr lang="ru-RU" sz="3200" b="1" i="1" dirty="0">
                <a:solidFill>
                  <a:srgbClr val="FF0000"/>
                </a:solidFill>
                <a:effectLst>
                  <a:outerShdw blurRad="38100" dist="38100" dir="2700000" algn="tl">
                    <a:srgbClr val="C0C0C0"/>
                  </a:outerShdw>
                </a:effectLst>
              </a:rPr>
              <a:t> </a:t>
            </a:r>
            <a:r>
              <a:rPr lang="ru-RU" sz="3200" b="1" i="1" dirty="0" err="1">
                <a:solidFill>
                  <a:srgbClr val="FF0000"/>
                </a:solidFill>
                <a:effectLst>
                  <a:outerShdw blurRad="38100" dist="38100" dir="2700000" algn="tl">
                    <a:srgbClr val="C0C0C0"/>
                  </a:outerShdw>
                </a:effectLst>
              </a:rPr>
              <a:t>градацій</a:t>
            </a:r>
            <a:r>
              <a:rPr lang="ru-RU" sz="3200" b="1" i="1" dirty="0">
                <a:solidFill>
                  <a:srgbClr val="FF0000"/>
                </a:solidFill>
                <a:effectLst>
                  <a:outerShdw blurRad="38100" dist="38100" dir="2700000" algn="tl">
                    <a:srgbClr val="C0C0C0"/>
                  </a:outerShdw>
                </a:effectLst>
              </a:rPr>
              <a:t> стану </a:t>
            </a:r>
            <a:r>
              <a:rPr lang="ru-RU" sz="3200" b="1" i="1" dirty="0" err="1">
                <a:solidFill>
                  <a:srgbClr val="FF0000"/>
                </a:solidFill>
                <a:effectLst>
                  <a:outerShdw blurRad="38100" dist="38100" dir="2700000" algn="tl">
                    <a:srgbClr val="C0C0C0"/>
                  </a:outerShdw>
                </a:effectLst>
              </a:rPr>
              <a:t>свідомості</a:t>
            </a:r>
            <a:r>
              <a:rPr lang="ru-RU" sz="3200" b="1" i="1" dirty="0">
                <a:solidFill>
                  <a:srgbClr val="FF0000"/>
                </a:solidFill>
                <a:effectLst>
                  <a:outerShdw blurRad="38100" dist="38100" dir="2700000" algn="tl">
                    <a:srgbClr val="C0C0C0"/>
                  </a:outerShdw>
                </a:effectLst>
              </a:rPr>
              <a:t>:</a:t>
            </a:r>
          </a:p>
          <a:p>
            <a:pPr>
              <a:tabLst>
                <a:tab pos="457200" algn="l"/>
              </a:tabLst>
            </a:pPr>
            <a:r>
              <a:rPr lang="ru-RU" sz="3200" b="1" i="1" dirty="0" smtClean="0">
                <a:solidFill>
                  <a:srgbClr val="FF0000"/>
                </a:solidFill>
                <a:effectLst>
                  <a:outerShdw blurRad="38100" dist="38100" dir="2700000" algn="tl">
                    <a:srgbClr val="C0C0C0"/>
                  </a:outerShdw>
                </a:effectLst>
              </a:rPr>
              <a:t>Ясна</a:t>
            </a:r>
            <a:r>
              <a:rPr lang="ru-RU" sz="3200" b="1" i="1" dirty="0">
                <a:solidFill>
                  <a:srgbClr val="FF0000"/>
                </a:solidFill>
                <a:effectLst>
                  <a:outerShdw blurRad="38100" dist="38100" dir="2700000" algn="tl">
                    <a:srgbClr val="C0C0C0"/>
                  </a:outerShdw>
                </a:effectLst>
              </a:rPr>
              <a:t>;</a:t>
            </a:r>
          </a:p>
          <a:p>
            <a:pPr>
              <a:tabLst>
                <a:tab pos="457200" algn="l"/>
              </a:tabLst>
            </a:pPr>
            <a:r>
              <a:rPr lang="ru-RU" sz="3200" b="1" i="1" dirty="0" err="1">
                <a:solidFill>
                  <a:srgbClr val="FF0000"/>
                </a:solidFill>
                <a:effectLst>
                  <a:outerShdw blurRad="38100" dist="38100" dir="2700000" algn="tl">
                    <a:srgbClr val="C0C0C0"/>
                  </a:outerShdw>
                </a:effectLst>
              </a:rPr>
              <a:t>Оглушення</a:t>
            </a:r>
            <a:r>
              <a:rPr lang="ru-RU" sz="3200" b="1" i="1" dirty="0">
                <a:solidFill>
                  <a:srgbClr val="FF0000"/>
                </a:solidFill>
                <a:effectLst>
                  <a:outerShdw blurRad="38100" dist="38100" dir="2700000" algn="tl">
                    <a:srgbClr val="C0C0C0"/>
                  </a:outerShdw>
                </a:effectLst>
              </a:rPr>
              <a:t> </a:t>
            </a:r>
            <a:r>
              <a:rPr lang="ru-RU" sz="3200" b="1" i="1" dirty="0" err="1">
                <a:solidFill>
                  <a:srgbClr val="FF0000"/>
                </a:solidFill>
                <a:effectLst>
                  <a:outerShdw blurRad="38100" dist="38100" dir="2700000" algn="tl">
                    <a:srgbClr val="C0C0C0"/>
                  </a:outerShdw>
                </a:effectLst>
              </a:rPr>
              <a:t>помірне</a:t>
            </a:r>
            <a:r>
              <a:rPr lang="ru-RU" sz="3200" b="1" i="1" dirty="0">
                <a:solidFill>
                  <a:srgbClr val="FF0000"/>
                </a:solidFill>
                <a:effectLst>
                  <a:outerShdw blurRad="38100" dist="38100" dir="2700000" algn="tl">
                    <a:srgbClr val="C0C0C0"/>
                  </a:outerShdw>
                </a:effectLst>
              </a:rPr>
              <a:t>;</a:t>
            </a:r>
          </a:p>
          <a:p>
            <a:pPr>
              <a:tabLst>
                <a:tab pos="457200" algn="l"/>
              </a:tabLst>
            </a:pPr>
            <a:r>
              <a:rPr lang="ru-RU" sz="3200" b="1" i="1" dirty="0" err="1">
                <a:solidFill>
                  <a:srgbClr val="FF0000"/>
                </a:solidFill>
                <a:effectLst>
                  <a:outerShdw blurRad="38100" dist="38100" dir="2700000" algn="tl">
                    <a:srgbClr val="C0C0C0"/>
                  </a:outerShdw>
                </a:effectLst>
              </a:rPr>
              <a:t>Оглушення</a:t>
            </a:r>
            <a:r>
              <a:rPr lang="ru-RU" sz="3200" b="1" i="1" dirty="0">
                <a:solidFill>
                  <a:srgbClr val="FF0000"/>
                </a:solidFill>
                <a:effectLst>
                  <a:outerShdw blurRad="38100" dist="38100" dir="2700000" algn="tl">
                    <a:srgbClr val="C0C0C0"/>
                  </a:outerShdw>
                </a:effectLst>
              </a:rPr>
              <a:t> </a:t>
            </a:r>
            <a:r>
              <a:rPr lang="ru-RU" sz="3200" b="1" i="1" dirty="0" err="1">
                <a:solidFill>
                  <a:srgbClr val="FF0000"/>
                </a:solidFill>
                <a:effectLst>
                  <a:outerShdw blurRad="38100" dist="38100" dir="2700000" algn="tl">
                    <a:srgbClr val="C0C0C0"/>
                  </a:outerShdw>
                </a:effectLst>
              </a:rPr>
              <a:t>глибоке</a:t>
            </a:r>
            <a:r>
              <a:rPr lang="ru-RU" sz="3200" b="1" i="1" dirty="0">
                <a:solidFill>
                  <a:srgbClr val="FF0000"/>
                </a:solidFill>
                <a:effectLst>
                  <a:outerShdw blurRad="38100" dist="38100" dir="2700000" algn="tl">
                    <a:srgbClr val="C0C0C0"/>
                  </a:outerShdw>
                </a:effectLst>
              </a:rPr>
              <a:t>;</a:t>
            </a:r>
          </a:p>
          <a:p>
            <a:pPr>
              <a:tabLst>
                <a:tab pos="457200" algn="l"/>
              </a:tabLst>
            </a:pPr>
            <a:r>
              <a:rPr lang="ru-RU" sz="3200" b="1" i="1" dirty="0" smtClean="0">
                <a:solidFill>
                  <a:srgbClr val="FF0000"/>
                </a:solidFill>
                <a:effectLst>
                  <a:outerShdw blurRad="38100" dist="38100" dir="2700000" algn="tl">
                    <a:srgbClr val="C0C0C0"/>
                  </a:outerShdw>
                </a:effectLst>
              </a:rPr>
              <a:t>Сопор</a:t>
            </a:r>
            <a:r>
              <a:rPr lang="ru-RU" sz="3200" b="1" i="1" dirty="0">
                <a:solidFill>
                  <a:srgbClr val="FF0000"/>
                </a:solidFill>
                <a:effectLst>
                  <a:outerShdw blurRad="38100" dist="38100" dir="2700000" algn="tl">
                    <a:srgbClr val="C0C0C0"/>
                  </a:outerShdw>
                </a:effectLst>
              </a:rPr>
              <a:t>;</a:t>
            </a:r>
          </a:p>
          <a:p>
            <a:pPr>
              <a:tabLst>
                <a:tab pos="457200" algn="l"/>
              </a:tabLst>
            </a:pPr>
            <a:r>
              <a:rPr lang="ru-RU" sz="3200" b="1" i="1" dirty="0">
                <a:solidFill>
                  <a:srgbClr val="FF0000"/>
                </a:solidFill>
                <a:effectLst>
                  <a:outerShdw blurRad="38100" dist="38100" dir="2700000" algn="tl">
                    <a:srgbClr val="C0C0C0"/>
                  </a:outerShdw>
                </a:effectLst>
              </a:rPr>
              <a:t>Кома </a:t>
            </a:r>
            <a:r>
              <a:rPr lang="ru-RU" sz="3200" b="1" i="1" dirty="0" err="1">
                <a:solidFill>
                  <a:srgbClr val="FF0000"/>
                </a:solidFill>
                <a:effectLst>
                  <a:outerShdw blurRad="38100" dist="38100" dir="2700000" algn="tl">
                    <a:srgbClr val="C0C0C0"/>
                  </a:outerShdw>
                </a:effectLst>
              </a:rPr>
              <a:t>помірна</a:t>
            </a:r>
            <a:r>
              <a:rPr lang="ru-RU" sz="3200" b="1" i="1" dirty="0">
                <a:solidFill>
                  <a:srgbClr val="FF0000"/>
                </a:solidFill>
                <a:effectLst>
                  <a:outerShdw blurRad="38100" dist="38100" dir="2700000" algn="tl">
                    <a:srgbClr val="C0C0C0"/>
                  </a:outerShdw>
                </a:effectLst>
              </a:rPr>
              <a:t>;</a:t>
            </a:r>
          </a:p>
          <a:p>
            <a:pPr>
              <a:tabLst>
                <a:tab pos="457200" algn="l"/>
              </a:tabLst>
            </a:pPr>
            <a:r>
              <a:rPr lang="ru-RU" sz="3200" b="1" i="1" dirty="0">
                <a:solidFill>
                  <a:srgbClr val="FF0000"/>
                </a:solidFill>
                <a:effectLst>
                  <a:outerShdw blurRad="38100" dist="38100" dir="2700000" algn="tl">
                    <a:srgbClr val="C0C0C0"/>
                  </a:outerShdw>
                </a:effectLst>
              </a:rPr>
              <a:t>Кома </a:t>
            </a:r>
            <a:r>
              <a:rPr lang="ru-RU" sz="3200" b="1" i="1" dirty="0" err="1">
                <a:solidFill>
                  <a:srgbClr val="FF0000"/>
                </a:solidFill>
                <a:effectLst>
                  <a:outerShdw blurRad="38100" dist="38100" dir="2700000" algn="tl">
                    <a:srgbClr val="C0C0C0"/>
                  </a:outerShdw>
                </a:effectLst>
              </a:rPr>
              <a:t>глибока</a:t>
            </a:r>
            <a:r>
              <a:rPr lang="ru-RU" sz="3200" b="1" i="1" dirty="0">
                <a:solidFill>
                  <a:srgbClr val="FF0000"/>
                </a:solidFill>
                <a:effectLst>
                  <a:outerShdw blurRad="38100" dist="38100" dir="2700000" algn="tl">
                    <a:srgbClr val="C0C0C0"/>
                  </a:outerShdw>
                </a:effectLst>
              </a:rPr>
              <a:t>;</a:t>
            </a:r>
          </a:p>
          <a:p>
            <a:pPr>
              <a:tabLst>
                <a:tab pos="457200" algn="l"/>
              </a:tabLst>
            </a:pPr>
            <a:r>
              <a:rPr lang="ru-RU" sz="3200" b="1" i="1" dirty="0">
                <a:solidFill>
                  <a:srgbClr val="FF0000"/>
                </a:solidFill>
                <a:effectLst>
                  <a:outerShdw blurRad="38100" dist="38100" dir="2700000" algn="tl">
                    <a:srgbClr val="C0C0C0"/>
                  </a:outerShdw>
                </a:effectLst>
              </a:rPr>
              <a:t>кома </a:t>
            </a:r>
            <a:r>
              <a:rPr lang="ru-RU" sz="3200" b="1" i="1" dirty="0" err="1">
                <a:solidFill>
                  <a:srgbClr val="FF0000"/>
                </a:solidFill>
                <a:effectLst>
                  <a:outerShdw blurRad="38100" dist="38100" dir="2700000" algn="tl">
                    <a:srgbClr val="C0C0C0"/>
                  </a:outerShdw>
                </a:effectLst>
              </a:rPr>
              <a:t>термінальна</a:t>
            </a:r>
            <a:endParaRPr lang="ru-RU" sz="3200" dirty="0">
              <a:solidFill>
                <a:srgbClr val="FF0000"/>
              </a:solidFill>
              <a:effectLst>
                <a:outerShdw blurRad="38100" dist="38100" dir="2700000" algn="tl">
                  <a:srgbClr val="C0C0C0"/>
                </a:outerShdw>
              </a:effectLst>
            </a:endParaRPr>
          </a:p>
        </p:txBody>
      </p:sp>
      <p:pic>
        <p:nvPicPr>
          <p:cNvPr id="129033" name="Picture 9" descr="Расходящееся косоглазие при тяжелой черепно-мозговой травме"/>
          <p:cNvPicPr>
            <a:picLocks noChangeAspect="1" noChangeArrowheads="1"/>
          </p:cNvPicPr>
          <p:nvPr/>
        </p:nvPicPr>
        <p:blipFill>
          <a:blip r:embed="rId2"/>
          <a:srcRect/>
          <a:stretch>
            <a:fillRect/>
          </a:stretch>
        </p:blipFill>
        <p:spPr bwMode="auto">
          <a:xfrm>
            <a:off x="4572000" y="3384550"/>
            <a:ext cx="4572000" cy="3473450"/>
          </a:xfrm>
          <a:prstGeom prst="rect">
            <a:avLst/>
          </a:prstGeom>
          <a:noFill/>
        </p:spPr>
      </p:pic>
      <p:pic>
        <p:nvPicPr>
          <p:cNvPr id="129035" name="Picture 11" descr="101"/>
          <p:cNvPicPr>
            <a:picLocks noChangeAspect="1" noChangeArrowheads="1"/>
          </p:cNvPicPr>
          <p:nvPr/>
        </p:nvPicPr>
        <p:blipFill>
          <a:blip r:embed="rId3"/>
          <a:srcRect/>
          <a:stretch>
            <a:fillRect/>
          </a:stretch>
        </p:blipFill>
        <p:spPr bwMode="auto">
          <a:xfrm>
            <a:off x="4572000" y="609600"/>
            <a:ext cx="4572000" cy="2881313"/>
          </a:xfrm>
          <a:prstGeom prst="rect">
            <a:avLst/>
          </a:prstGeom>
          <a:noFill/>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6934200" y="533400"/>
            <a:ext cx="2209800" cy="5257800"/>
          </a:xfrm>
        </p:spPr>
        <p:txBody>
          <a:bodyPr/>
          <a:lstStyle/>
          <a:p>
            <a:r>
              <a:rPr lang="ru-RU" b="1" dirty="0">
                <a:solidFill>
                  <a:srgbClr val="FF0000"/>
                </a:solidFill>
                <a:effectLst>
                  <a:outerShdw blurRad="38100" dist="38100" dir="2700000" algn="tl">
                    <a:srgbClr val="C0C0C0"/>
                  </a:outerShdw>
                </a:effectLst>
              </a:rPr>
              <a:t>Шкала ком Глазго</a:t>
            </a:r>
            <a:br>
              <a:rPr lang="ru-RU" b="1" dirty="0">
                <a:solidFill>
                  <a:srgbClr val="FF0000"/>
                </a:solidFill>
                <a:effectLst>
                  <a:outerShdw blurRad="38100" dist="38100" dir="2700000" algn="tl">
                    <a:srgbClr val="C0C0C0"/>
                  </a:outerShdw>
                </a:effectLst>
              </a:rPr>
            </a:br>
            <a:r>
              <a:rPr lang="ru-RU" b="1" dirty="0">
                <a:solidFill>
                  <a:srgbClr val="FF0000"/>
                </a:solidFill>
                <a:effectLst>
                  <a:outerShdw blurRad="38100" dist="38100" dir="2700000" algn="tl">
                    <a:srgbClr val="C0C0C0"/>
                  </a:outerShdw>
                </a:effectLst>
              </a:rPr>
              <a:t>(ШКГ)</a:t>
            </a:r>
            <a:br>
              <a:rPr lang="ru-RU" b="1" dirty="0">
                <a:solidFill>
                  <a:srgbClr val="FF0000"/>
                </a:solidFill>
                <a:effectLst>
                  <a:outerShdw blurRad="38100" dist="38100" dir="2700000" algn="tl">
                    <a:srgbClr val="C0C0C0"/>
                  </a:outerShdw>
                </a:effectLst>
              </a:rPr>
            </a:br>
            <a:r>
              <a:rPr lang="ru-RU" b="1" dirty="0">
                <a:solidFill>
                  <a:srgbClr val="FF0000"/>
                </a:solidFill>
                <a:effectLst>
                  <a:outerShdw blurRad="38100" dist="38100" dir="2700000" algn="tl">
                    <a:srgbClr val="C0C0C0"/>
                  </a:outerShdw>
                </a:effectLst>
              </a:rPr>
              <a:t/>
            </a:r>
            <a:br>
              <a:rPr lang="ru-RU" b="1" dirty="0">
                <a:solidFill>
                  <a:srgbClr val="FF0000"/>
                </a:solidFill>
                <a:effectLst>
                  <a:outerShdw blurRad="38100" dist="38100" dir="2700000" algn="tl">
                    <a:srgbClr val="C0C0C0"/>
                  </a:outerShdw>
                </a:effectLst>
              </a:rPr>
            </a:br>
            <a:r>
              <a:rPr lang="en-US" sz="2800" b="1" dirty="0">
                <a:effectLst>
                  <a:outerShdw blurRad="38100" dist="38100" dir="2700000" algn="tl">
                    <a:srgbClr val="C0C0C0"/>
                  </a:outerShdw>
                </a:effectLst>
              </a:rPr>
              <a:t>G</a:t>
            </a:r>
            <a:r>
              <a:rPr lang="ru-RU" sz="2800" b="1" dirty="0">
                <a:effectLst>
                  <a:outerShdw blurRad="38100" dist="38100" dir="2700000" algn="tl">
                    <a:srgbClr val="C0C0C0"/>
                  </a:outerShdw>
                </a:effectLst>
              </a:rPr>
              <a:t>.</a:t>
            </a:r>
            <a:r>
              <a:rPr lang="en-US" sz="2800" b="1" dirty="0">
                <a:effectLst>
                  <a:outerShdw blurRad="38100" dist="38100" dir="2700000" algn="tl">
                    <a:srgbClr val="C0C0C0"/>
                  </a:outerShdw>
                </a:effectLst>
              </a:rPr>
              <a:t>Teasdale</a:t>
            </a:r>
            <a:r>
              <a:rPr lang="ru-RU" sz="2800" b="1" dirty="0">
                <a:effectLst>
                  <a:outerShdw blurRad="38100" dist="38100" dir="2700000" algn="tl">
                    <a:srgbClr val="C0C0C0"/>
                  </a:outerShdw>
                </a:effectLst>
              </a:rPr>
              <a:t> и </a:t>
            </a:r>
            <a:r>
              <a:rPr lang="en-US" sz="2800" b="1" dirty="0">
                <a:effectLst>
                  <a:outerShdw blurRad="38100" dist="38100" dir="2700000" algn="tl">
                    <a:srgbClr val="C0C0C0"/>
                  </a:outerShdw>
                </a:effectLst>
              </a:rPr>
              <a:t>B</a:t>
            </a:r>
            <a:r>
              <a:rPr lang="ru-RU" sz="2800" b="1" dirty="0">
                <a:effectLst>
                  <a:outerShdw blurRad="38100" dist="38100" dir="2700000" algn="tl">
                    <a:srgbClr val="C0C0C0"/>
                  </a:outerShdw>
                </a:effectLst>
              </a:rPr>
              <a:t>.</a:t>
            </a:r>
            <a:r>
              <a:rPr lang="en-US" sz="2800" b="1" dirty="0">
                <a:effectLst>
                  <a:outerShdw blurRad="38100" dist="38100" dir="2700000" algn="tl">
                    <a:srgbClr val="C0C0C0"/>
                  </a:outerShdw>
                </a:effectLst>
              </a:rPr>
              <a:t>Jennet</a:t>
            </a:r>
            <a:r>
              <a:rPr lang="ru-RU" sz="2800" b="1" dirty="0">
                <a:effectLst>
                  <a:outerShdw blurRad="38100" dist="38100" dir="2700000" algn="tl">
                    <a:srgbClr val="C0C0C0"/>
                  </a:outerShdw>
                </a:effectLst>
              </a:rPr>
              <a:t> (1974)</a:t>
            </a:r>
            <a:endParaRPr lang="ru-RU" dirty="0"/>
          </a:p>
        </p:txBody>
      </p:sp>
      <p:pic>
        <p:nvPicPr>
          <p:cNvPr id="74762" name="Picture 10"/>
          <p:cNvPicPr>
            <a:picLocks noChangeAspect="1" noChangeArrowheads="1"/>
          </p:cNvPicPr>
          <p:nvPr/>
        </p:nvPicPr>
        <p:blipFill>
          <a:blip r:embed="rId2"/>
          <a:srcRect/>
          <a:stretch>
            <a:fillRect/>
          </a:stretch>
        </p:blipFill>
        <p:spPr bwMode="auto">
          <a:xfrm>
            <a:off x="0" y="0"/>
            <a:ext cx="7010400" cy="6858000"/>
          </a:xfrm>
          <a:prstGeom prst="rect">
            <a:avLst/>
          </a:prstGeom>
          <a:noFill/>
          <a:ln w="12700">
            <a:noFill/>
            <a:miter lim="800000"/>
            <a:headEnd type="none" w="sm" len="sm"/>
            <a:tailEnd type="none" w="sm" len="sm"/>
          </a:ln>
          <a:effectLst/>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457200" y="0"/>
            <a:ext cx="8305800" cy="1066800"/>
          </a:xfrm>
        </p:spPr>
        <p:txBody>
          <a:bodyPr/>
          <a:lstStyle/>
          <a:p>
            <a:r>
              <a:rPr lang="ru-RU" sz="3600" b="1" i="1" dirty="0" err="1" smtClean="0">
                <a:solidFill>
                  <a:srgbClr val="FF0000"/>
                </a:solidFill>
                <a:effectLst>
                  <a:outerShdw blurRad="38100" dist="38100" dir="2700000" algn="tl">
                    <a:srgbClr val="000000"/>
                  </a:outerShdw>
                </a:effectLst>
              </a:rPr>
              <a:t>Кількісна</a:t>
            </a:r>
            <a:r>
              <a:rPr lang="ru-RU" sz="3600" b="1" i="1" dirty="0" smtClean="0">
                <a:solidFill>
                  <a:srgbClr val="FF0000"/>
                </a:solidFill>
                <a:effectLst>
                  <a:outerShdw blurRad="38100" dist="38100" dir="2700000" algn="tl">
                    <a:srgbClr val="000000"/>
                  </a:outerShdw>
                </a:effectLst>
              </a:rPr>
              <a:t> </a:t>
            </a:r>
            <a:r>
              <a:rPr lang="ru-RU" sz="3600" b="1" i="1" dirty="0" err="1">
                <a:solidFill>
                  <a:srgbClr val="FF0000"/>
                </a:solidFill>
                <a:effectLst>
                  <a:outerShdw blurRad="38100" dist="38100" dir="2700000" algn="tl">
                    <a:srgbClr val="000000"/>
                  </a:outerShdw>
                </a:effectLst>
              </a:rPr>
              <a:t>оцінка</a:t>
            </a:r>
            <a:r>
              <a:rPr lang="ru-RU" sz="3600" b="1" i="1" dirty="0">
                <a:solidFill>
                  <a:srgbClr val="FF0000"/>
                </a:solidFill>
                <a:effectLst>
                  <a:outerShdw blurRad="38100" dist="38100" dir="2700000" algn="tl">
                    <a:srgbClr val="000000"/>
                  </a:outerShdw>
                </a:effectLst>
              </a:rPr>
              <a:t> стану </a:t>
            </a:r>
            <a:r>
              <a:rPr lang="ru-RU" sz="3600" b="1" i="1" dirty="0" err="1">
                <a:solidFill>
                  <a:srgbClr val="FF0000"/>
                </a:solidFill>
                <a:effectLst>
                  <a:outerShdw blurRad="38100" dist="38100" dir="2700000" algn="tl">
                    <a:srgbClr val="000000"/>
                  </a:outerShdw>
                </a:effectLst>
              </a:rPr>
              <a:t>потерпілого</a:t>
            </a:r>
            <a:endParaRPr lang="ru-RU" sz="3600" b="1" i="1" dirty="0">
              <a:solidFill>
                <a:srgbClr val="FF0000"/>
              </a:solidFill>
              <a:effectLst>
                <a:outerShdw blurRad="38100" dist="38100" dir="2700000" algn="tl">
                  <a:srgbClr val="000000"/>
                </a:outerShdw>
              </a:effectLst>
            </a:endParaRPr>
          </a:p>
        </p:txBody>
      </p:sp>
      <p:sp>
        <p:nvSpPr>
          <p:cNvPr id="130052" name="Rectangle 4"/>
          <p:cNvSpPr>
            <a:spLocks noChangeArrowheads="1"/>
          </p:cNvSpPr>
          <p:nvPr/>
        </p:nvSpPr>
        <p:spPr bwMode="auto">
          <a:xfrm>
            <a:off x="0" y="1143000"/>
            <a:ext cx="9144000" cy="3565525"/>
          </a:xfrm>
          <a:prstGeom prst="rect">
            <a:avLst/>
          </a:prstGeom>
          <a:noFill/>
          <a:ln w="9525">
            <a:noFill/>
            <a:miter lim="800000"/>
            <a:headEnd/>
            <a:tailEnd/>
          </a:ln>
          <a:effectLst/>
        </p:spPr>
        <p:txBody>
          <a:bodyPr anchor="ctr">
            <a:spAutoFit/>
          </a:bodyPr>
          <a:lstStyle/>
          <a:p>
            <a:pPr>
              <a:buFontTx/>
              <a:buChar char="•"/>
            </a:pPr>
            <a:r>
              <a:rPr lang="ru-RU" sz="3200" dirty="0" err="1"/>
              <a:t>Свідомість</a:t>
            </a:r>
            <a:r>
              <a:rPr lang="ru-RU" sz="3200" dirty="0"/>
              <a:t> ясна - </a:t>
            </a:r>
            <a:r>
              <a:rPr lang="ru-RU" sz="3200" dirty="0">
                <a:solidFill>
                  <a:srgbClr val="FF0000"/>
                </a:solidFill>
              </a:rPr>
              <a:t>15 </a:t>
            </a:r>
            <a:r>
              <a:rPr lang="ru-RU" sz="3200" dirty="0" err="1"/>
              <a:t>балів</a:t>
            </a:r>
            <a:r>
              <a:rPr lang="ru-RU" sz="3200" dirty="0"/>
              <a:t>;</a:t>
            </a:r>
          </a:p>
          <a:p>
            <a:pPr>
              <a:buFontTx/>
              <a:buChar char="•"/>
            </a:pPr>
            <a:r>
              <a:rPr lang="ru-RU" sz="3200" dirty="0" err="1"/>
              <a:t>Помірне</a:t>
            </a:r>
            <a:r>
              <a:rPr lang="ru-RU" sz="3200" dirty="0"/>
              <a:t> </a:t>
            </a:r>
            <a:r>
              <a:rPr lang="ru-RU" sz="3200" dirty="0" err="1"/>
              <a:t>оглушення</a:t>
            </a:r>
            <a:r>
              <a:rPr lang="ru-RU" sz="3200" dirty="0"/>
              <a:t> - </a:t>
            </a:r>
            <a:r>
              <a:rPr lang="ru-RU" sz="3200" dirty="0">
                <a:solidFill>
                  <a:srgbClr val="FF0000"/>
                </a:solidFill>
              </a:rPr>
              <a:t>13-14</a:t>
            </a:r>
            <a:r>
              <a:rPr lang="ru-RU" sz="3200" dirty="0"/>
              <a:t> </a:t>
            </a:r>
            <a:r>
              <a:rPr lang="ru-RU" sz="3200" dirty="0" err="1"/>
              <a:t>балів</a:t>
            </a:r>
            <a:r>
              <a:rPr lang="ru-RU" sz="3200" dirty="0"/>
              <a:t>;</a:t>
            </a:r>
          </a:p>
          <a:p>
            <a:pPr>
              <a:buFontTx/>
              <a:buChar char="•"/>
            </a:pPr>
            <a:r>
              <a:rPr lang="ru-RU" sz="3200" dirty="0" err="1"/>
              <a:t>Глибоке</a:t>
            </a:r>
            <a:r>
              <a:rPr lang="ru-RU" sz="3200" dirty="0"/>
              <a:t> </a:t>
            </a:r>
            <a:r>
              <a:rPr lang="ru-RU" sz="3200" dirty="0" err="1"/>
              <a:t>оглушення</a:t>
            </a:r>
            <a:r>
              <a:rPr lang="ru-RU" sz="3200" dirty="0"/>
              <a:t> - </a:t>
            </a:r>
            <a:r>
              <a:rPr lang="ru-RU" sz="3200" dirty="0">
                <a:solidFill>
                  <a:srgbClr val="FF0000"/>
                </a:solidFill>
              </a:rPr>
              <a:t>11-12</a:t>
            </a:r>
            <a:r>
              <a:rPr lang="ru-RU" sz="3200" dirty="0"/>
              <a:t> </a:t>
            </a:r>
            <a:r>
              <a:rPr lang="ru-RU" sz="3200" dirty="0" err="1"/>
              <a:t>балів</a:t>
            </a:r>
            <a:r>
              <a:rPr lang="ru-RU" sz="3200" dirty="0"/>
              <a:t>;</a:t>
            </a:r>
          </a:p>
          <a:p>
            <a:pPr>
              <a:buFontTx/>
              <a:buChar char="•"/>
            </a:pPr>
            <a:r>
              <a:rPr lang="ru-RU" sz="3200" dirty="0"/>
              <a:t>Сопор - </a:t>
            </a:r>
            <a:r>
              <a:rPr lang="ru-RU" sz="3200" dirty="0">
                <a:solidFill>
                  <a:srgbClr val="FF0000"/>
                </a:solidFill>
              </a:rPr>
              <a:t>8-10</a:t>
            </a:r>
            <a:r>
              <a:rPr lang="ru-RU" sz="3200" dirty="0"/>
              <a:t> </a:t>
            </a:r>
            <a:r>
              <a:rPr lang="ru-RU" sz="3200" dirty="0" err="1"/>
              <a:t>балів</a:t>
            </a:r>
            <a:r>
              <a:rPr lang="ru-RU" sz="3200" dirty="0"/>
              <a:t>;</a:t>
            </a:r>
          </a:p>
          <a:p>
            <a:pPr>
              <a:buFontTx/>
              <a:buChar char="•"/>
            </a:pPr>
            <a:r>
              <a:rPr lang="ru-RU" sz="3200" dirty="0" err="1"/>
              <a:t>Помірна</a:t>
            </a:r>
            <a:r>
              <a:rPr lang="ru-RU" sz="3200" dirty="0"/>
              <a:t> кома - </a:t>
            </a:r>
            <a:r>
              <a:rPr lang="ru-RU" sz="3200" dirty="0">
                <a:solidFill>
                  <a:srgbClr val="FF0000"/>
                </a:solidFill>
              </a:rPr>
              <a:t>6-7</a:t>
            </a:r>
            <a:r>
              <a:rPr lang="ru-RU" sz="3200" dirty="0"/>
              <a:t> </a:t>
            </a:r>
            <a:r>
              <a:rPr lang="ru-RU" sz="3200" dirty="0" err="1"/>
              <a:t>балів</a:t>
            </a:r>
            <a:r>
              <a:rPr lang="ru-RU" sz="3200" dirty="0"/>
              <a:t>;</a:t>
            </a:r>
          </a:p>
          <a:p>
            <a:pPr>
              <a:buFontTx/>
              <a:buChar char="•"/>
            </a:pPr>
            <a:r>
              <a:rPr lang="ru-RU" sz="3200" dirty="0" err="1"/>
              <a:t>Глибока</a:t>
            </a:r>
            <a:r>
              <a:rPr lang="ru-RU" sz="3200" dirty="0"/>
              <a:t> кома - </a:t>
            </a:r>
            <a:r>
              <a:rPr lang="ru-RU" sz="3200" dirty="0">
                <a:solidFill>
                  <a:srgbClr val="FF0000"/>
                </a:solidFill>
              </a:rPr>
              <a:t>4-5</a:t>
            </a:r>
            <a:r>
              <a:rPr lang="ru-RU" sz="3200" dirty="0"/>
              <a:t> </a:t>
            </a:r>
            <a:r>
              <a:rPr lang="ru-RU" sz="3200" dirty="0" err="1"/>
              <a:t>балів</a:t>
            </a:r>
            <a:r>
              <a:rPr lang="ru-RU" sz="3200" dirty="0"/>
              <a:t>;</a:t>
            </a:r>
          </a:p>
          <a:p>
            <a:pPr>
              <a:buFontTx/>
              <a:buChar char="•"/>
            </a:pPr>
            <a:r>
              <a:rPr lang="ru-RU" sz="3200" dirty="0" err="1" smtClean="0"/>
              <a:t>Термінальна</a:t>
            </a:r>
            <a:r>
              <a:rPr lang="ru-RU" sz="3200" dirty="0" smtClean="0"/>
              <a:t> кома </a:t>
            </a:r>
            <a:r>
              <a:rPr lang="ru-RU" sz="3200" dirty="0"/>
              <a:t>- </a:t>
            </a:r>
            <a:r>
              <a:rPr lang="ru-RU" sz="3200" dirty="0">
                <a:solidFill>
                  <a:srgbClr val="FF0000"/>
                </a:solidFill>
              </a:rPr>
              <a:t>3 </a:t>
            </a:r>
            <a:r>
              <a:rPr lang="ru-RU" sz="3200" dirty="0" err="1"/>
              <a:t>бали</a:t>
            </a:r>
            <a:endParaRPr lang="ru-RU" sz="3600" dirty="0"/>
          </a:p>
        </p:txBody>
      </p:sp>
      <p:sp>
        <p:nvSpPr>
          <p:cNvPr id="130053" name="Rectangle 5"/>
          <p:cNvSpPr>
            <a:spLocks noChangeArrowheads="1"/>
          </p:cNvSpPr>
          <p:nvPr/>
        </p:nvSpPr>
        <p:spPr bwMode="auto">
          <a:xfrm>
            <a:off x="1600200" y="4945252"/>
            <a:ext cx="7391400" cy="1569660"/>
          </a:xfrm>
          <a:prstGeom prst="rect">
            <a:avLst/>
          </a:prstGeom>
          <a:noFill/>
          <a:ln w="9525">
            <a:noFill/>
            <a:miter lim="800000"/>
            <a:headEnd/>
            <a:tailEnd/>
          </a:ln>
          <a:effectLst/>
        </p:spPr>
        <p:txBody>
          <a:bodyPr anchor="ctr">
            <a:spAutoFit/>
          </a:bodyPr>
          <a:lstStyle/>
          <a:p>
            <a:pPr algn="r">
              <a:tabLst>
                <a:tab pos="457200" algn="l"/>
              </a:tabLst>
            </a:pPr>
            <a:r>
              <a:rPr lang="ru-RU" sz="3200" b="1" i="1" dirty="0" smtClean="0">
                <a:solidFill>
                  <a:srgbClr val="FF0000"/>
                </a:solidFill>
                <a:effectLst>
                  <a:outerShdw blurRad="38100" dist="38100" dir="2700000" algn="tl">
                    <a:srgbClr val="000000"/>
                  </a:outerShdw>
                </a:effectLst>
              </a:rPr>
              <a:t>Легка </a:t>
            </a:r>
            <a:r>
              <a:rPr lang="ru-RU" sz="3200" b="1" i="1" dirty="0">
                <a:solidFill>
                  <a:srgbClr val="FF0000"/>
                </a:solidFill>
                <a:effectLst>
                  <a:outerShdw blurRad="38100" dist="38100" dir="2700000" algn="tl">
                    <a:srgbClr val="000000"/>
                  </a:outerShdw>
                </a:effectLst>
              </a:rPr>
              <a:t>ЧМТ</a:t>
            </a:r>
            <a:r>
              <a:rPr lang="ru-RU" sz="3200" dirty="0"/>
              <a:t> - </a:t>
            </a:r>
            <a:r>
              <a:rPr lang="ru-RU" sz="3200" b="1" i="1" dirty="0">
                <a:solidFill>
                  <a:srgbClr val="FF0000"/>
                </a:solidFill>
                <a:effectLst>
                  <a:outerShdw blurRad="38100" dist="38100" dir="2700000" algn="tl">
                    <a:srgbClr val="000000"/>
                  </a:outerShdw>
                </a:effectLst>
              </a:rPr>
              <a:t>13-15</a:t>
            </a:r>
            <a:r>
              <a:rPr lang="ru-RU" sz="3200" dirty="0"/>
              <a:t> </a:t>
            </a:r>
            <a:r>
              <a:rPr lang="ru-RU" sz="3200" dirty="0" err="1" smtClean="0">
                <a:solidFill>
                  <a:srgbClr val="FF0000"/>
                </a:solidFill>
              </a:rPr>
              <a:t>балів</a:t>
            </a:r>
            <a:endParaRPr lang="ru-RU" sz="3200" dirty="0">
              <a:solidFill>
                <a:srgbClr val="FF0000"/>
              </a:solidFill>
            </a:endParaRPr>
          </a:p>
          <a:p>
            <a:pPr algn="r">
              <a:tabLst>
                <a:tab pos="457200" algn="l"/>
              </a:tabLst>
            </a:pPr>
            <a:r>
              <a:rPr lang="ru-RU" sz="3200" b="1" i="1" dirty="0" smtClean="0">
                <a:solidFill>
                  <a:srgbClr val="FF0000"/>
                </a:solidFill>
                <a:effectLst>
                  <a:outerShdw blurRad="38100" dist="38100" dir="2700000" algn="tl">
                    <a:srgbClr val="000000"/>
                  </a:outerShdw>
                </a:effectLst>
              </a:rPr>
              <a:t>ЧМТ </a:t>
            </a:r>
            <a:r>
              <a:rPr lang="ru-RU" sz="3200" b="1" i="1" dirty="0" err="1" smtClean="0">
                <a:solidFill>
                  <a:srgbClr val="FF0000"/>
                </a:solidFill>
                <a:effectLst>
                  <a:outerShdw blurRad="38100" dist="38100" dir="2700000" algn="tl">
                    <a:srgbClr val="000000"/>
                  </a:outerShdw>
                </a:effectLst>
              </a:rPr>
              <a:t>середньо</a:t>
            </a:r>
            <a:r>
              <a:rPr lang="ru-RU" sz="3200" b="1" i="1" dirty="0" smtClean="0">
                <a:solidFill>
                  <a:srgbClr val="FF0000"/>
                </a:solidFill>
                <a:effectLst>
                  <a:outerShdw blurRad="38100" dist="38100" dir="2700000" algn="tl">
                    <a:srgbClr val="000000"/>
                  </a:outerShdw>
                </a:effectLst>
              </a:rPr>
              <a:t> </a:t>
            </a:r>
            <a:r>
              <a:rPr lang="ru-RU" sz="3200" b="1" i="1" dirty="0" err="1" smtClean="0">
                <a:solidFill>
                  <a:srgbClr val="FF0000"/>
                </a:solidFill>
                <a:effectLst>
                  <a:outerShdw blurRad="38100" dist="38100" dir="2700000" algn="tl">
                    <a:srgbClr val="000000"/>
                  </a:outerShdw>
                </a:effectLst>
              </a:rPr>
              <a:t>важка</a:t>
            </a:r>
            <a:r>
              <a:rPr lang="ru-RU" sz="3200" b="1" i="1" dirty="0" smtClean="0">
                <a:solidFill>
                  <a:srgbClr val="FF0000"/>
                </a:solidFill>
                <a:effectLst>
                  <a:outerShdw blurRad="38100" dist="38100" dir="2700000" algn="tl">
                    <a:srgbClr val="000000"/>
                  </a:outerShdw>
                </a:effectLst>
              </a:rPr>
              <a:t> </a:t>
            </a:r>
            <a:r>
              <a:rPr lang="ru-RU" sz="3200" b="1" i="1" dirty="0">
                <a:solidFill>
                  <a:srgbClr val="FF0000"/>
                </a:solidFill>
                <a:effectLst>
                  <a:outerShdw blurRad="38100" dist="38100" dir="2700000" algn="tl">
                    <a:srgbClr val="000000"/>
                  </a:outerShdw>
                </a:effectLst>
              </a:rPr>
              <a:t>- 8-12 </a:t>
            </a:r>
            <a:r>
              <a:rPr lang="ru-RU" sz="3200" dirty="0" err="1">
                <a:solidFill>
                  <a:srgbClr val="FF0000"/>
                </a:solidFill>
              </a:rPr>
              <a:t>балів</a:t>
            </a:r>
            <a:endParaRPr lang="ru-RU" sz="3200" dirty="0">
              <a:solidFill>
                <a:srgbClr val="FF0000"/>
              </a:solidFill>
            </a:endParaRPr>
          </a:p>
          <a:p>
            <a:pPr algn="r">
              <a:tabLst>
                <a:tab pos="457200" algn="l"/>
              </a:tabLst>
            </a:pPr>
            <a:r>
              <a:rPr lang="ru-RU" sz="3200" b="1" i="1" dirty="0" err="1">
                <a:solidFill>
                  <a:srgbClr val="FF0000"/>
                </a:solidFill>
                <a:effectLst>
                  <a:outerShdw blurRad="38100" dist="38100" dir="2700000" algn="tl">
                    <a:srgbClr val="000000"/>
                  </a:outerShdw>
                </a:effectLst>
              </a:rPr>
              <a:t>Важка</a:t>
            </a:r>
            <a:r>
              <a:rPr lang="ru-RU" sz="3200" b="1" i="1" dirty="0">
                <a:solidFill>
                  <a:srgbClr val="FF0000"/>
                </a:solidFill>
                <a:effectLst>
                  <a:outerShdw blurRad="38100" dist="38100" dir="2700000" algn="tl">
                    <a:srgbClr val="000000"/>
                  </a:outerShdw>
                </a:effectLst>
              </a:rPr>
              <a:t> ЧМТ - 3-7 </a:t>
            </a:r>
            <a:r>
              <a:rPr lang="ru-RU" sz="3200" dirty="0" err="1">
                <a:solidFill>
                  <a:srgbClr val="FF0000"/>
                </a:solidFill>
              </a:rPr>
              <a:t>балів</a:t>
            </a:r>
            <a:endParaRPr lang="ru-RU" sz="3200" dirty="0">
              <a:solidFill>
                <a:srgbClr val="FF0000"/>
              </a:solidFill>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74082" name="Rectangle 2"/>
          <p:cNvSpPr>
            <a:spLocks noGrp="1" noChangeArrowheads="1"/>
          </p:cNvSpPr>
          <p:nvPr>
            <p:ph type="title"/>
          </p:nvPr>
        </p:nvSpPr>
        <p:spPr>
          <a:xfrm>
            <a:off x="228600" y="0"/>
            <a:ext cx="8915400" cy="6553200"/>
          </a:xfrm>
        </p:spPr>
        <p:txBody>
          <a:bodyPr/>
          <a:lstStyle/>
          <a:p>
            <a:pPr algn="l"/>
            <a:r>
              <a:rPr lang="ru-RU" sz="3200" b="1" i="1" u="sng" dirty="0" err="1" smtClean="0">
                <a:solidFill>
                  <a:srgbClr val="FF0000"/>
                </a:solidFill>
                <a:effectLst>
                  <a:outerShdw blurRad="38100" dist="38100" dir="2700000" algn="tl">
                    <a:srgbClr val="000000"/>
                  </a:outerShdw>
                </a:effectLst>
              </a:rPr>
              <a:t>Струс</a:t>
            </a:r>
            <a:r>
              <a:rPr lang="ru-RU" sz="3200" b="1" i="1" u="sng" dirty="0" smtClean="0">
                <a:solidFill>
                  <a:srgbClr val="FF0000"/>
                </a:solidFill>
                <a:effectLst>
                  <a:outerShdw blurRad="38100" dist="38100" dir="2700000" algn="tl">
                    <a:srgbClr val="000000"/>
                  </a:outerShdw>
                </a:effectLst>
              </a:rPr>
              <a:t> </a:t>
            </a:r>
            <a:r>
              <a:rPr lang="ru-RU" sz="3200" b="1" i="1" u="sng" dirty="0">
                <a:solidFill>
                  <a:srgbClr val="FF0000"/>
                </a:solidFill>
                <a:effectLst>
                  <a:outerShdw blurRad="38100" dist="38100" dir="2700000" algn="tl">
                    <a:srgbClr val="000000"/>
                  </a:outerShdw>
                </a:effectLst>
              </a:rPr>
              <a:t>головного </a:t>
            </a:r>
            <a:r>
              <a:rPr lang="ru-RU" sz="3200" b="1" i="1" u="sng" dirty="0" err="1" smtClean="0">
                <a:solidFill>
                  <a:srgbClr val="FF0000"/>
                </a:solidFill>
                <a:effectLst>
                  <a:outerShdw blurRad="38100" dist="38100" dir="2700000" algn="tl">
                    <a:srgbClr val="000000"/>
                  </a:outerShdw>
                </a:effectLst>
              </a:rPr>
              <a:t>мозку</a:t>
            </a:r>
            <a:r>
              <a:rPr lang="en-US" sz="3200" b="1" i="1" u="sng" dirty="0">
                <a:solidFill>
                  <a:srgbClr val="FF0000"/>
                </a:solidFill>
                <a:effectLst>
                  <a:outerShdw blurRad="38100" dist="38100" dir="2700000" algn="tl">
                    <a:srgbClr val="000000"/>
                  </a:outerShdw>
                </a:effectLst>
              </a:rPr>
              <a:t/>
            </a:r>
            <a:br>
              <a:rPr lang="en-US" sz="3200" b="1" i="1" u="sng" dirty="0">
                <a:solidFill>
                  <a:srgbClr val="FF0000"/>
                </a:solidFill>
                <a:effectLst>
                  <a:outerShdw blurRad="38100" dist="38100" dir="2700000" algn="tl">
                    <a:srgbClr val="000000"/>
                  </a:outerShdw>
                </a:effectLst>
              </a:rPr>
            </a:br>
            <a:r>
              <a:rPr lang="ru-RU" sz="2400" dirty="0">
                <a:solidFill>
                  <a:srgbClr val="FF0000"/>
                </a:solidFill>
              </a:rPr>
              <a:t>• </a:t>
            </a:r>
            <a:r>
              <a:rPr lang="ru-RU" sz="2400" b="1" dirty="0" err="1">
                <a:solidFill>
                  <a:srgbClr val="FF0000"/>
                </a:solidFill>
              </a:rPr>
              <a:t>Клінічна</a:t>
            </a:r>
            <a:r>
              <a:rPr lang="ru-RU" sz="2400" b="1" dirty="0">
                <a:solidFill>
                  <a:srgbClr val="FF0000"/>
                </a:solidFill>
              </a:rPr>
              <a:t> картина: </a:t>
            </a:r>
            <a:r>
              <a:rPr lang="ru-RU" sz="2400" b="1" dirty="0" smtClean="0">
                <a:solidFill>
                  <a:srgbClr val="FF0000"/>
                </a:solidFill>
              </a:rPr>
              <a:t/>
            </a:r>
            <a:br>
              <a:rPr lang="ru-RU" sz="2400" b="1" dirty="0" smtClean="0">
                <a:solidFill>
                  <a:srgbClr val="FF0000"/>
                </a:solidFill>
              </a:rPr>
            </a:br>
            <a:r>
              <a:rPr lang="ru-RU" sz="2400" b="1" dirty="0" smtClean="0">
                <a:solidFill>
                  <a:schemeClr val="tx1"/>
                </a:solidFill>
              </a:rPr>
              <a:t>- </a:t>
            </a:r>
            <a:r>
              <a:rPr lang="ru-RU" sz="2400" b="1" dirty="0">
                <a:solidFill>
                  <a:schemeClr val="tx1"/>
                </a:solidFill>
              </a:rPr>
              <a:t>ретроградна і / </a:t>
            </a:r>
            <a:r>
              <a:rPr lang="ru-RU" sz="2400" b="1" dirty="0" err="1">
                <a:solidFill>
                  <a:schemeClr val="tx1"/>
                </a:solidFill>
              </a:rPr>
              <a:t>або</a:t>
            </a:r>
            <a:r>
              <a:rPr lang="ru-RU" sz="2400" b="1" dirty="0">
                <a:solidFill>
                  <a:schemeClr val="tx1"/>
                </a:solidFill>
              </a:rPr>
              <a:t> </a:t>
            </a:r>
            <a:r>
              <a:rPr lang="ru-RU" sz="2400" b="1" dirty="0" err="1">
                <a:solidFill>
                  <a:schemeClr val="tx1"/>
                </a:solidFill>
              </a:rPr>
              <a:t>антероградна</a:t>
            </a:r>
            <a:r>
              <a:rPr lang="ru-RU" sz="2400" b="1" dirty="0">
                <a:solidFill>
                  <a:schemeClr val="tx1"/>
                </a:solidFill>
              </a:rPr>
              <a:t> </a:t>
            </a:r>
            <a:r>
              <a:rPr lang="ru-RU" sz="2400" b="1" dirty="0" err="1">
                <a:solidFill>
                  <a:schemeClr val="tx1"/>
                </a:solidFill>
              </a:rPr>
              <a:t>амнезія</a:t>
            </a:r>
            <a:r>
              <a:rPr lang="ru-RU" sz="2400" b="1" dirty="0">
                <a:solidFill>
                  <a:schemeClr val="tx1"/>
                </a:solidFill>
              </a:rPr>
              <a:t> (в 20-25% </a:t>
            </a:r>
            <a:r>
              <a:rPr lang="ru-RU" sz="2400" b="1" dirty="0" err="1">
                <a:solidFill>
                  <a:schemeClr val="tx1"/>
                </a:solidFill>
              </a:rPr>
              <a:t>випадків</a:t>
            </a:r>
            <a:r>
              <a:rPr lang="ru-RU" sz="2400" b="1" dirty="0" smtClean="0">
                <a:solidFill>
                  <a:schemeClr val="tx1"/>
                </a:solidFill>
              </a:rPr>
              <a:t>);</a:t>
            </a:r>
            <a:br>
              <a:rPr lang="ru-RU" sz="2400" b="1" dirty="0" smtClean="0">
                <a:solidFill>
                  <a:schemeClr val="tx1"/>
                </a:solidFill>
              </a:rPr>
            </a:br>
            <a:r>
              <a:rPr lang="ru-RU" sz="2400" b="1" dirty="0" smtClean="0">
                <a:solidFill>
                  <a:schemeClr val="tx1"/>
                </a:solidFill>
              </a:rPr>
              <a:t> </a:t>
            </a:r>
            <a:r>
              <a:rPr lang="ru-RU" sz="2400" b="1" dirty="0">
                <a:solidFill>
                  <a:schemeClr val="tx1"/>
                </a:solidFill>
              </a:rPr>
              <a:t>- </a:t>
            </a:r>
            <a:r>
              <a:rPr lang="ru-RU" sz="2400" b="1" dirty="0" err="1">
                <a:solidFill>
                  <a:schemeClr val="tx1"/>
                </a:solidFill>
              </a:rPr>
              <a:t>виключення</a:t>
            </a:r>
            <a:r>
              <a:rPr lang="ru-RU" sz="2400" b="1" dirty="0">
                <a:solidFill>
                  <a:schemeClr val="tx1"/>
                </a:solidFill>
              </a:rPr>
              <a:t> </a:t>
            </a:r>
            <a:r>
              <a:rPr lang="ru-RU" sz="2400" b="1" dirty="0" err="1">
                <a:solidFill>
                  <a:schemeClr val="tx1"/>
                </a:solidFill>
              </a:rPr>
              <a:t>свідомості</a:t>
            </a:r>
            <a:r>
              <a:rPr lang="ru-RU" sz="2400" b="1" dirty="0">
                <a:solidFill>
                  <a:schemeClr val="tx1"/>
                </a:solidFill>
              </a:rPr>
              <a:t> </a:t>
            </a:r>
            <a:r>
              <a:rPr lang="ru-RU" sz="2400" b="1" dirty="0" err="1">
                <a:solidFill>
                  <a:schemeClr val="tx1"/>
                </a:solidFill>
              </a:rPr>
              <a:t>від</a:t>
            </a:r>
            <a:r>
              <a:rPr lang="ru-RU" sz="2400" b="1" dirty="0">
                <a:solidFill>
                  <a:schemeClr val="tx1"/>
                </a:solidFill>
              </a:rPr>
              <a:t> </a:t>
            </a:r>
            <a:r>
              <a:rPr lang="ru-RU" sz="2400" b="1" dirty="0" err="1">
                <a:solidFill>
                  <a:schemeClr val="tx1"/>
                </a:solidFill>
              </a:rPr>
              <a:t>декількох</a:t>
            </a:r>
            <a:r>
              <a:rPr lang="ru-RU" sz="2400" b="1" dirty="0">
                <a:solidFill>
                  <a:schemeClr val="tx1"/>
                </a:solidFill>
              </a:rPr>
              <a:t> секунд до 15 </a:t>
            </a:r>
            <a:r>
              <a:rPr lang="ru-RU" sz="2400" b="1" dirty="0" err="1">
                <a:solidFill>
                  <a:schemeClr val="tx1"/>
                </a:solidFill>
              </a:rPr>
              <a:t>хвилин</a:t>
            </a:r>
            <a:r>
              <a:rPr lang="ru-RU" sz="2400" b="1" dirty="0" smtClean="0">
                <a:solidFill>
                  <a:schemeClr val="tx1"/>
                </a:solidFill>
              </a:rPr>
              <a:t>;</a:t>
            </a:r>
            <a:br>
              <a:rPr lang="ru-RU" sz="2400" b="1" dirty="0" smtClean="0">
                <a:solidFill>
                  <a:schemeClr val="tx1"/>
                </a:solidFill>
              </a:rPr>
            </a:br>
            <a:r>
              <a:rPr lang="ru-RU" sz="2400" b="1" dirty="0" smtClean="0">
                <a:solidFill>
                  <a:schemeClr val="tx1"/>
                </a:solidFill>
              </a:rPr>
              <a:t> </a:t>
            </a:r>
            <a:r>
              <a:rPr lang="ru-RU" sz="2400" b="1" dirty="0">
                <a:solidFill>
                  <a:schemeClr val="tx1"/>
                </a:solidFill>
              </a:rPr>
              <a:t>- </a:t>
            </a:r>
            <a:r>
              <a:rPr lang="ru-RU" sz="2400" b="1" dirty="0" err="1">
                <a:solidFill>
                  <a:schemeClr val="tx1"/>
                </a:solidFill>
              </a:rPr>
              <a:t>нудота</a:t>
            </a:r>
            <a:r>
              <a:rPr lang="ru-RU" sz="2400" b="1" dirty="0">
                <a:solidFill>
                  <a:schemeClr val="tx1"/>
                </a:solidFill>
              </a:rPr>
              <a:t>, одноразова </a:t>
            </a:r>
            <a:r>
              <a:rPr lang="ru-RU" sz="2400" b="1" dirty="0" err="1">
                <a:solidFill>
                  <a:schemeClr val="tx1"/>
                </a:solidFill>
              </a:rPr>
              <a:t>блювота</a:t>
            </a:r>
            <a:r>
              <a:rPr lang="ru-RU" sz="2400" b="1" dirty="0">
                <a:solidFill>
                  <a:schemeClr val="tx1"/>
                </a:solidFill>
              </a:rPr>
              <a:t>, </a:t>
            </a:r>
            <a:r>
              <a:rPr lang="ru-RU" sz="2400" b="1" dirty="0" err="1">
                <a:solidFill>
                  <a:schemeClr val="tx1"/>
                </a:solidFill>
              </a:rPr>
              <a:t>головний</a:t>
            </a:r>
            <a:r>
              <a:rPr lang="ru-RU" sz="2400" b="1" dirty="0">
                <a:solidFill>
                  <a:schemeClr val="tx1"/>
                </a:solidFill>
              </a:rPr>
              <a:t> </a:t>
            </a:r>
            <a:r>
              <a:rPr lang="ru-RU" sz="2400" b="1" dirty="0" err="1" smtClean="0">
                <a:solidFill>
                  <a:schemeClr val="tx1"/>
                </a:solidFill>
              </a:rPr>
              <a:t>біль</a:t>
            </a:r>
            <a:r>
              <a:rPr lang="ru-RU" sz="2400" b="1" dirty="0" smtClean="0">
                <a:solidFill>
                  <a:schemeClr val="tx1"/>
                </a:solidFill>
              </a:rPr>
              <a:t>, </a:t>
            </a:r>
            <a:r>
              <a:rPr lang="ru-RU" sz="2400" b="1" dirty="0" err="1" smtClean="0">
                <a:solidFill>
                  <a:schemeClr val="tx1"/>
                </a:solidFill>
              </a:rPr>
              <a:t>запаморочення</a:t>
            </a:r>
            <a:r>
              <a:rPr lang="ru-RU" sz="2400" b="1" dirty="0" smtClean="0">
                <a:solidFill>
                  <a:schemeClr val="tx1"/>
                </a:solidFill>
              </a:rPr>
              <a:t>;</a:t>
            </a:r>
            <a:br>
              <a:rPr lang="ru-RU" sz="2400" b="1" dirty="0" smtClean="0">
                <a:solidFill>
                  <a:schemeClr val="tx1"/>
                </a:solidFill>
              </a:rPr>
            </a:br>
            <a:r>
              <a:rPr lang="ru-RU" sz="2400" b="1" dirty="0" smtClean="0">
                <a:solidFill>
                  <a:schemeClr val="tx1"/>
                </a:solidFill>
              </a:rPr>
              <a:t> </a:t>
            </a:r>
            <a:r>
              <a:rPr lang="ru-RU" sz="2400" b="1" dirty="0">
                <a:solidFill>
                  <a:schemeClr val="tx1"/>
                </a:solidFill>
              </a:rPr>
              <a:t>- </a:t>
            </a:r>
            <a:r>
              <a:rPr lang="ru-RU" sz="2400" b="1" dirty="0" err="1">
                <a:solidFill>
                  <a:schemeClr val="tx1"/>
                </a:solidFill>
              </a:rPr>
              <a:t>вегетативні</a:t>
            </a:r>
            <a:r>
              <a:rPr lang="ru-RU" sz="2400" b="1" dirty="0">
                <a:solidFill>
                  <a:schemeClr val="tx1"/>
                </a:solidFill>
              </a:rPr>
              <a:t> </a:t>
            </a:r>
            <a:r>
              <a:rPr lang="ru-RU" sz="2400" b="1" dirty="0" err="1">
                <a:solidFill>
                  <a:schemeClr val="tx1"/>
                </a:solidFill>
              </a:rPr>
              <a:t>явища</a:t>
            </a:r>
            <a:r>
              <a:rPr lang="ru-RU" sz="2400" b="1" dirty="0">
                <a:solidFill>
                  <a:schemeClr val="tx1"/>
                </a:solidFill>
              </a:rPr>
              <a:t>: </a:t>
            </a:r>
            <a:r>
              <a:rPr lang="ru-RU" sz="2400" b="1" dirty="0" err="1">
                <a:solidFill>
                  <a:schemeClr val="tx1"/>
                </a:solidFill>
              </a:rPr>
              <a:t>відчуття</a:t>
            </a:r>
            <a:r>
              <a:rPr lang="ru-RU" sz="2400" b="1" dirty="0">
                <a:solidFill>
                  <a:schemeClr val="tx1"/>
                </a:solidFill>
              </a:rPr>
              <a:t> жару , шум у </a:t>
            </a:r>
            <a:r>
              <a:rPr lang="ru-RU" sz="2400" b="1" dirty="0" err="1">
                <a:solidFill>
                  <a:schemeClr val="tx1"/>
                </a:solidFill>
              </a:rPr>
              <a:t>вухах</a:t>
            </a:r>
            <a:r>
              <a:rPr lang="ru-RU" sz="2400" b="1" dirty="0">
                <a:solidFill>
                  <a:schemeClr val="tx1"/>
                </a:solidFill>
              </a:rPr>
              <a:t>, </a:t>
            </a:r>
            <a:r>
              <a:rPr lang="ru-RU" sz="2400" b="1" dirty="0" err="1">
                <a:solidFill>
                  <a:schemeClr val="tx1"/>
                </a:solidFill>
              </a:rPr>
              <a:t>пітливість</a:t>
            </a:r>
            <a:r>
              <a:rPr lang="ru-RU" sz="2400" b="1" dirty="0">
                <a:solidFill>
                  <a:schemeClr val="tx1"/>
                </a:solidFill>
              </a:rPr>
              <a:t>, </a:t>
            </a:r>
            <a:r>
              <a:rPr lang="ru-RU" sz="2400" b="1" dirty="0" err="1">
                <a:solidFill>
                  <a:schemeClr val="tx1"/>
                </a:solidFill>
              </a:rPr>
              <a:t>коливання</a:t>
            </a:r>
            <a:r>
              <a:rPr lang="ru-RU" sz="2400" b="1" dirty="0">
                <a:solidFill>
                  <a:schemeClr val="tx1"/>
                </a:solidFill>
              </a:rPr>
              <a:t> </a:t>
            </a:r>
            <a:r>
              <a:rPr lang="ru-RU" sz="2400" b="1" dirty="0" err="1">
                <a:solidFill>
                  <a:schemeClr val="tx1"/>
                </a:solidFill>
              </a:rPr>
              <a:t>артеріального</a:t>
            </a:r>
            <a:r>
              <a:rPr lang="ru-RU" sz="2400" b="1" dirty="0">
                <a:solidFill>
                  <a:schemeClr val="tx1"/>
                </a:solidFill>
              </a:rPr>
              <a:t> </a:t>
            </a:r>
            <a:r>
              <a:rPr lang="ru-RU" sz="2400" b="1" dirty="0" err="1">
                <a:solidFill>
                  <a:schemeClr val="tx1"/>
                </a:solidFill>
              </a:rPr>
              <a:t>тиску</a:t>
            </a:r>
            <a:r>
              <a:rPr lang="ru-RU" sz="2400" b="1" dirty="0">
                <a:solidFill>
                  <a:schemeClr val="tx1"/>
                </a:solidFill>
              </a:rPr>
              <a:t>, </a:t>
            </a:r>
            <a:r>
              <a:rPr lang="ru-RU" sz="2400" b="1" dirty="0" err="1">
                <a:solidFill>
                  <a:schemeClr val="tx1"/>
                </a:solidFill>
              </a:rPr>
              <a:t>тахі</a:t>
            </a:r>
            <a:r>
              <a:rPr lang="ru-RU" sz="2400" b="1" dirty="0">
                <a:solidFill>
                  <a:schemeClr val="tx1"/>
                </a:solidFill>
              </a:rPr>
              <a:t>-, </a:t>
            </a:r>
            <a:r>
              <a:rPr lang="ru-RU" sz="2400" b="1" dirty="0" err="1">
                <a:solidFill>
                  <a:schemeClr val="tx1"/>
                </a:solidFill>
              </a:rPr>
              <a:t>брадикардія</a:t>
            </a:r>
            <a:r>
              <a:rPr lang="ru-RU" sz="2400" b="1" dirty="0">
                <a:solidFill>
                  <a:schemeClr val="tx1"/>
                </a:solidFill>
              </a:rPr>
              <a:t>, </a:t>
            </a:r>
            <a:r>
              <a:rPr lang="ru-RU" sz="2400" b="1" dirty="0" err="1">
                <a:solidFill>
                  <a:schemeClr val="tx1"/>
                </a:solidFill>
              </a:rPr>
              <a:t>припливи</a:t>
            </a:r>
            <a:r>
              <a:rPr lang="ru-RU" sz="2400" b="1" dirty="0">
                <a:solidFill>
                  <a:schemeClr val="tx1"/>
                </a:solidFill>
              </a:rPr>
              <a:t> </a:t>
            </a:r>
            <a:r>
              <a:rPr lang="ru-RU" sz="2400" b="1" dirty="0" err="1">
                <a:solidFill>
                  <a:schemeClr val="tx1"/>
                </a:solidFill>
              </a:rPr>
              <a:t>крові</a:t>
            </a:r>
            <a:r>
              <a:rPr lang="ru-RU" sz="2400" b="1" dirty="0">
                <a:solidFill>
                  <a:schemeClr val="tx1"/>
                </a:solidFill>
              </a:rPr>
              <a:t> до </a:t>
            </a:r>
            <a:r>
              <a:rPr lang="ru-RU" sz="2400" b="1" dirty="0" err="1">
                <a:solidFill>
                  <a:schemeClr val="tx1"/>
                </a:solidFill>
              </a:rPr>
              <a:t>обличчя</a:t>
            </a:r>
            <a:r>
              <a:rPr lang="ru-RU" sz="2400" b="1" dirty="0">
                <a:solidFill>
                  <a:schemeClr val="tx1"/>
                </a:solidFill>
              </a:rPr>
              <a:t>; </a:t>
            </a:r>
            <a:r>
              <a:rPr lang="ru-RU" sz="2400" b="1" dirty="0" err="1">
                <a:solidFill>
                  <a:schemeClr val="tx1"/>
                </a:solidFill>
              </a:rPr>
              <a:t>порушення</a:t>
            </a:r>
            <a:r>
              <a:rPr lang="ru-RU" sz="2400" b="1" dirty="0">
                <a:solidFill>
                  <a:schemeClr val="tx1"/>
                </a:solidFill>
              </a:rPr>
              <a:t> </a:t>
            </a:r>
            <a:r>
              <a:rPr lang="ru-RU" sz="2400" b="1" dirty="0" smtClean="0">
                <a:solidFill>
                  <a:schemeClr val="tx1"/>
                </a:solidFill>
              </a:rPr>
              <a:t>сну.</a:t>
            </a:r>
            <a:br>
              <a:rPr lang="ru-RU" sz="2400" b="1" dirty="0" smtClean="0">
                <a:solidFill>
                  <a:schemeClr val="tx1"/>
                </a:solidFill>
              </a:rPr>
            </a:br>
            <a:r>
              <a:rPr lang="ru-RU" sz="2400" b="1" dirty="0" smtClean="0">
                <a:solidFill>
                  <a:schemeClr val="tx1"/>
                </a:solidFill>
              </a:rPr>
              <a:t> </a:t>
            </a:r>
            <a:r>
              <a:rPr lang="ru-RU" sz="2400" b="1" dirty="0">
                <a:solidFill>
                  <a:srgbClr val="FF0000"/>
                </a:solidFill>
              </a:rPr>
              <a:t>• </a:t>
            </a:r>
            <a:r>
              <a:rPr lang="ru-RU" sz="2400" b="1" dirty="0" err="1">
                <a:solidFill>
                  <a:srgbClr val="FF0000"/>
                </a:solidFill>
              </a:rPr>
              <a:t>Неврологічний</a:t>
            </a:r>
            <a:r>
              <a:rPr lang="ru-RU" sz="2400" b="1" dirty="0">
                <a:solidFill>
                  <a:srgbClr val="FF0000"/>
                </a:solidFill>
              </a:rPr>
              <a:t> статус</a:t>
            </a:r>
            <a:r>
              <a:rPr lang="ru-RU" sz="2400" b="1" dirty="0">
                <a:solidFill>
                  <a:schemeClr val="tx1"/>
                </a:solidFill>
              </a:rPr>
              <a:t>: - </a:t>
            </a:r>
            <a:r>
              <a:rPr lang="ru-RU" sz="2400" b="1" dirty="0" err="1">
                <a:solidFill>
                  <a:schemeClr val="tx1"/>
                </a:solidFill>
              </a:rPr>
              <a:t>лабільна</a:t>
            </a:r>
            <a:r>
              <a:rPr lang="ru-RU" sz="2400" b="1" dirty="0">
                <a:solidFill>
                  <a:schemeClr val="tx1"/>
                </a:solidFill>
              </a:rPr>
              <a:t> </a:t>
            </a:r>
            <a:r>
              <a:rPr lang="ru-RU" sz="2400" b="1" dirty="0" err="1" smtClean="0">
                <a:solidFill>
                  <a:schemeClr val="tx1"/>
                </a:solidFill>
              </a:rPr>
              <a:t>анізорефлексія</a:t>
            </a:r>
            <a:r>
              <a:rPr lang="ru-RU" sz="2400" b="1" dirty="0" smtClean="0">
                <a:solidFill>
                  <a:schemeClr val="tx1"/>
                </a:solidFill>
              </a:rPr>
              <a:t>;</a:t>
            </a:r>
            <a:br>
              <a:rPr lang="ru-RU" sz="2400" b="1" dirty="0" smtClean="0">
                <a:solidFill>
                  <a:schemeClr val="tx1"/>
                </a:solidFill>
              </a:rPr>
            </a:br>
            <a:r>
              <a:rPr lang="ru-RU" sz="2400" b="1" dirty="0" smtClean="0">
                <a:solidFill>
                  <a:schemeClr val="tx1"/>
                </a:solidFill>
              </a:rPr>
              <a:t> </a:t>
            </a:r>
            <a:r>
              <a:rPr lang="ru-RU" sz="2400" b="1" dirty="0">
                <a:solidFill>
                  <a:schemeClr val="tx1"/>
                </a:solidFill>
              </a:rPr>
              <a:t>- </a:t>
            </a:r>
            <a:r>
              <a:rPr lang="ru-RU" sz="2400" b="1" dirty="0" err="1" smtClean="0">
                <a:solidFill>
                  <a:schemeClr val="tx1"/>
                </a:solidFill>
              </a:rPr>
              <a:t>ністагм</a:t>
            </a:r>
            <a:r>
              <a:rPr lang="ru-RU" sz="2400" b="1" dirty="0" smtClean="0">
                <a:solidFill>
                  <a:schemeClr val="tx1"/>
                </a:solidFill>
              </a:rPr>
              <a:t>;</a:t>
            </a:r>
            <a:br>
              <a:rPr lang="ru-RU" sz="2400" b="1" dirty="0" smtClean="0">
                <a:solidFill>
                  <a:schemeClr val="tx1"/>
                </a:solidFill>
              </a:rPr>
            </a:br>
            <a:r>
              <a:rPr lang="ru-RU" sz="2400" b="1" dirty="0" smtClean="0">
                <a:solidFill>
                  <a:schemeClr val="tx1"/>
                </a:solidFill>
              </a:rPr>
              <a:t>- </a:t>
            </a:r>
            <a:r>
              <a:rPr lang="ru-RU" sz="2400" b="1" dirty="0" err="1">
                <a:solidFill>
                  <a:schemeClr val="tx1"/>
                </a:solidFill>
              </a:rPr>
              <a:t>легкі</a:t>
            </a:r>
            <a:r>
              <a:rPr lang="ru-RU" sz="2400" b="1" dirty="0">
                <a:solidFill>
                  <a:schemeClr val="tx1"/>
                </a:solidFill>
              </a:rPr>
              <a:t> </a:t>
            </a:r>
            <a:r>
              <a:rPr lang="ru-RU" sz="2400" b="1" dirty="0" err="1">
                <a:solidFill>
                  <a:schemeClr val="tx1"/>
                </a:solidFill>
              </a:rPr>
              <a:t>оболонкові</a:t>
            </a:r>
            <a:r>
              <a:rPr lang="ru-RU" sz="2400" b="1" dirty="0">
                <a:solidFill>
                  <a:schemeClr val="tx1"/>
                </a:solidFill>
              </a:rPr>
              <a:t> </a:t>
            </a:r>
            <a:r>
              <a:rPr lang="ru-RU" sz="2400" b="1" dirty="0" err="1">
                <a:solidFill>
                  <a:schemeClr val="tx1"/>
                </a:solidFill>
              </a:rPr>
              <a:t>симптоми</a:t>
            </a:r>
            <a:r>
              <a:rPr lang="ru-RU" sz="2400" b="1" dirty="0">
                <a:solidFill>
                  <a:schemeClr val="tx1"/>
                </a:solidFill>
              </a:rPr>
              <a:t>, </a:t>
            </a:r>
            <a:r>
              <a:rPr lang="ru-RU" sz="2400" b="1" dirty="0" err="1">
                <a:solidFill>
                  <a:schemeClr val="tx1"/>
                </a:solidFill>
              </a:rPr>
              <a:t>що</a:t>
            </a:r>
            <a:r>
              <a:rPr lang="ru-RU" sz="2400" b="1" dirty="0">
                <a:solidFill>
                  <a:schemeClr val="tx1"/>
                </a:solidFill>
              </a:rPr>
              <a:t> </a:t>
            </a:r>
            <a:r>
              <a:rPr lang="ru-RU" sz="2400" b="1" dirty="0" err="1">
                <a:solidFill>
                  <a:schemeClr val="tx1"/>
                </a:solidFill>
              </a:rPr>
              <a:t>зникають</a:t>
            </a:r>
            <a:r>
              <a:rPr lang="ru-RU" sz="2400" b="1" dirty="0">
                <a:solidFill>
                  <a:schemeClr val="tx1"/>
                </a:solidFill>
              </a:rPr>
              <a:t> через 3-7 </a:t>
            </a:r>
            <a:r>
              <a:rPr lang="ru-RU" sz="2400" b="1" dirty="0" err="1" smtClean="0">
                <a:solidFill>
                  <a:schemeClr val="tx1"/>
                </a:solidFill>
              </a:rPr>
              <a:t>діб</a:t>
            </a:r>
            <a:r>
              <a:rPr lang="ru-RU" sz="2400" b="1" dirty="0" smtClean="0">
                <a:solidFill>
                  <a:schemeClr val="tx1"/>
                </a:solidFill>
              </a:rPr>
              <a:t>; </a:t>
            </a:r>
            <a:r>
              <a:rPr lang="ru-RU" sz="2400" b="1" dirty="0">
                <a:solidFill>
                  <a:schemeClr val="tx1"/>
                </a:solidFill>
              </a:rPr>
              <a:t>- </a:t>
            </a:r>
            <a:r>
              <a:rPr lang="ru-RU" sz="2400" b="1" dirty="0" err="1">
                <a:solidFill>
                  <a:schemeClr val="tx1"/>
                </a:solidFill>
              </a:rPr>
              <a:t>відсутність</a:t>
            </a:r>
            <a:r>
              <a:rPr lang="ru-RU" sz="2400" b="1" dirty="0">
                <a:solidFill>
                  <a:schemeClr val="tx1"/>
                </a:solidFill>
              </a:rPr>
              <a:t> </a:t>
            </a:r>
            <a:r>
              <a:rPr lang="ru-RU" sz="2400" b="1" dirty="0" err="1">
                <a:solidFill>
                  <a:schemeClr val="tx1"/>
                </a:solidFill>
              </a:rPr>
              <a:t>пошкоджень</a:t>
            </a:r>
            <a:r>
              <a:rPr lang="ru-RU" sz="2400" b="1" dirty="0">
                <a:solidFill>
                  <a:schemeClr val="tx1"/>
                </a:solidFill>
              </a:rPr>
              <a:t> </a:t>
            </a:r>
            <a:r>
              <a:rPr lang="ru-RU" sz="2400" b="1" dirty="0" err="1">
                <a:solidFill>
                  <a:schemeClr val="tx1"/>
                </a:solidFill>
              </a:rPr>
              <a:t>кісток</a:t>
            </a:r>
            <a:r>
              <a:rPr lang="ru-RU" sz="2400" b="1" dirty="0">
                <a:solidFill>
                  <a:schemeClr val="tx1"/>
                </a:solidFill>
              </a:rPr>
              <a:t> черепа</a:t>
            </a:r>
            <a:r>
              <a:rPr lang="ru-RU" sz="2400" b="1" dirty="0" smtClean="0">
                <a:solidFill>
                  <a:schemeClr val="tx1"/>
                </a:solidFill>
              </a:rPr>
              <a:t>; </a:t>
            </a:r>
            <a:br>
              <a:rPr lang="ru-RU" sz="2400" b="1" dirty="0" smtClean="0">
                <a:solidFill>
                  <a:schemeClr val="tx1"/>
                </a:solidFill>
              </a:rPr>
            </a:br>
            <a:r>
              <a:rPr lang="ru-RU" sz="2400" b="1" dirty="0" smtClean="0">
                <a:solidFill>
                  <a:schemeClr val="tx1"/>
                </a:solidFill>
              </a:rPr>
              <a:t>- </a:t>
            </a:r>
            <a:r>
              <a:rPr lang="ru-RU" sz="2400" b="1" dirty="0" err="1">
                <a:solidFill>
                  <a:schemeClr val="tx1"/>
                </a:solidFill>
              </a:rPr>
              <a:t>аналіз</a:t>
            </a:r>
            <a:r>
              <a:rPr lang="ru-RU" sz="2400" b="1" dirty="0">
                <a:solidFill>
                  <a:schemeClr val="tx1"/>
                </a:solidFill>
              </a:rPr>
              <a:t> </a:t>
            </a:r>
            <a:r>
              <a:rPr lang="ru-RU" sz="2400" b="1" dirty="0" err="1">
                <a:solidFill>
                  <a:schemeClr val="tx1"/>
                </a:solidFill>
              </a:rPr>
              <a:t>ліквору</a:t>
            </a:r>
            <a:r>
              <a:rPr lang="ru-RU" sz="2400" b="1" dirty="0">
                <a:solidFill>
                  <a:schemeClr val="tx1"/>
                </a:solidFill>
              </a:rPr>
              <a:t> в </a:t>
            </a:r>
            <a:r>
              <a:rPr lang="ru-RU" sz="2400" b="1" dirty="0" err="1">
                <a:solidFill>
                  <a:schemeClr val="tx1"/>
                </a:solidFill>
              </a:rPr>
              <a:t>нормі</a:t>
            </a:r>
            <a:r>
              <a:rPr lang="ru-RU" sz="2400" b="1" dirty="0" smtClean="0">
                <a:solidFill>
                  <a:schemeClr val="tx1"/>
                </a:solidFill>
              </a:rPr>
              <a:t>;</a:t>
            </a:r>
            <a:br>
              <a:rPr lang="ru-RU" sz="2400" b="1" dirty="0" smtClean="0">
                <a:solidFill>
                  <a:schemeClr val="tx1"/>
                </a:solidFill>
              </a:rPr>
            </a:br>
            <a:r>
              <a:rPr lang="ru-RU" sz="2400" b="1" dirty="0" smtClean="0">
                <a:solidFill>
                  <a:schemeClr val="tx1"/>
                </a:solidFill>
              </a:rPr>
              <a:t> </a:t>
            </a:r>
            <a:r>
              <a:rPr lang="ru-RU" sz="2400" b="1" dirty="0">
                <a:solidFill>
                  <a:schemeClr val="tx1"/>
                </a:solidFill>
              </a:rPr>
              <a:t>• </a:t>
            </a:r>
            <a:r>
              <a:rPr lang="ru-RU" sz="2400" b="1" dirty="0" err="1">
                <a:solidFill>
                  <a:srgbClr val="FF0000"/>
                </a:solidFill>
              </a:rPr>
              <a:t>Перебіг</a:t>
            </a:r>
            <a:r>
              <a:rPr lang="ru-RU" sz="2400" b="1" dirty="0">
                <a:solidFill>
                  <a:srgbClr val="FF0000"/>
                </a:solidFill>
              </a:rPr>
              <a:t>:</a:t>
            </a:r>
            <a:r>
              <a:rPr lang="ru-RU" sz="2400" b="1" dirty="0">
                <a:solidFill>
                  <a:schemeClr val="tx1"/>
                </a:solidFill>
              </a:rPr>
              <a:t> </a:t>
            </a:r>
            <a:r>
              <a:rPr lang="ru-RU" sz="2400" b="1" dirty="0" err="1">
                <a:solidFill>
                  <a:schemeClr val="tx1"/>
                </a:solidFill>
              </a:rPr>
              <a:t>поліпшення</a:t>
            </a:r>
            <a:r>
              <a:rPr lang="ru-RU" sz="2400" b="1" dirty="0">
                <a:solidFill>
                  <a:schemeClr val="tx1"/>
                </a:solidFill>
              </a:rPr>
              <a:t> стану </a:t>
            </a:r>
            <a:r>
              <a:rPr lang="ru-RU" sz="2400" b="1" dirty="0" err="1">
                <a:solidFill>
                  <a:schemeClr val="tx1"/>
                </a:solidFill>
              </a:rPr>
              <a:t>протягом</a:t>
            </a:r>
            <a:r>
              <a:rPr lang="ru-RU" sz="2400" b="1" dirty="0">
                <a:solidFill>
                  <a:schemeClr val="tx1"/>
                </a:solidFill>
              </a:rPr>
              <a:t> 7-10 </a:t>
            </a:r>
            <a:r>
              <a:rPr lang="ru-RU" sz="2400" b="1" dirty="0" err="1">
                <a:solidFill>
                  <a:schemeClr val="tx1"/>
                </a:solidFill>
              </a:rPr>
              <a:t>днів</a:t>
            </a:r>
            <a:endParaRPr lang="ru-RU" sz="2800" b="1" i="1" dirty="0">
              <a:solidFill>
                <a:schemeClr val="tx1"/>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75106" name="Rectangle 2"/>
          <p:cNvSpPr>
            <a:spLocks noGrp="1" noChangeArrowheads="1"/>
          </p:cNvSpPr>
          <p:nvPr>
            <p:ph type="title"/>
          </p:nvPr>
        </p:nvSpPr>
        <p:spPr>
          <a:xfrm>
            <a:off x="228600" y="838200"/>
            <a:ext cx="8991600" cy="5562600"/>
          </a:xfrm>
        </p:spPr>
        <p:txBody>
          <a:bodyPr/>
          <a:lstStyle/>
          <a:p>
            <a:pPr algn="l"/>
            <a:r>
              <a:rPr lang="ru-RU" sz="2800" dirty="0">
                <a:solidFill>
                  <a:srgbClr val="FF0000"/>
                </a:solidFill>
              </a:rPr>
              <a:t>• </a:t>
            </a:r>
            <a:r>
              <a:rPr lang="ru-RU" sz="2800" b="1" dirty="0" err="1">
                <a:solidFill>
                  <a:srgbClr val="FF0000"/>
                </a:solidFill>
              </a:rPr>
              <a:t>Клінічна</a:t>
            </a:r>
            <a:r>
              <a:rPr lang="ru-RU" sz="2800" b="1" dirty="0">
                <a:solidFill>
                  <a:srgbClr val="FF0000"/>
                </a:solidFill>
              </a:rPr>
              <a:t> картина: </a:t>
            </a:r>
            <a:r>
              <a:rPr lang="ru-RU" sz="2800" b="1" dirty="0" smtClean="0">
                <a:solidFill>
                  <a:srgbClr val="FF0000"/>
                </a:solidFill>
              </a:rPr>
              <a:t/>
            </a:r>
            <a:br>
              <a:rPr lang="ru-RU" sz="2800" b="1" dirty="0" smtClean="0">
                <a:solidFill>
                  <a:srgbClr val="FF0000"/>
                </a:solidFill>
              </a:rPr>
            </a:br>
            <a:r>
              <a:rPr lang="ru-RU" sz="2800" b="1" dirty="0" smtClean="0">
                <a:solidFill>
                  <a:schemeClr val="tx1"/>
                </a:solidFill>
              </a:rPr>
              <a:t>- </a:t>
            </a:r>
            <a:r>
              <a:rPr lang="ru-RU" sz="2800" b="1" dirty="0" err="1">
                <a:solidFill>
                  <a:schemeClr val="tx1"/>
                </a:solidFill>
              </a:rPr>
              <a:t>втрата</a:t>
            </a:r>
            <a:r>
              <a:rPr lang="ru-RU" sz="2800" b="1" dirty="0">
                <a:solidFill>
                  <a:schemeClr val="tx1"/>
                </a:solidFill>
              </a:rPr>
              <a:t> </a:t>
            </a:r>
            <a:r>
              <a:rPr lang="ru-RU" sz="2800" b="1" dirty="0" err="1">
                <a:solidFill>
                  <a:schemeClr val="tx1"/>
                </a:solidFill>
              </a:rPr>
              <a:t>свідомості</a:t>
            </a:r>
            <a:r>
              <a:rPr lang="ru-RU" sz="2800" b="1" dirty="0">
                <a:solidFill>
                  <a:schemeClr val="tx1"/>
                </a:solidFill>
              </a:rPr>
              <a:t> </a:t>
            </a:r>
            <a:r>
              <a:rPr lang="ru-RU" sz="2800" b="1" dirty="0" err="1">
                <a:solidFill>
                  <a:schemeClr val="tx1"/>
                </a:solidFill>
              </a:rPr>
              <a:t>від</a:t>
            </a:r>
            <a:r>
              <a:rPr lang="ru-RU" sz="2800" b="1" dirty="0">
                <a:solidFill>
                  <a:schemeClr val="tx1"/>
                </a:solidFill>
              </a:rPr>
              <a:t> 15 </a:t>
            </a:r>
            <a:r>
              <a:rPr lang="ru-RU" sz="2800" b="1" dirty="0" err="1">
                <a:solidFill>
                  <a:schemeClr val="tx1"/>
                </a:solidFill>
              </a:rPr>
              <a:t>хвилин</a:t>
            </a:r>
            <a:r>
              <a:rPr lang="ru-RU" sz="2800" b="1" dirty="0">
                <a:solidFill>
                  <a:schemeClr val="tx1"/>
                </a:solidFill>
              </a:rPr>
              <a:t> до 1 </a:t>
            </a:r>
            <a:r>
              <a:rPr lang="ru-RU" sz="2800" b="1" dirty="0" err="1">
                <a:solidFill>
                  <a:schemeClr val="tx1"/>
                </a:solidFill>
              </a:rPr>
              <a:t>години</a:t>
            </a:r>
            <a:r>
              <a:rPr lang="ru-RU" sz="2800" b="1" dirty="0" smtClean="0">
                <a:solidFill>
                  <a:schemeClr val="tx1"/>
                </a:solidFill>
              </a:rPr>
              <a:t>;</a:t>
            </a:r>
            <a:br>
              <a:rPr lang="ru-RU" sz="2800" b="1" dirty="0" smtClean="0">
                <a:solidFill>
                  <a:schemeClr val="tx1"/>
                </a:solidFill>
              </a:rPr>
            </a:br>
            <a:r>
              <a:rPr lang="ru-RU" sz="2800" b="1" dirty="0" smtClean="0">
                <a:solidFill>
                  <a:schemeClr val="tx1"/>
                </a:solidFill>
              </a:rPr>
              <a:t> </a:t>
            </a:r>
            <a:r>
              <a:rPr lang="ru-RU" sz="2800" b="1" dirty="0">
                <a:solidFill>
                  <a:schemeClr val="tx1"/>
                </a:solidFill>
              </a:rPr>
              <a:t>- </a:t>
            </a:r>
            <a:r>
              <a:rPr lang="ru-RU" sz="2800" b="1" dirty="0" err="1">
                <a:solidFill>
                  <a:schemeClr val="tx1"/>
                </a:solidFill>
              </a:rPr>
              <a:t>головний</a:t>
            </a:r>
            <a:r>
              <a:rPr lang="ru-RU" sz="2800" b="1" dirty="0">
                <a:solidFill>
                  <a:schemeClr val="tx1"/>
                </a:solidFill>
              </a:rPr>
              <a:t> </a:t>
            </a:r>
            <a:r>
              <a:rPr lang="ru-RU" sz="2800" b="1" dirty="0" err="1">
                <a:solidFill>
                  <a:schemeClr val="tx1"/>
                </a:solidFill>
              </a:rPr>
              <a:t>біль</a:t>
            </a:r>
            <a:r>
              <a:rPr lang="ru-RU" sz="2800" b="1" dirty="0">
                <a:solidFill>
                  <a:schemeClr val="tx1"/>
                </a:solidFill>
              </a:rPr>
              <a:t>, </a:t>
            </a:r>
            <a:r>
              <a:rPr lang="ru-RU" sz="2800" b="1" dirty="0" err="1">
                <a:solidFill>
                  <a:schemeClr val="tx1"/>
                </a:solidFill>
              </a:rPr>
              <a:t>нудота</a:t>
            </a:r>
            <a:r>
              <a:rPr lang="ru-RU" sz="2800" b="1" dirty="0">
                <a:solidFill>
                  <a:schemeClr val="tx1"/>
                </a:solidFill>
              </a:rPr>
              <a:t>, 2-3-разова </a:t>
            </a:r>
            <a:r>
              <a:rPr lang="ru-RU" sz="2800" b="1" dirty="0" err="1">
                <a:solidFill>
                  <a:schemeClr val="tx1"/>
                </a:solidFill>
              </a:rPr>
              <a:t>блювота</a:t>
            </a:r>
            <a:r>
              <a:rPr lang="ru-RU" sz="2800" b="1" dirty="0">
                <a:solidFill>
                  <a:schemeClr val="tx1"/>
                </a:solidFill>
              </a:rPr>
              <a:t>, </a:t>
            </a:r>
            <a:r>
              <a:rPr lang="ru-RU" sz="2800" b="1" dirty="0" err="1" smtClean="0">
                <a:solidFill>
                  <a:schemeClr val="tx1"/>
                </a:solidFill>
              </a:rPr>
              <a:t>запаморочення</a:t>
            </a:r>
            <a:r>
              <a:rPr lang="ru-RU" sz="2800" b="1" dirty="0" smtClean="0">
                <a:solidFill>
                  <a:schemeClr val="tx1"/>
                </a:solidFill>
              </a:rPr>
              <a:t>;</a:t>
            </a:r>
            <a:br>
              <a:rPr lang="ru-RU" sz="2800" b="1" dirty="0" smtClean="0">
                <a:solidFill>
                  <a:schemeClr val="tx1"/>
                </a:solidFill>
              </a:rPr>
            </a:br>
            <a:r>
              <a:rPr lang="ru-RU" sz="2800" b="1" dirty="0" smtClean="0">
                <a:solidFill>
                  <a:schemeClr val="tx1"/>
                </a:solidFill>
              </a:rPr>
              <a:t> </a:t>
            </a:r>
            <a:r>
              <a:rPr lang="ru-RU" sz="2800" b="1" dirty="0">
                <a:solidFill>
                  <a:schemeClr val="tx1"/>
                </a:solidFill>
              </a:rPr>
              <a:t>- як правило, ретроградна </a:t>
            </a:r>
            <a:r>
              <a:rPr lang="ru-RU" sz="2800" b="1" dirty="0" err="1">
                <a:solidFill>
                  <a:schemeClr val="tx1"/>
                </a:solidFill>
              </a:rPr>
              <a:t>амнезія</a:t>
            </a:r>
            <a:r>
              <a:rPr lang="ru-RU" sz="2800" b="1" dirty="0" smtClean="0">
                <a:solidFill>
                  <a:schemeClr val="tx1"/>
                </a:solidFill>
              </a:rPr>
              <a:t>; </a:t>
            </a:r>
            <a:br>
              <a:rPr lang="ru-RU" sz="2800" b="1" dirty="0" smtClean="0">
                <a:solidFill>
                  <a:schemeClr val="tx1"/>
                </a:solidFill>
              </a:rPr>
            </a:br>
            <a:r>
              <a:rPr lang="ru-RU" sz="2800" b="1" dirty="0" smtClean="0">
                <a:solidFill>
                  <a:schemeClr val="tx1"/>
                </a:solidFill>
              </a:rPr>
              <a:t>- </a:t>
            </a:r>
            <a:r>
              <a:rPr lang="ru-RU" sz="2800" b="1" dirty="0" err="1">
                <a:solidFill>
                  <a:schemeClr val="tx1"/>
                </a:solidFill>
              </a:rPr>
              <a:t>вітальні</a:t>
            </a:r>
            <a:r>
              <a:rPr lang="ru-RU" sz="2800" b="1" dirty="0">
                <a:solidFill>
                  <a:schemeClr val="tx1"/>
                </a:solidFill>
              </a:rPr>
              <a:t> </a:t>
            </a:r>
            <a:r>
              <a:rPr lang="ru-RU" sz="2800" b="1" dirty="0" err="1">
                <a:solidFill>
                  <a:schemeClr val="tx1"/>
                </a:solidFill>
              </a:rPr>
              <a:t>функції</a:t>
            </a:r>
            <a:r>
              <a:rPr lang="ru-RU" sz="2800" b="1" dirty="0">
                <a:solidFill>
                  <a:schemeClr val="tx1"/>
                </a:solidFill>
              </a:rPr>
              <a:t> без </a:t>
            </a:r>
            <a:r>
              <a:rPr lang="ru-RU" sz="2800" b="1" dirty="0" err="1">
                <a:solidFill>
                  <a:schemeClr val="tx1"/>
                </a:solidFill>
              </a:rPr>
              <a:t>виражених</a:t>
            </a:r>
            <a:r>
              <a:rPr lang="ru-RU" sz="2800" b="1" dirty="0">
                <a:solidFill>
                  <a:schemeClr val="tx1"/>
                </a:solidFill>
              </a:rPr>
              <a:t> </a:t>
            </a:r>
            <a:r>
              <a:rPr lang="ru-RU" sz="2800" b="1" dirty="0" err="1">
                <a:solidFill>
                  <a:schemeClr val="tx1"/>
                </a:solidFill>
              </a:rPr>
              <a:t>змін</a:t>
            </a:r>
            <a:r>
              <a:rPr lang="ru-RU" sz="2800" b="1" dirty="0" smtClean="0">
                <a:solidFill>
                  <a:schemeClr val="tx1"/>
                </a:solidFill>
              </a:rPr>
              <a:t>;</a:t>
            </a:r>
            <a:br>
              <a:rPr lang="ru-RU" sz="2800" b="1" dirty="0" smtClean="0">
                <a:solidFill>
                  <a:schemeClr val="tx1"/>
                </a:solidFill>
              </a:rPr>
            </a:br>
            <a:r>
              <a:rPr lang="ru-RU" sz="2800" b="1" dirty="0" smtClean="0">
                <a:solidFill>
                  <a:schemeClr val="tx1"/>
                </a:solidFill>
              </a:rPr>
              <a:t> </a:t>
            </a:r>
            <a:r>
              <a:rPr lang="ru-RU" sz="2800" b="1" dirty="0">
                <a:solidFill>
                  <a:schemeClr val="tx1"/>
                </a:solidFill>
              </a:rPr>
              <a:t>- </a:t>
            </a:r>
            <a:r>
              <a:rPr lang="ru-RU" sz="2800" b="1" dirty="0" err="1">
                <a:solidFill>
                  <a:schemeClr val="tx1"/>
                </a:solidFill>
              </a:rPr>
              <a:t>помірна</a:t>
            </a:r>
            <a:r>
              <a:rPr lang="ru-RU" sz="2800" b="1" dirty="0">
                <a:solidFill>
                  <a:schemeClr val="tx1"/>
                </a:solidFill>
              </a:rPr>
              <a:t> </a:t>
            </a:r>
            <a:r>
              <a:rPr lang="ru-RU" sz="2800" b="1" dirty="0" err="1" smtClean="0">
                <a:solidFill>
                  <a:schemeClr val="tx1"/>
                </a:solidFill>
              </a:rPr>
              <a:t>бради</a:t>
            </a:r>
            <a:r>
              <a:rPr lang="ru-RU" sz="2800" b="1" dirty="0" smtClean="0">
                <a:solidFill>
                  <a:schemeClr val="tx1"/>
                </a:solidFill>
              </a:rPr>
              <a:t>- </a:t>
            </a:r>
            <a:r>
              <a:rPr lang="ru-RU" sz="2800" b="1" dirty="0">
                <a:solidFill>
                  <a:schemeClr val="tx1"/>
                </a:solidFill>
              </a:rPr>
              <a:t>, </a:t>
            </a:r>
            <a:r>
              <a:rPr lang="ru-RU" sz="2800" b="1" dirty="0" err="1">
                <a:solidFill>
                  <a:schemeClr val="tx1"/>
                </a:solidFill>
              </a:rPr>
              <a:t>тахікардія</a:t>
            </a:r>
            <a:r>
              <a:rPr lang="ru-RU" sz="2800" b="1" dirty="0">
                <a:solidFill>
                  <a:schemeClr val="tx1"/>
                </a:solidFill>
              </a:rPr>
              <a:t>, </a:t>
            </a:r>
            <a:r>
              <a:rPr lang="ru-RU" sz="2800" b="1" dirty="0" err="1">
                <a:solidFill>
                  <a:schemeClr val="tx1"/>
                </a:solidFill>
              </a:rPr>
              <a:t>коливання</a:t>
            </a:r>
            <a:r>
              <a:rPr lang="ru-RU" sz="2800" b="1" dirty="0">
                <a:solidFill>
                  <a:schemeClr val="tx1"/>
                </a:solidFill>
              </a:rPr>
              <a:t> </a:t>
            </a:r>
            <a:r>
              <a:rPr lang="ru-RU" sz="2800" b="1" dirty="0" err="1">
                <a:solidFill>
                  <a:schemeClr val="tx1"/>
                </a:solidFill>
              </a:rPr>
              <a:t>артеріального</a:t>
            </a:r>
            <a:r>
              <a:rPr lang="ru-RU" sz="2800" b="1" dirty="0">
                <a:solidFill>
                  <a:schemeClr val="tx1"/>
                </a:solidFill>
              </a:rPr>
              <a:t> </a:t>
            </a:r>
            <a:r>
              <a:rPr lang="ru-RU" sz="2800" b="1" dirty="0" err="1">
                <a:solidFill>
                  <a:schemeClr val="tx1"/>
                </a:solidFill>
              </a:rPr>
              <a:t>тиску</a:t>
            </a:r>
            <a:r>
              <a:rPr lang="ru-RU" sz="2800" b="1" dirty="0" smtClean="0">
                <a:solidFill>
                  <a:schemeClr val="tx1"/>
                </a:solidFill>
              </a:rPr>
              <a:t>;</a:t>
            </a:r>
            <a:br>
              <a:rPr lang="ru-RU" sz="2800" b="1" dirty="0" smtClean="0">
                <a:solidFill>
                  <a:schemeClr val="tx1"/>
                </a:solidFill>
              </a:rPr>
            </a:br>
            <a:r>
              <a:rPr lang="ru-RU" sz="2800" b="1" dirty="0" smtClean="0">
                <a:solidFill>
                  <a:schemeClr val="tx1"/>
                </a:solidFill>
              </a:rPr>
              <a:t> </a:t>
            </a:r>
            <a:r>
              <a:rPr lang="ru-RU" sz="2800" b="1" dirty="0">
                <a:solidFill>
                  <a:schemeClr val="tx1"/>
                </a:solidFill>
              </a:rPr>
              <a:t>• </a:t>
            </a:r>
            <a:r>
              <a:rPr lang="ru-RU" sz="2800" b="1" dirty="0" err="1">
                <a:solidFill>
                  <a:srgbClr val="FF0000"/>
                </a:solidFill>
              </a:rPr>
              <a:t>Неврологічний</a:t>
            </a:r>
            <a:r>
              <a:rPr lang="ru-RU" sz="2800" b="1" dirty="0">
                <a:solidFill>
                  <a:srgbClr val="FF0000"/>
                </a:solidFill>
              </a:rPr>
              <a:t> статус</a:t>
            </a:r>
            <a:r>
              <a:rPr lang="ru-RU" sz="2800" b="1" dirty="0">
                <a:solidFill>
                  <a:schemeClr val="tx1"/>
                </a:solidFill>
              </a:rPr>
              <a:t>: - </a:t>
            </a:r>
            <a:r>
              <a:rPr lang="ru-RU" sz="2800" b="1" dirty="0" err="1" smtClean="0">
                <a:solidFill>
                  <a:schemeClr val="tx1"/>
                </a:solidFill>
              </a:rPr>
              <a:t>клонічний</a:t>
            </a:r>
            <a:r>
              <a:rPr lang="ru-RU" sz="2800" b="1" dirty="0" smtClean="0">
                <a:solidFill>
                  <a:schemeClr val="tx1"/>
                </a:solidFill>
              </a:rPr>
              <a:t> </a:t>
            </a:r>
            <a:r>
              <a:rPr lang="ru-RU" sz="2800" b="1" dirty="0" err="1">
                <a:solidFill>
                  <a:schemeClr val="tx1"/>
                </a:solidFill>
              </a:rPr>
              <a:t>ністагм</a:t>
            </a:r>
            <a:r>
              <a:rPr lang="ru-RU" sz="2800" b="1" dirty="0" smtClean="0">
                <a:solidFill>
                  <a:schemeClr val="tx1"/>
                </a:solidFill>
              </a:rPr>
              <a:t>;</a:t>
            </a:r>
            <a:br>
              <a:rPr lang="ru-RU" sz="2800" b="1" dirty="0" smtClean="0">
                <a:solidFill>
                  <a:schemeClr val="tx1"/>
                </a:solidFill>
              </a:rPr>
            </a:br>
            <a:r>
              <a:rPr lang="ru-RU" sz="2800" b="1" dirty="0" smtClean="0">
                <a:solidFill>
                  <a:schemeClr val="tx1"/>
                </a:solidFill>
              </a:rPr>
              <a:t> </a:t>
            </a:r>
            <a:r>
              <a:rPr lang="ru-RU" sz="2800" b="1" dirty="0">
                <a:solidFill>
                  <a:schemeClr val="tx1"/>
                </a:solidFill>
              </a:rPr>
              <a:t>- легка </a:t>
            </a:r>
            <a:r>
              <a:rPr lang="ru-RU" sz="2800" b="1" dirty="0" err="1">
                <a:solidFill>
                  <a:schemeClr val="tx1"/>
                </a:solidFill>
              </a:rPr>
              <a:t>анізокорія</a:t>
            </a:r>
            <a:r>
              <a:rPr lang="ru-RU" sz="2800" b="1" dirty="0" smtClean="0">
                <a:solidFill>
                  <a:schemeClr val="tx1"/>
                </a:solidFill>
              </a:rPr>
              <a:t>;</a:t>
            </a:r>
            <a:br>
              <a:rPr lang="ru-RU" sz="2800" b="1" dirty="0" smtClean="0">
                <a:solidFill>
                  <a:schemeClr val="tx1"/>
                </a:solidFill>
              </a:rPr>
            </a:br>
            <a:r>
              <a:rPr lang="ru-RU" sz="2800" b="1" dirty="0" smtClean="0">
                <a:solidFill>
                  <a:schemeClr val="tx1"/>
                </a:solidFill>
              </a:rPr>
              <a:t> </a:t>
            </a:r>
            <a:r>
              <a:rPr lang="ru-RU" sz="2800" b="1" dirty="0">
                <a:solidFill>
                  <a:schemeClr val="tx1"/>
                </a:solidFill>
              </a:rPr>
              <a:t>- </a:t>
            </a:r>
            <a:r>
              <a:rPr lang="ru-RU" sz="2800" b="1" dirty="0" err="1">
                <a:solidFill>
                  <a:schemeClr val="tx1"/>
                </a:solidFill>
              </a:rPr>
              <a:t>пірамідна</a:t>
            </a:r>
            <a:r>
              <a:rPr lang="ru-RU" sz="2800" b="1" dirty="0">
                <a:solidFill>
                  <a:schemeClr val="tx1"/>
                </a:solidFill>
              </a:rPr>
              <a:t> </a:t>
            </a:r>
            <a:r>
              <a:rPr lang="ru-RU" sz="2800" b="1" dirty="0" err="1">
                <a:solidFill>
                  <a:schemeClr val="tx1"/>
                </a:solidFill>
              </a:rPr>
              <a:t>недостатність</a:t>
            </a:r>
            <a:r>
              <a:rPr lang="ru-RU" sz="2800" b="1" dirty="0" smtClean="0">
                <a:solidFill>
                  <a:schemeClr val="tx1"/>
                </a:solidFill>
              </a:rPr>
              <a:t>;</a:t>
            </a:r>
            <a:br>
              <a:rPr lang="ru-RU" sz="2800" b="1" dirty="0" smtClean="0">
                <a:solidFill>
                  <a:schemeClr val="tx1"/>
                </a:solidFill>
              </a:rPr>
            </a:br>
            <a:r>
              <a:rPr lang="ru-RU" sz="2800" b="1" dirty="0" smtClean="0">
                <a:solidFill>
                  <a:schemeClr val="tx1"/>
                </a:solidFill>
              </a:rPr>
              <a:t>- </a:t>
            </a:r>
            <a:r>
              <a:rPr lang="ru-RU" sz="2800" b="1" dirty="0" err="1">
                <a:solidFill>
                  <a:schemeClr val="tx1"/>
                </a:solidFill>
              </a:rPr>
              <a:t>менінгеальні</a:t>
            </a:r>
            <a:r>
              <a:rPr lang="ru-RU" sz="2800" b="1" dirty="0">
                <a:solidFill>
                  <a:schemeClr val="tx1"/>
                </a:solidFill>
              </a:rPr>
              <a:t> </a:t>
            </a:r>
            <a:r>
              <a:rPr lang="ru-RU" sz="2800" b="1" dirty="0" err="1">
                <a:solidFill>
                  <a:schemeClr val="tx1"/>
                </a:solidFill>
              </a:rPr>
              <a:t>симптоми</a:t>
            </a:r>
            <a:r>
              <a:rPr lang="ru-RU" sz="2800" b="1" dirty="0" smtClean="0">
                <a:solidFill>
                  <a:schemeClr val="tx1"/>
                </a:solidFill>
              </a:rPr>
              <a:t>;</a:t>
            </a:r>
            <a:br>
              <a:rPr lang="ru-RU" sz="2800" b="1" dirty="0" smtClean="0">
                <a:solidFill>
                  <a:schemeClr val="tx1"/>
                </a:solidFill>
              </a:rPr>
            </a:br>
            <a:r>
              <a:rPr lang="ru-RU" sz="2800" b="1" dirty="0" smtClean="0">
                <a:solidFill>
                  <a:schemeClr val="tx1"/>
                </a:solidFill>
              </a:rPr>
              <a:t> </a:t>
            </a:r>
            <a:r>
              <a:rPr lang="ru-RU" sz="2800" b="1" dirty="0">
                <a:solidFill>
                  <a:schemeClr val="tx1"/>
                </a:solidFill>
              </a:rPr>
              <a:t>- </a:t>
            </a:r>
            <a:r>
              <a:rPr lang="ru-RU" sz="2800" b="1" dirty="0" err="1">
                <a:solidFill>
                  <a:schemeClr val="tx1"/>
                </a:solidFill>
              </a:rPr>
              <a:t>можливі</a:t>
            </a:r>
            <a:r>
              <a:rPr lang="ru-RU" sz="2800" b="1" dirty="0">
                <a:solidFill>
                  <a:schemeClr val="tx1"/>
                </a:solidFill>
              </a:rPr>
              <a:t> переломи </a:t>
            </a:r>
            <a:r>
              <a:rPr lang="ru-RU" sz="2800" b="1" dirty="0" err="1">
                <a:solidFill>
                  <a:schemeClr val="tx1"/>
                </a:solidFill>
              </a:rPr>
              <a:t>склепіння</a:t>
            </a:r>
            <a:r>
              <a:rPr lang="ru-RU" sz="2800" b="1" dirty="0">
                <a:solidFill>
                  <a:schemeClr val="tx1"/>
                </a:solidFill>
              </a:rPr>
              <a:t> черепа, </a:t>
            </a:r>
            <a:r>
              <a:rPr lang="ru-RU" sz="2800" b="1" dirty="0" err="1">
                <a:solidFill>
                  <a:schemeClr val="tx1"/>
                </a:solidFill>
              </a:rPr>
              <a:t>субарахноїдальний</a:t>
            </a:r>
            <a:r>
              <a:rPr lang="ru-RU" sz="2800" b="1" dirty="0">
                <a:solidFill>
                  <a:schemeClr val="tx1"/>
                </a:solidFill>
              </a:rPr>
              <a:t> </a:t>
            </a:r>
            <a:r>
              <a:rPr lang="ru-RU" sz="2800" b="1" dirty="0" err="1" smtClean="0">
                <a:solidFill>
                  <a:schemeClr val="tx1"/>
                </a:solidFill>
              </a:rPr>
              <a:t>крововилив</a:t>
            </a:r>
            <a:r>
              <a:rPr lang="ru-RU" sz="2800" b="1" dirty="0" smtClean="0">
                <a:solidFill>
                  <a:schemeClr val="tx1"/>
                </a:solidFill>
              </a:rPr>
              <a:t>.</a:t>
            </a:r>
            <a:br>
              <a:rPr lang="ru-RU" sz="2800" b="1" dirty="0" smtClean="0">
                <a:solidFill>
                  <a:schemeClr val="tx1"/>
                </a:solidFill>
              </a:rPr>
            </a:br>
            <a:r>
              <a:rPr lang="ru-RU" sz="2800" b="1" dirty="0" smtClean="0">
                <a:solidFill>
                  <a:schemeClr val="tx1"/>
                </a:solidFill>
              </a:rPr>
              <a:t> </a:t>
            </a:r>
            <a:r>
              <a:rPr lang="ru-RU" sz="2800" b="1" dirty="0">
                <a:solidFill>
                  <a:schemeClr val="tx1"/>
                </a:solidFill>
              </a:rPr>
              <a:t>• </a:t>
            </a:r>
            <a:r>
              <a:rPr lang="ru-RU" sz="2800" b="1" dirty="0" err="1">
                <a:solidFill>
                  <a:srgbClr val="FF0000"/>
                </a:solidFill>
              </a:rPr>
              <a:t>Перебіг</a:t>
            </a:r>
            <a:r>
              <a:rPr lang="ru-RU" sz="2800" b="1" dirty="0">
                <a:solidFill>
                  <a:schemeClr val="tx1"/>
                </a:solidFill>
              </a:rPr>
              <a:t>: </a:t>
            </a:r>
            <a:r>
              <a:rPr lang="ru-RU" sz="2800" b="1" dirty="0" err="1">
                <a:solidFill>
                  <a:schemeClr val="tx1"/>
                </a:solidFill>
              </a:rPr>
              <a:t>регрес</a:t>
            </a:r>
            <a:r>
              <a:rPr lang="ru-RU" sz="2800" b="1" dirty="0">
                <a:solidFill>
                  <a:schemeClr val="tx1"/>
                </a:solidFill>
              </a:rPr>
              <a:t> симптоматики на 14-18 день</a:t>
            </a:r>
            <a:endParaRPr lang="ru-RU" sz="2800" b="1" i="1" dirty="0">
              <a:solidFill>
                <a:schemeClr val="tx1"/>
              </a:solidFill>
              <a:effectLst>
                <a:outerShdw blurRad="38100" dist="38100" dir="2700000" algn="tl">
                  <a:srgbClr val="000000"/>
                </a:outerShdw>
              </a:effectLst>
            </a:endParaRPr>
          </a:p>
        </p:txBody>
      </p:sp>
      <p:sp>
        <p:nvSpPr>
          <p:cNvPr id="175109" name="Rectangle 5"/>
          <p:cNvSpPr>
            <a:spLocks noChangeArrowheads="1"/>
          </p:cNvSpPr>
          <p:nvPr/>
        </p:nvSpPr>
        <p:spPr bwMode="auto">
          <a:xfrm>
            <a:off x="228600" y="76200"/>
            <a:ext cx="9517862" cy="584775"/>
          </a:xfrm>
          <a:prstGeom prst="rect">
            <a:avLst/>
          </a:prstGeom>
          <a:noFill/>
          <a:ln w="9525">
            <a:noFill/>
            <a:miter lim="800000"/>
            <a:headEnd/>
            <a:tailEnd/>
          </a:ln>
          <a:effectLst/>
        </p:spPr>
        <p:txBody>
          <a:bodyPr wrap="none">
            <a:spAutoFit/>
          </a:bodyPr>
          <a:lstStyle/>
          <a:p>
            <a:r>
              <a:rPr lang="ru-RU" sz="3200" b="1" i="1" u="sng" dirty="0" err="1" smtClean="0">
                <a:solidFill>
                  <a:srgbClr val="FF0000"/>
                </a:solidFill>
                <a:effectLst>
                  <a:outerShdw blurRad="38100" dist="38100" dir="2700000" algn="tl">
                    <a:srgbClr val="000000"/>
                  </a:outerShdw>
                </a:effectLst>
              </a:rPr>
              <a:t>Забиття</a:t>
            </a:r>
            <a:r>
              <a:rPr lang="ru-RU" sz="3200" b="1" i="1" u="sng" dirty="0" smtClean="0">
                <a:solidFill>
                  <a:srgbClr val="FF0000"/>
                </a:solidFill>
                <a:effectLst>
                  <a:outerShdw blurRad="38100" dist="38100" dir="2700000" algn="tl">
                    <a:srgbClr val="000000"/>
                  </a:outerShdw>
                </a:effectLst>
              </a:rPr>
              <a:t>  </a:t>
            </a:r>
            <a:r>
              <a:rPr lang="ru-RU" sz="3200" b="1" i="1" u="sng" dirty="0">
                <a:solidFill>
                  <a:srgbClr val="FF0000"/>
                </a:solidFill>
                <a:effectLst>
                  <a:outerShdw blurRad="38100" dist="38100" dir="2700000" algn="tl">
                    <a:srgbClr val="000000"/>
                  </a:outerShdw>
                </a:effectLst>
              </a:rPr>
              <a:t>головного </a:t>
            </a:r>
            <a:r>
              <a:rPr lang="ru-RU" sz="3200" b="1" i="1" u="sng" dirty="0" err="1" smtClean="0">
                <a:solidFill>
                  <a:srgbClr val="FF0000"/>
                </a:solidFill>
                <a:effectLst>
                  <a:outerShdw blurRad="38100" dist="38100" dir="2700000" algn="tl">
                    <a:srgbClr val="000000"/>
                  </a:outerShdw>
                </a:effectLst>
              </a:rPr>
              <a:t>мозку</a:t>
            </a:r>
            <a:r>
              <a:rPr lang="ru-RU" sz="3200" b="1" i="1" u="sng" dirty="0">
                <a:solidFill>
                  <a:srgbClr val="FF0000"/>
                </a:solidFill>
                <a:effectLst>
                  <a:outerShdw blurRad="38100" dist="38100" dir="2700000" algn="tl">
                    <a:srgbClr val="000000"/>
                  </a:outerShdw>
                </a:effectLst>
              </a:rPr>
              <a:t> легкого </a:t>
            </a:r>
            <a:r>
              <a:rPr lang="ru-RU" sz="3200" b="1" i="1" u="sng" dirty="0" err="1">
                <a:solidFill>
                  <a:srgbClr val="FF0000"/>
                </a:solidFill>
                <a:effectLst>
                  <a:outerShdw blurRad="38100" dist="38100" dir="2700000" algn="tl">
                    <a:srgbClr val="000000"/>
                  </a:outerShdw>
                </a:effectLst>
              </a:rPr>
              <a:t>ступеня</a:t>
            </a:r>
            <a:endParaRPr lang="ru-RU" sz="3200" b="1" i="1" u="sng" dirty="0">
              <a:solidFill>
                <a:srgbClr val="FF0000"/>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a:xfrm>
            <a:off x="152400" y="538609"/>
            <a:ext cx="9296400" cy="5973762"/>
          </a:xfrm>
        </p:spPr>
        <p:txBody>
          <a:bodyPr/>
          <a:lstStyle/>
          <a:p>
            <a:pPr algn="l"/>
            <a:r>
              <a:rPr lang="ru-RU" sz="2000" dirty="0">
                <a:solidFill>
                  <a:schemeClr val="tx1"/>
                </a:solidFill>
              </a:rPr>
              <a:t>• </a:t>
            </a:r>
            <a:r>
              <a:rPr lang="ru-RU" sz="2000" b="1" dirty="0" err="1">
                <a:solidFill>
                  <a:schemeClr val="tx1"/>
                </a:solidFill>
              </a:rPr>
              <a:t>Клінічна</a:t>
            </a:r>
            <a:r>
              <a:rPr lang="ru-RU" sz="2000" b="1" dirty="0">
                <a:solidFill>
                  <a:schemeClr val="tx1"/>
                </a:solidFill>
              </a:rPr>
              <a:t> картина: </a:t>
            </a:r>
            <a:r>
              <a:rPr lang="ru-RU" sz="2000" b="1" dirty="0" smtClean="0">
                <a:solidFill>
                  <a:schemeClr val="tx1"/>
                </a:solidFill>
              </a:rPr>
              <a:t/>
            </a:r>
            <a:br>
              <a:rPr lang="ru-RU" sz="2000" b="1" dirty="0" smtClean="0">
                <a:solidFill>
                  <a:schemeClr val="tx1"/>
                </a:solidFill>
              </a:rPr>
            </a:br>
            <a:r>
              <a:rPr lang="ru-RU" sz="2000" b="1" dirty="0" smtClean="0">
                <a:solidFill>
                  <a:schemeClr val="tx1"/>
                </a:solidFill>
              </a:rPr>
              <a:t>- </a:t>
            </a:r>
            <a:r>
              <a:rPr lang="ru-RU" sz="2000" b="1" dirty="0" err="1">
                <a:solidFill>
                  <a:schemeClr val="tx1"/>
                </a:solidFill>
              </a:rPr>
              <a:t>втрата</a:t>
            </a:r>
            <a:r>
              <a:rPr lang="ru-RU" sz="2000" b="1" dirty="0">
                <a:solidFill>
                  <a:schemeClr val="tx1"/>
                </a:solidFill>
              </a:rPr>
              <a:t> </a:t>
            </a:r>
            <a:r>
              <a:rPr lang="ru-RU" sz="2000" b="1" dirty="0" err="1">
                <a:solidFill>
                  <a:schemeClr val="tx1"/>
                </a:solidFill>
              </a:rPr>
              <a:t>свідомості</a:t>
            </a:r>
            <a:r>
              <a:rPr lang="ru-RU" sz="2000" b="1" dirty="0">
                <a:solidFill>
                  <a:schemeClr val="tx1"/>
                </a:solidFill>
              </a:rPr>
              <a:t> </a:t>
            </a:r>
            <a:r>
              <a:rPr lang="ru-RU" sz="2000" b="1" dirty="0" err="1">
                <a:solidFill>
                  <a:schemeClr val="tx1"/>
                </a:solidFill>
              </a:rPr>
              <a:t>від</a:t>
            </a:r>
            <a:r>
              <a:rPr lang="ru-RU" sz="2000" b="1" dirty="0">
                <a:solidFill>
                  <a:schemeClr val="tx1"/>
                </a:solidFill>
              </a:rPr>
              <a:t> 1 до 6 год</a:t>
            </a:r>
            <a:r>
              <a:rPr lang="ru-RU" sz="2000" b="1" dirty="0" smtClean="0">
                <a:solidFill>
                  <a:schemeClr val="tx1"/>
                </a:solidFill>
              </a:rPr>
              <a:t>;</a:t>
            </a:r>
            <a:br>
              <a:rPr lang="ru-RU" sz="2000" b="1" dirty="0" smtClean="0">
                <a:solidFill>
                  <a:schemeClr val="tx1"/>
                </a:solidFill>
              </a:rPr>
            </a:br>
            <a:r>
              <a:rPr lang="ru-RU" sz="2000" b="1" dirty="0" smtClean="0">
                <a:solidFill>
                  <a:schemeClr val="tx1"/>
                </a:solidFill>
              </a:rPr>
              <a:t>- </a:t>
            </a:r>
            <a:r>
              <a:rPr lang="ru-RU" sz="2000" b="1" dirty="0" err="1">
                <a:solidFill>
                  <a:schemeClr val="tx1"/>
                </a:solidFill>
              </a:rPr>
              <a:t>виражена</a:t>
            </a:r>
            <a:r>
              <a:rPr lang="ru-RU" sz="2000" b="1" dirty="0">
                <a:solidFill>
                  <a:schemeClr val="tx1"/>
                </a:solidFill>
              </a:rPr>
              <a:t> ретро-, кон- і </a:t>
            </a:r>
            <a:r>
              <a:rPr lang="ru-RU" sz="2000" b="1" dirty="0" err="1">
                <a:solidFill>
                  <a:schemeClr val="tx1"/>
                </a:solidFill>
              </a:rPr>
              <a:t>антероградна</a:t>
            </a:r>
            <a:r>
              <a:rPr lang="ru-RU" sz="2000" b="1" dirty="0">
                <a:solidFill>
                  <a:schemeClr val="tx1"/>
                </a:solidFill>
              </a:rPr>
              <a:t> </a:t>
            </a:r>
            <a:r>
              <a:rPr lang="ru-RU" sz="2000" b="1" dirty="0" err="1">
                <a:solidFill>
                  <a:schemeClr val="tx1"/>
                </a:solidFill>
              </a:rPr>
              <a:t>амнезія</a:t>
            </a:r>
            <a:r>
              <a:rPr lang="ru-RU" sz="2000" b="1" dirty="0" smtClean="0">
                <a:solidFill>
                  <a:schemeClr val="tx1"/>
                </a:solidFill>
              </a:rPr>
              <a:t>;</a:t>
            </a:r>
            <a:br>
              <a:rPr lang="ru-RU" sz="2000" b="1" dirty="0" smtClean="0">
                <a:solidFill>
                  <a:schemeClr val="tx1"/>
                </a:solidFill>
              </a:rPr>
            </a:br>
            <a:r>
              <a:rPr lang="ru-RU" sz="2000" b="1" dirty="0" smtClean="0">
                <a:solidFill>
                  <a:schemeClr val="tx1"/>
                </a:solidFill>
              </a:rPr>
              <a:t> </a:t>
            </a:r>
            <a:r>
              <a:rPr lang="ru-RU" sz="2000" b="1" dirty="0">
                <a:solidFill>
                  <a:schemeClr val="tx1"/>
                </a:solidFill>
              </a:rPr>
              <a:t>- </a:t>
            </a:r>
            <a:r>
              <a:rPr lang="ru-RU" sz="2000" b="1" dirty="0" err="1">
                <a:solidFill>
                  <a:schemeClr val="tx1"/>
                </a:solidFill>
              </a:rPr>
              <a:t>сильний</a:t>
            </a:r>
            <a:r>
              <a:rPr lang="ru-RU" sz="2000" b="1" dirty="0">
                <a:solidFill>
                  <a:schemeClr val="tx1"/>
                </a:solidFill>
              </a:rPr>
              <a:t> </a:t>
            </a:r>
            <a:r>
              <a:rPr lang="ru-RU" sz="2000" b="1" dirty="0" err="1">
                <a:solidFill>
                  <a:schemeClr val="tx1"/>
                </a:solidFill>
              </a:rPr>
              <a:t>головний</a:t>
            </a:r>
            <a:r>
              <a:rPr lang="ru-RU" sz="2000" b="1" dirty="0">
                <a:solidFill>
                  <a:schemeClr val="tx1"/>
                </a:solidFill>
              </a:rPr>
              <a:t> </a:t>
            </a:r>
            <a:r>
              <a:rPr lang="ru-RU" sz="2000" b="1" dirty="0" err="1">
                <a:solidFill>
                  <a:schemeClr val="tx1"/>
                </a:solidFill>
              </a:rPr>
              <a:t>біль</a:t>
            </a:r>
            <a:r>
              <a:rPr lang="ru-RU" sz="2000" b="1" dirty="0">
                <a:solidFill>
                  <a:schemeClr val="tx1"/>
                </a:solidFill>
              </a:rPr>
              <a:t>, </a:t>
            </a:r>
            <a:r>
              <a:rPr lang="ru-RU" sz="2000" b="1" dirty="0" err="1">
                <a:solidFill>
                  <a:schemeClr val="tx1"/>
                </a:solidFill>
              </a:rPr>
              <a:t>багаторазове</a:t>
            </a:r>
            <a:r>
              <a:rPr lang="ru-RU" sz="2000" b="1" dirty="0">
                <a:solidFill>
                  <a:schemeClr val="tx1"/>
                </a:solidFill>
              </a:rPr>
              <a:t> </a:t>
            </a:r>
            <a:r>
              <a:rPr lang="ru-RU" sz="2000" b="1" dirty="0" err="1">
                <a:solidFill>
                  <a:schemeClr val="tx1"/>
                </a:solidFill>
              </a:rPr>
              <a:t>блювання</a:t>
            </a:r>
            <a:r>
              <a:rPr lang="ru-RU" sz="2000" b="1" dirty="0" smtClean="0">
                <a:solidFill>
                  <a:schemeClr val="tx1"/>
                </a:solidFill>
              </a:rPr>
              <a:t>;</a:t>
            </a:r>
            <a:br>
              <a:rPr lang="ru-RU" sz="2000" b="1" dirty="0" smtClean="0">
                <a:solidFill>
                  <a:schemeClr val="tx1"/>
                </a:solidFill>
              </a:rPr>
            </a:br>
            <a:r>
              <a:rPr lang="ru-RU" sz="2000" b="1" dirty="0" smtClean="0">
                <a:solidFill>
                  <a:schemeClr val="tx1"/>
                </a:solidFill>
              </a:rPr>
              <a:t> </a:t>
            </a:r>
            <a:r>
              <a:rPr lang="ru-RU" sz="2000" b="1" dirty="0">
                <a:solidFill>
                  <a:schemeClr val="tx1"/>
                </a:solidFill>
              </a:rPr>
              <a:t>- </a:t>
            </a:r>
            <a:r>
              <a:rPr lang="ru-RU" sz="2000" b="1" dirty="0" err="1">
                <a:solidFill>
                  <a:schemeClr val="tx1"/>
                </a:solidFill>
              </a:rPr>
              <a:t>минущі</a:t>
            </a:r>
            <a:r>
              <a:rPr lang="ru-RU" sz="2000" b="1" dirty="0">
                <a:solidFill>
                  <a:schemeClr val="tx1"/>
                </a:solidFill>
              </a:rPr>
              <a:t> </a:t>
            </a:r>
            <a:r>
              <a:rPr lang="ru-RU" sz="2000" b="1" dirty="0" err="1">
                <a:solidFill>
                  <a:schemeClr val="tx1"/>
                </a:solidFill>
              </a:rPr>
              <a:t>розлади</a:t>
            </a:r>
            <a:r>
              <a:rPr lang="ru-RU" sz="2000" b="1" dirty="0">
                <a:solidFill>
                  <a:schemeClr val="tx1"/>
                </a:solidFill>
              </a:rPr>
              <a:t> </a:t>
            </a:r>
            <a:r>
              <a:rPr lang="ru-RU" sz="2000" b="1" dirty="0" err="1">
                <a:solidFill>
                  <a:schemeClr val="tx1"/>
                </a:solidFill>
              </a:rPr>
              <a:t>вітальних</a:t>
            </a:r>
            <a:r>
              <a:rPr lang="ru-RU" sz="2000" b="1" dirty="0">
                <a:solidFill>
                  <a:schemeClr val="tx1"/>
                </a:solidFill>
              </a:rPr>
              <a:t> </a:t>
            </a:r>
            <a:r>
              <a:rPr lang="ru-RU" sz="2000" b="1" dirty="0" err="1">
                <a:solidFill>
                  <a:schemeClr val="tx1"/>
                </a:solidFill>
              </a:rPr>
              <a:t>функцій</a:t>
            </a:r>
            <a:r>
              <a:rPr lang="ru-RU" sz="2000" b="1" dirty="0">
                <a:solidFill>
                  <a:schemeClr val="tx1"/>
                </a:solidFill>
              </a:rPr>
              <a:t>: </a:t>
            </a:r>
            <a:r>
              <a:rPr lang="ru-RU" sz="2000" b="1" dirty="0" err="1">
                <a:solidFill>
                  <a:schemeClr val="tx1"/>
                </a:solidFill>
              </a:rPr>
              <a:t>брадикардія</a:t>
            </a:r>
            <a:r>
              <a:rPr lang="ru-RU" sz="2000" b="1" dirty="0">
                <a:solidFill>
                  <a:schemeClr val="tx1"/>
                </a:solidFill>
              </a:rPr>
              <a:t> (40-50 </a:t>
            </a:r>
            <a:r>
              <a:rPr lang="ru-RU" sz="2000" b="1" dirty="0" err="1">
                <a:solidFill>
                  <a:schemeClr val="tx1"/>
                </a:solidFill>
              </a:rPr>
              <a:t>ударів</a:t>
            </a:r>
            <a:r>
              <a:rPr lang="ru-RU" sz="2000" b="1" dirty="0">
                <a:solidFill>
                  <a:schemeClr val="tx1"/>
                </a:solidFill>
              </a:rPr>
              <a:t> в </a:t>
            </a:r>
            <a:r>
              <a:rPr lang="ru-RU" sz="2000" b="1" dirty="0" err="1">
                <a:solidFill>
                  <a:schemeClr val="tx1"/>
                </a:solidFill>
              </a:rPr>
              <a:t>хвилину</a:t>
            </a:r>
            <a:r>
              <a:rPr lang="ru-RU" sz="2000" b="1" dirty="0">
                <a:solidFill>
                  <a:schemeClr val="tx1"/>
                </a:solidFill>
              </a:rPr>
              <a:t>), </a:t>
            </a:r>
            <a:r>
              <a:rPr lang="ru-RU" sz="2000" b="1" dirty="0" err="1">
                <a:solidFill>
                  <a:schemeClr val="tx1"/>
                </a:solidFill>
              </a:rPr>
              <a:t>тахікардія</a:t>
            </a:r>
            <a:r>
              <a:rPr lang="ru-RU" sz="2000" b="1" dirty="0">
                <a:solidFill>
                  <a:schemeClr val="tx1"/>
                </a:solidFill>
              </a:rPr>
              <a:t> (до 120 </a:t>
            </a:r>
            <a:r>
              <a:rPr lang="ru-RU" sz="2000" b="1" dirty="0" err="1">
                <a:solidFill>
                  <a:schemeClr val="tx1"/>
                </a:solidFill>
              </a:rPr>
              <a:t>ударів</a:t>
            </a:r>
            <a:r>
              <a:rPr lang="ru-RU" sz="2000" b="1" dirty="0">
                <a:solidFill>
                  <a:schemeClr val="tx1"/>
                </a:solidFill>
              </a:rPr>
              <a:t> в </a:t>
            </a:r>
            <a:r>
              <a:rPr lang="ru-RU" sz="2000" b="1" dirty="0" err="1">
                <a:solidFill>
                  <a:schemeClr val="tx1"/>
                </a:solidFill>
              </a:rPr>
              <a:t>хвилину</a:t>
            </a:r>
            <a:r>
              <a:rPr lang="ru-RU" sz="2000" b="1" dirty="0" smtClean="0">
                <a:solidFill>
                  <a:schemeClr val="tx1"/>
                </a:solidFill>
              </a:rPr>
              <a:t>);</a:t>
            </a:r>
            <a:br>
              <a:rPr lang="ru-RU" sz="2000" b="1" dirty="0" smtClean="0">
                <a:solidFill>
                  <a:schemeClr val="tx1"/>
                </a:solidFill>
              </a:rPr>
            </a:br>
            <a:r>
              <a:rPr lang="ru-RU" sz="2000" b="1" dirty="0" smtClean="0">
                <a:solidFill>
                  <a:schemeClr val="tx1"/>
                </a:solidFill>
              </a:rPr>
              <a:t> </a:t>
            </a:r>
            <a:r>
              <a:rPr lang="ru-RU" sz="2000" b="1" dirty="0">
                <a:solidFill>
                  <a:schemeClr val="tx1"/>
                </a:solidFill>
              </a:rPr>
              <a:t>- </a:t>
            </a:r>
            <a:r>
              <a:rPr lang="ru-RU" sz="2000" b="1" dirty="0" err="1">
                <a:solidFill>
                  <a:schemeClr val="tx1"/>
                </a:solidFill>
              </a:rPr>
              <a:t>підвищення</a:t>
            </a:r>
            <a:r>
              <a:rPr lang="ru-RU" sz="2000" b="1" dirty="0">
                <a:solidFill>
                  <a:schemeClr val="tx1"/>
                </a:solidFill>
              </a:rPr>
              <a:t> </a:t>
            </a:r>
            <a:r>
              <a:rPr lang="ru-RU" sz="2000" b="1" dirty="0" err="1">
                <a:solidFill>
                  <a:schemeClr val="tx1"/>
                </a:solidFill>
              </a:rPr>
              <a:t>артеріального</a:t>
            </a:r>
            <a:r>
              <a:rPr lang="ru-RU" sz="2000" b="1" dirty="0">
                <a:solidFill>
                  <a:schemeClr val="tx1"/>
                </a:solidFill>
              </a:rPr>
              <a:t> </a:t>
            </a:r>
            <a:r>
              <a:rPr lang="ru-RU" sz="2000" b="1" dirty="0" err="1">
                <a:solidFill>
                  <a:schemeClr val="tx1"/>
                </a:solidFill>
              </a:rPr>
              <a:t>тиску</a:t>
            </a:r>
            <a:r>
              <a:rPr lang="ru-RU" sz="2000" b="1" dirty="0">
                <a:solidFill>
                  <a:schemeClr val="tx1"/>
                </a:solidFill>
              </a:rPr>
              <a:t> (до 180/100 </a:t>
            </a:r>
            <a:r>
              <a:rPr lang="ru-RU" sz="2000" b="1" dirty="0" err="1">
                <a:solidFill>
                  <a:schemeClr val="tx1"/>
                </a:solidFill>
              </a:rPr>
              <a:t>мм.рт.ст</a:t>
            </a:r>
            <a:r>
              <a:rPr lang="ru-RU" sz="2000" b="1" dirty="0" smtClean="0">
                <a:solidFill>
                  <a:schemeClr val="tx1"/>
                </a:solidFill>
              </a:rPr>
              <a:t>.);</a:t>
            </a:r>
            <a:br>
              <a:rPr lang="ru-RU" sz="2000" b="1" dirty="0" smtClean="0">
                <a:solidFill>
                  <a:schemeClr val="tx1"/>
                </a:solidFill>
              </a:rPr>
            </a:br>
            <a:r>
              <a:rPr lang="ru-RU" sz="2000" b="1" dirty="0" smtClean="0">
                <a:solidFill>
                  <a:schemeClr val="tx1"/>
                </a:solidFill>
              </a:rPr>
              <a:t>- </a:t>
            </a:r>
            <a:r>
              <a:rPr lang="ru-RU" sz="2000" b="1" dirty="0" err="1" smtClean="0">
                <a:solidFill>
                  <a:schemeClr val="tx1"/>
                </a:solidFill>
              </a:rPr>
              <a:t>тахіпноє</a:t>
            </a:r>
            <a:r>
              <a:rPr lang="ru-RU" sz="2000" b="1" dirty="0" smtClean="0">
                <a:solidFill>
                  <a:schemeClr val="tx1"/>
                </a:solidFill>
              </a:rPr>
              <a:t> </a:t>
            </a:r>
            <a:r>
              <a:rPr lang="ru-RU" sz="2000" b="1" dirty="0">
                <a:solidFill>
                  <a:schemeClr val="tx1"/>
                </a:solidFill>
              </a:rPr>
              <a:t>без </a:t>
            </a:r>
            <a:r>
              <a:rPr lang="ru-RU" sz="2000" b="1" dirty="0" err="1">
                <a:solidFill>
                  <a:schemeClr val="tx1"/>
                </a:solidFill>
              </a:rPr>
              <a:t>порушення</a:t>
            </a:r>
            <a:r>
              <a:rPr lang="ru-RU" sz="2000" b="1" dirty="0">
                <a:solidFill>
                  <a:schemeClr val="tx1"/>
                </a:solidFill>
              </a:rPr>
              <a:t> ритму </a:t>
            </a:r>
            <a:r>
              <a:rPr lang="ru-RU" sz="2000" b="1" dirty="0" err="1">
                <a:solidFill>
                  <a:schemeClr val="tx1"/>
                </a:solidFill>
              </a:rPr>
              <a:t>дихання</a:t>
            </a:r>
            <a:r>
              <a:rPr lang="ru-RU" sz="2000" b="1" dirty="0" smtClean="0">
                <a:solidFill>
                  <a:schemeClr val="tx1"/>
                </a:solidFill>
              </a:rPr>
              <a:t>;</a:t>
            </a:r>
            <a:br>
              <a:rPr lang="ru-RU" sz="2000" b="1" dirty="0" smtClean="0">
                <a:solidFill>
                  <a:schemeClr val="tx1"/>
                </a:solidFill>
              </a:rPr>
            </a:br>
            <a:r>
              <a:rPr lang="ru-RU" sz="2000" b="1" dirty="0" smtClean="0">
                <a:solidFill>
                  <a:schemeClr val="tx1"/>
                </a:solidFill>
              </a:rPr>
              <a:t> </a:t>
            </a:r>
            <a:r>
              <a:rPr lang="ru-RU" sz="2000" b="1" dirty="0">
                <a:solidFill>
                  <a:schemeClr val="tx1"/>
                </a:solidFill>
              </a:rPr>
              <a:t>- </a:t>
            </a:r>
            <a:r>
              <a:rPr lang="ru-RU" sz="2000" b="1" dirty="0" err="1">
                <a:solidFill>
                  <a:schemeClr val="tx1"/>
                </a:solidFill>
              </a:rPr>
              <a:t>зміна</a:t>
            </a:r>
            <a:r>
              <a:rPr lang="ru-RU" sz="2000" b="1" dirty="0">
                <a:solidFill>
                  <a:schemeClr val="tx1"/>
                </a:solidFill>
              </a:rPr>
              <a:t> циклу сон - </a:t>
            </a:r>
            <a:r>
              <a:rPr lang="ru-RU" sz="2000" b="1" dirty="0" err="1">
                <a:solidFill>
                  <a:schemeClr val="tx1"/>
                </a:solidFill>
              </a:rPr>
              <a:t>неспання</a:t>
            </a:r>
            <a:r>
              <a:rPr lang="ru-RU" sz="2000" b="1" dirty="0">
                <a:solidFill>
                  <a:schemeClr val="tx1"/>
                </a:solidFill>
              </a:rPr>
              <a:t> у </a:t>
            </a:r>
            <a:r>
              <a:rPr lang="ru-RU" sz="2000" b="1" dirty="0" err="1">
                <a:solidFill>
                  <a:schemeClr val="tx1"/>
                </a:solidFill>
              </a:rPr>
              <a:t>вигляді</a:t>
            </a:r>
            <a:r>
              <a:rPr lang="ru-RU" sz="2000" b="1" dirty="0">
                <a:solidFill>
                  <a:schemeClr val="tx1"/>
                </a:solidFill>
              </a:rPr>
              <a:t> </a:t>
            </a:r>
            <a:r>
              <a:rPr lang="ru-RU" sz="2000" b="1" dirty="0" err="1">
                <a:solidFill>
                  <a:schemeClr val="tx1"/>
                </a:solidFill>
              </a:rPr>
              <a:t>сонливості</a:t>
            </a:r>
            <a:r>
              <a:rPr lang="ru-RU" sz="2000" b="1" dirty="0">
                <a:solidFill>
                  <a:schemeClr val="tx1"/>
                </a:solidFill>
              </a:rPr>
              <a:t> вдень, </a:t>
            </a:r>
            <a:r>
              <a:rPr lang="ru-RU" sz="2000" b="1" dirty="0" err="1">
                <a:solidFill>
                  <a:schemeClr val="tx1"/>
                </a:solidFill>
              </a:rPr>
              <a:t>безсоння</a:t>
            </a:r>
            <a:r>
              <a:rPr lang="ru-RU" sz="2000" b="1" dirty="0">
                <a:solidFill>
                  <a:schemeClr val="tx1"/>
                </a:solidFill>
              </a:rPr>
              <a:t> </a:t>
            </a:r>
            <a:r>
              <a:rPr lang="ru-RU" sz="2000" b="1" dirty="0" err="1">
                <a:solidFill>
                  <a:schemeClr val="tx1"/>
                </a:solidFill>
              </a:rPr>
              <a:t>вночі</a:t>
            </a:r>
            <a:r>
              <a:rPr lang="ru-RU" sz="2000" b="1" dirty="0">
                <a:solidFill>
                  <a:schemeClr val="tx1"/>
                </a:solidFill>
              </a:rPr>
              <a:t> з </a:t>
            </a:r>
            <a:r>
              <a:rPr lang="ru-RU" sz="2000" b="1" dirty="0" err="1">
                <a:solidFill>
                  <a:schemeClr val="tx1"/>
                </a:solidFill>
              </a:rPr>
              <a:t>епізодами</a:t>
            </a:r>
            <a:r>
              <a:rPr lang="ru-RU" sz="2000" b="1" dirty="0">
                <a:solidFill>
                  <a:schemeClr val="tx1"/>
                </a:solidFill>
              </a:rPr>
              <a:t> психомоторного </a:t>
            </a:r>
            <a:r>
              <a:rPr lang="ru-RU" sz="2000" b="1" dirty="0" err="1">
                <a:solidFill>
                  <a:schemeClr val="tx1"/>
                </a:solidFill>
              </a:rPr>
              <a:t>збудження</a:t>
            </a:r>
            <a:r>
              <a:rPr lang="ru-RU" sz="2000" b="1" dirty="0">
                <a:solidFill>
                  <a:schemeClr val="tx1"/>
                </a:solidFill>
              </a:rPr>
              <a:t>; </a:t>
            </a:r>
            <a:r>
              <a:rPr lang="ru-RU" sz="2000" b="1" dirty="0" smtClean="0">
                <a:solidFill>
                  <a:schemeClr val="tx1"/>
                </a:solidFill>
              </a:rPr>
              <a:t/>
            </a:r>
            <a:br>
              <a:rPr lang="ru-RU" sz="2000" b="1" dirty="0" smtClean="0">
                <a:solidFill>
                  <a:schemeClr val="tx1"/>
                </a:solidFill>
              </a:rPr>
            </a:br>
            <a:r>
              <a:rPr lang="ru-RU" sz="2000" b="1" dirty="0" smtClean="0">
                <a:solidFill>
                  <a:schemeClr val="tx1"/>
                </a:solidFill>
              </a:rPr>
              <a:t> </a:t>
            </a:r>
            <a:r>
              <a:rPr lang="ru-RU" sz="2000" b="1" dirty="0">
                <a:solidFill>
                  <a:schemeClr val="tx1"/>
                </a:solidFill>
              </a:rPr>
              <a:t>- </a:t>
            </a:r>
            <a:r>
              <a:rPr lang="ru-RU" sz="2000" b="1" dirty="0" err="1">
                <a:solidFill>
                  <a:schemeClr val="tx1"/>
                </a:solidFill>
              </a:rPr>
              <a:t>субфебрилітет</a:t>
            </a:r>
            <a:r>
              <a:rPr lang="ru-RU" sz="2000" b="1" dirty="0" smtClean="0">
                <a:solidFill>
                  <a:schemeClr val="tx1"/>
                </a:solidFill>
              </a:rPr>
              <a:t>;</a:t>
            </a:r>
            <a:br>
              <a:rPr lang="ru-RU" sz="2000" b="1" dirty="0" smtClean="0">
                <a:solidFill>
                  <a:schemeClr val="tx1"/>
                </a:solidFill>
              </a:rPr>
            </a:br>
            <a:r>
              <a:rPr lang="ru-RU" sz="2000" b="1" dirty="0" smtClean="0">
                <a:solidFill>
                  <a:schemeClr val="tx1"/>
                </a:solidFill>
              </a:rPr>
              <a:t> </a:t>
            </a:r>
            <a:r>
              <a:rPr lang="ru-RU" sz="2000" b="1" dirty="0">
                <a:solidFill>
                  <a:schemeClr val="tx1"/>
                </a:solidFill>
              </a:rPr>
              <a:t>• </a:t>
            </a:r>
            <a:r>
              <a:rPr lang="ru-RU" sz="2000" b="1" dirty="0" err="1">
                <a:solidFill>
                  <a:srgbClr val="FF0000"/>
                </a:solidFill>
              </a:rPr>
              <a:t>Неврологічний</a:t>
            </a:r>
            <a:r>
              <a:rPr lang="ru-RU" sz="2000" b="1" dirty="0">
                <a:solidFill>
                  <a:srgbClr val="FF0000"/>
                </a:solidFill>
              </a:rPr>
              <a:t> статус</a:t>
            </a:r>
            <a:r>
              <a:rPr lang="ru-RU" sz="2000" b="1" dirty="0">
                <a:solidFill>
                  <a:schemeClr val="tx1"/>
                </a:solidFill>
              </a:rPr>
              <a:t>: </a:t>
            </a:r>
            <a:r>
              <a:rPr lang="ru-RU" sz="2000" b="1" dirty="0" smtClean="0">
                <a:solidFill>
                  <a:schemeClr val="tx1"/>
                </a:solidFill>
              </a:rPr>
              <a:t/>
            </a:r>
            <a:br>
              <a:rPr lang="ru-RU" sz="2000" b="1" dirty="0" smtClean="0">
                <a:solidFill>
                  <a:schemeClr val="tx1"/>
                </a:solidFill>
              </a:rPr>
            </a:br>
            <a:r>
              <a:rPr lang="ru-RU" sz="2000" b="1" dirty="0" smtClean="0">
                <a:solidFill>
                  <a:schemeClr val="tx1"/>
                </a:solidFill>
              </a:rPr>
              <a:t>- </a:t>
            </a:r>
            <a:r>
              <a:rPr lang="ru-RU" sz="2000" b="1" dirty="0" err="1">
                <a:solidFill>
                  <a:schemeClr val="tx1"/>
                </a:solidFill>
              </a:rPr>
              <a:t>можуть</a:t>
            </a:r>
            <a:r>
              <a:rPr lang="ru-RU" sz="2000" b="1" dirty="0">
                <a:solidFill>
                  <a:schemeClr val="tx1"/>
                </a:solidFill>
              </a:rPr>
              <a:t> </a:t>
            </a:r>
            <a:r>
              <a:rPr lang="ru-RU" sz="2000" b="1" dirty="0" err="1">
                <a:solidFill>
                  <a:schemeClr val="tx1"/>
                </a:solidFill>
              </a:rPr>
              <a:t>спостерігатися</a:t>
            </a:r>
            <a:r>
              <a:rPr lang="ru-RU" sz="2000" b="1" dirty="0">
                <a:solidFill>
                  <a:schemeClr val="tx1"/>
                </a:solidFill>
              </a:rPr>
              <a:t> </a:t>
            </a:r>
            <a:r>
              <a:rPr lang="ru-RU" sz="2000" b="1" dirty="0" err="1">
                <a:solidFill>
                  <a:schemeClr val="tx1"/>
                </a:solidFill>
              </a:rPr>
              <a:t>оболонкові</a:t>
            </a:r>
            <a:r>
              <a:rPr lang="ru-RU" sz="2000" b="1" dirty="0">
                <a:solidFill>
                  <a:schemeClr val="tx1"/>
                </a:solidFill>
              </a:rPr>
              <a:t> знаки</a:t>
            </a:r>
            <a:r>
              <a:rPr lang="ru-RU" sz="2000" b="1" dirty="0" smtClean="0">
                <a:solidFill>
                  <a:schemeClr val="tx1"/>
                </a:solidFill>
              </a:rPr>
              <a:t>;</a:t>
            </a:r>
            <a:br>
              <a:rPr lang="ru-RU" sz="2000" b="1" dirty="0" smtClean="0">
                <a:solidFill>
                  <a:schemeClr val="tx1"/>
                </a:solidFill>
              </a:rPr>
            </a:br>
            <a:r>
              <a:rPr lang="ru-RU" sz="2000" b="1" dirty="0" smtClean="0">
                <a:solidFill>
                  <a:schemeClr val="tx1"/>
                </a:solidFill>
              </a:rPr>
              <a:t> </a:t>
            </a:r>
            <a:r>
              <a:rPr lang="ru-RU" sz="2000" b="1" dirty="0">
                <a:solidFill>
                  <a:schemeClr val="tx1"/>
                </a:solidFill>
              </a:rPr>
              <a:t>- </a:t>
            </a:r>
            <a:r>
              <a:rPr lang="ru-RU" sz="2000" b="1" dirty="0" err="1">
                <a:solidFill>
                  <a:schemeClr val="tx1"/>
                </a:solidFill>
              </a:rPr>
              <a:t>стовбурові</a:t>
            </a:r>
            <a:r>
              <a:rPr lang="ru-RU" sz="2000" b="1" dirty="0">
                <a:solidFill>
                  <a:schemeClr val="tx1"/>
                </a:solidFill>
              </a:rPr>
              <a:t> </a:t>
            </a:r>
            <a:r>
              <a:rPr lang="ru-RU" sz="2000" b="1" dirty="0" err="1">
                <a:solidFill>
                  <a:schemeClr val="tx1"/>
                </a:solidFill>
              </a:rPr>
              <a:t>симптоми</a:t>
            </a:r>
            <a:r>
              <a:rPr lang="ru-RU" sz="2000" b="1" dirty="0">
                <a:solidFill>
                  <a:schemeClr val="tx1"/>
                </a:solidFill>
              </a:rPr>
              <a:t>: </a:t>
            </a:r>
            <a:r>
              <a:rPr lang="ru-RU" sz="2000" b="1" dirty="0" err="1">
                <a:solidFill>
                  <a:schemeClr val="tx1"/>
                </a:solidFill>
              </a:rPr>
              <a:t>ністагм</a:t>
            </a:r>
            <a:r>
              <a:rPr lang="ru-RU" sz="2000" b="1" dirty="0">
                <a:solidFill>
                  <a:schemeClr val="tx1"/>
                </a:solidFill>
              </a:rPr>
              <a:t>, </a:t>
            </a:r>
            <a:r>
              <a:rPr lang="ru-RU" sz="2000" b="1" dirty="0" err="1">
                <a:solidFill>
                  <a:schemeClr val="tx1"/>
                </a:solidFill>
              </a:rPr>
              <a:t>дисоціація</a:t>
            </a:r>
            <a:r>
              <a:rPr lang="ru-RU" sz="2000" b="1" dirty="0">
                <a:solidFill>
                  <a:schemeClr val="tx1"/>
                </a:solidFill>
              </a:rPr>
              <a:t> </a:t>
            </a:r>
            <a:r>
              <a:rPr lang="ru-RU" sz="2000" b="1" dirty="0" err="1">
                <a:solidFill>
                  <a:schemeClr val="tx1"/>
                </a:solidFill>
              </a:rPr>
              <a:t>м'язового</a:t>
            </a:r>
            <a:r>
              <a:rPr lang="ru-RU" sz="2000" b="1" dirty="0">
                <a:solidFill>
                  <a:schemeClr val="tx1"/>
                </a:solidFill>
              </a:rPr>
              <a:t> тонусу і </a:t>
            </a:r>
            <a:r>
              <a:rPr lang="ru-RU" sz="2000" b="1" dirty="0" err="1">
                <a:solidFill>
                  <a:schemeClr val="tx1"/>
                </a:solidFill>
              </a:rPr>
              <a:t>сухожильних</a:t>
            </a:r>
            <a:r>
              <a:rPr lang="ru-RU" sz="2000" b="1" dirty="0">
                <a:solidFill>
                  <a:schemeClr val="tx1"/>
                </a:solidFill>
              </a:rPr>
              <a:t> </a:t>
            </a:r>
            <a:r>
              <a:rPr lang="ru-RU" sz="2000" b="1" dirty="0" err="1">
                <a:solidFill>
                  <a:schemeClr val="tx1"/>
                </a:solidFill>
              </a:rPr>
              <a:t>рефлексів</a:t>
            </a:r>
            <a:r>
              <a:rPr lang="ru-RU" sz="2000" b="1" dirty="0" smtClean="0">
                <a:solidFill>
                  <a:schemeClr val="tx1"/>
                </a:solidFill>
              </a:rPr>
              <a:t>;</a:t>
            </a:r>
            <a:br>
              <a:rPr lang="ru-RU" sz="2000" b="1" dirty="0" smtClean="0">
                <a:solidFill>
                  <a:schemeClr val="tx1"/>
                </a:solidFill>
              </a:rPr>
            </a:br>
            <a:r>
              <a:rPr lang="ru-RU" sz="2000" b="1" dirty="0" smtClean="0">
                <a:solidFill>
                  <a:schemeClr val="tx1"/>
                </a:solidFill>
              </a:rPr>
              <a:t> </a:t>
            </a:r>
            <a:r>
              <a:rPr lang="ru-RU" sz="2000" b="1" dirty="0">
                <a:solidFill>
                  <a:schemeClr val="tx1"/>
                </a:solidFill>
              </a:rPr>
              <a:t>- </a:t>
            </a:r>
            <a:r>
              <a:rPr lang="ru-RU" sz="2000" b="1" dirty="0" err="1">
                <a:solidFill>
                  <a:schemeClr val="tx1"/>
                </a:solidFill>
              </a:rPr>
              <a:t>двосторонні</a:t>
            </a:r>
            <a:r>
              <a:rPr lang="ru-RU" sz="2000" b="1" dirty="0">
                <a:solidFill>
                  <a:schemeClr val="tx1"/>
                </a:solidFill>
              </a:rPr>
              <a:t> </a:t>
            </a:r>
            <a:r>
              <a:rPr lang="ru-RU" sz="2000" b="1" dirty="0" err="1">
                <a:solidFill>
                  <a:schemeClr val="tx1"/>
                </a:solidFill>
              </a:rPr>
              <a:t>патологічні</a:t>
            </a:r>
            <a:r>
              <a:rPr lang="ru-RU" sz="2000" b="1" dirty="0">
                <a:solidFill>
                  <a:schemeClr val="tx1"/>
                </a:solidFill>
              </a:rPr>
              <a:t> знаки</a:t>
            </a:r>
            <a:r>
              <a:rPr lang="ru-RU" sz="2000" b="1" dirty="0" smtClean="0">
                <a:solidFill>
                  <a:schemeClr val="tx1"/>
                </a:solidFill>
              </a:rPr>
              <a:t>;</a:t>
            </a:r>
            <a:br>
              <a:rPr lang="ru-RU" sz="2000" b="1" dirty="0" smtClean="0">
                <a:solidFill>
                  <a:schemeClr val="tx1"/>
                </a:solidFill>
              </a:rPr>
            </a:br>
            <a:r>
              <a:rPr lang="ru-RU" sz="2000" b="1" dirty="0" smtClean="0">
                <a:solidFill>
                  <a:schemeClr val="tx1"/>
                </a:solidFill>
              </a:rPr>
              <a:t> </a:t>
            </a:r>
            <a:r>
              <a:rPr lang="ru-RU" sz="2000" b="1" dirty="0">
                <a:solidFill>
                  <a:schemeClr val="tx1"/>
                </a:solidFill>
              </a:rPr>
              <a:t>- </a:t>
            </a:r>
            <a:r>
              <a:rPr lang="ru-RU" sz="2000" b="1" dirty="0" err="1">
                <a:solidFill>
                  <a:schemeClr val="tx1"/>
                </a:solidFill>
              </a:rPr>
              <a:t>виразна</a:t>
            </a:r>
            <a:r>
              <a:rPr lang="ru-RU" sz="2000" b="1" dirty="0">
                <a:solidFill>
                  <a:schemeClr val="tx1"/>
                </a:solidFill>
              </a:rPr>
              <a:t> </a:t>
            </a:r>
            <a:r>
              <a:rPr lang="ru-RU" sz="2000" b="1" dirty="0" err="1">
                <a:solidFill>
                  <a:schemeClr val="tx1"/>
                </a:solidFill>
              </a:rPr>
              <a:t>вогнищева</a:t>
            </a:r>
            <a:r>
              <a:rPr lang="ru-RU" sz="2000" b="1" dirty="0">
                <a:solidFill>
                  <a:schemeClr val="tx1"/>
                </a:solidFill>
              </a:rPr>
              <a:t> симптоматика, </a:t>
            </a:r>
            <a:r>
              <a:rPr lang="ru-RU" sz="2000" b="1" dirty="0" err="1">
                <a:solidFill>
                  <a:schemeClr val="tx1"/>
                </a:solidFill>
              </a:rPr>
              <a:t>обумовлена</a:t>
            </a:r>
            <a:r>
              <a:rPr lang="ru-RU" sz="2000" b="1" dirty="0">
                <a:solidFill>
                  <a:schemeClr val="tx1"/>
                </a:solidFill>
              </a:rPr>
              <a:t> ​​</a:t>
            </a:r>
            <a:r>
              <a:rPr lang="ru-RU" sz="2000" b="1" dirty="0" err="1">
                <a:solidFill>
                  <a:schemeClr val="tx1"/>
                </a:solidFill>
              </a:rPr>
              <a:t>локалізацією</a:t>
            </a:r>
            <a:r>
              <a:rPr lang="ru-RU" sz="2000" b="1" dirty="0">
                <a:solidFill>
                  <a:schemeClr val="tx1"/>
                </a:solidFill>
              </a:rPr>
              <a:t> </a:t>
            </a:r>
            <a:r>
              <a:rPr lang="ru-RU" sz="2000" b="1" dirty="0" err="1">
                <a:solidFill>
                  <a:schemeClr val="tx1"/>
                </a:solidFill>
              </a:rPr>
              <a:t>забиття</a:t>
            </a:r>
            <a:r>
              <a:rPr lang="ru-RU" sz="2000" b="1" dirty="0" smtClean="0">
                <a:solidFill>
                  <a:schemeClr val="tx1"/>
                </a:solidFill>
              </a:rPr>
              <a:t>: </a:t>
            </a:r>
            <a:r>
              <a:rPr lang="ru-RU" sz="2000" b="1" dirty="0" err="1">
                <a:solidFill>
                  <a:schemeClr val="tx1"/>
                </a:solidFill>
              </a:rPr>
              <a:t>парези</a:t>
            </a:r>
            <a:r>
              <a:rPr lang="ru-RU" sz="2000" b="1" dirty="0">
                <a:solidFill>
                  <a:schemeClr val="tx1"/>
                </a:solidFill>
              </a:rPr>
              <a:t>, </a:t>
            </a:r>
            <a:r>
              <a:rPr lang="ru-RU" sz="2000" b="1" dirty="0" err="1">
                <a:solidFill>
                  <a:schemeClr val="tx1"/>
                </a:solidFill>
              </a:rPr>
              <a:t>афазія</a:t>
            </a:r>
            <a:r>
              <a:rPr lang="ru-RU" sz="2000" b="1" dirty="0">
                <a:solidFill>
                  <a:schemeClr val="tx1"/>
                </a:solidFill>
              </a:rPr>
              <a:t>, </a:t>
            </a:r>
            <a:r>
              <a:rPr lang="ru-RU" sz="2000" b="1" dirty="0" err="1">
                <a:solidFill>
                  <a:schemeClr val="tx1"/>
                </a:solidFill>
              </a:rPr>
              <a:t>гіперестезія</a:t>
            </a:r>
            <a:r>
              <a:rPr lang="ru-RU" sz="2000" b="1" dirty="0" smtClean="0">
                <a:solidFill>
                  <a:schemeClr val="tx1"/>
                </a:solidFill>
              </a:rPr>
              <a:t>;</a:t>
            </a:r>
            <a:br>
              <a:rPr lang="ru-RU" sz="2000" b="1" dirty="0" smtClean="0">
                <a:solidFill>
                  <a:schemeClr val="tx1"/>
                </a:solidFill>
              </a:rPr>
            </a:br>
            <a:r>
              <a:rPr lang="ru-RU" sz="2000" b="1" dirty="0" smtClean="0">
                <a:solidFill>
                  <a:schemeClr val="tx1"/>
                </a:solidFill>
              </a:rPr>
              <a:t> </a:t>
            </a:r>
            <a:r>
              <a:rPr lang="ru-RU" sz="2000" b="1" dirty="0">
                <a:solidFill>
                  <a:schemeClr val="tx1"/>
                </a:solidFill>
              </a:rPr>
              <a:t>- </a:t>
            </a:r>
            <a:r>
              <a:rPr lang="ru-RU" sz="2000" b="1" dirty="0" err="1">
                <a:solidFill>
                  <a:schemeClr val="tx1"/>
                </a:solidFill>
              </a:rPr>
              <a:t>субарахноїдальний</a:t>
            </a:r>
            <a:r>
              <a:rPr lang="ru-RU" sz="2000" b="1" dirty="0">
                <a:solidFill>
                  <a:schemeClr val="tx1"/>
                </a:solidFill>
              </a:rPr>
              <a:t> </a:t>
            </a:r>
            <a:r>
              <a:rPr lang="ru-RU" sz="2000" b="1" dirty="0" err="1">
                <a:solidFill>
                  <a:schemeClr val="tx1"/>
                </a:solidFill>
              </a:rPr>
              <a:t>крововилив</a:t>
            </a:r>
            <a:r>
              <a:rPr lang="ru-RU" sz="2000" b="1" dirty="0" smtClean="0">
                <a:solidFill>
                  <a:schemeClr val="tx1"/>
                </a:solidFill>
              </a:rPr>
              <a:t>;</a:t>
            </a:r>
            <a:br>
              <a:rPr lang="ru-RU" sz="2000" b="1" dirty="0" smtClean="0">
                <a:solidFill>
                  <a:schemeClr val="tx1"/>
                </a:solidFill>
              </a:rPr>
            </a:br>
            <a:r>
              <a:rPr lang="ru-RU" sz="2000" b="1" dirty="0" smtClean="0">
                <a:solidFill>
                  <a:schemeClr val="tx1"/>
                </a:solidFill>
              </a:rPr>
              <a:t>- </a:t>
            </a:r>
            <a:r>
              <a:rPr lang="ru-RU" sz="2000" b="1" dirty="0" err="1">
                <a:solidFill>
                  <a:schemeClr val="tx1"/>
                </a:solidFill>
              </a:rPr>
              <a:t>оторея</a:t>
            </a:r>
            <a:r>
              <a:rPr lang="ru-RU" sz="2000" b="1" dirty="0">
                <a:solidFill>
                  <a:schemeClr val="tx1"/>
                </a:solidFill>
              </a:rPr>
              <a:t>, </a:t>
            </a:r>
            <a:r>
              <a:rPr lang="ru-RU" sz="2000" b="1" dirty="0" err="1">
                <a:solidFill>
                  <a:schemeClr val="tx1"/>
                </a:solidFill>
              </a:rPr>
              <a:t>назорея</a:t>
            </a:r>
            <a:r>
              <a:rPr lang="ru-RU" sz="2000" b="1" dirty="0" smtClean="0">
                <a:solidFill>
                  <a:schemeClr val="tx1"/>
                </a:solidFill>
              </a:rPr>
              <a:t>;</a:t>
            </a:r>
            <a:br>
              <a:rPr lang="ru-RU" sz="2000" b="1" dirty="0" smtClean="0">
                <a:solidFill>
                  <a:schemeClr val="tx1"/>
                </a:solidFill>
              </a:rPr>
            </a:br>
            <a:r>
              <a:rPr lang="ru-RU" sz="2000" b="1" dirty="0" smtClean="0">
                <a:solidFill>
                  <a:schemeClr val="tx1"/>
                </a:solidFill>
              </a:rPr>
              <a:t> </a:t>
            </a:r>
            <a:r>
              <a:rPr lang="ru-RU" sz="2000" b="1" dirty="0">
                <a:solidFill>
                  <a:schemeClr val="tx1"/>
                </a:solidFill>
              </a:rPr>
              <a:t>• </a:t>
            </a:r>
            <a:r>
              <a:rPr lang="ru-RU" sz="2000" b="1" dirty="0" err="1" smtClean="0">
                <a:solidFill>
                  <a:srgbClr val="FF0000"/>
                </a:solidFill>
              </a:rPr>
              <a:t>Перебіг</a:t>
            </a:r>
            <a:r>
              <a:rPr lang="ru-RU" sz="2000" b="1" dirty="0">
                <a:solidFill>
                  <a:schemeClr val="tx1"/>
                </a:solidFill>
              </a:rPr>
              <a:t>: </a:t>
            </a:r>
            <a:r>
              <a:rPr lang="ru-RU" sz="2000" b="1" dirty="0" err="1">
                <a:solidFill>
                  <a:schemeClr val="tx1"/>
                </a:solidFill>
              </a:rPr>
              <a:t>осередкові</a:t>
            </a:r>
            <a:r>
              <a:rPr lang="ru-RU" sz="2000" b="1" dirty="0">
                <a:solidFill>
                  <a:schemeClr val="tx1"/>
                </a:solidFill>
              </a:rPr>
              <a:t> </a:t>
            </a:r>
            <a:r>
              <a:rPr lang="ru-RU" sz="2000" b="1" dirty="0" err="1">
                <a:solidFill>
                  <a:schemeClr val="tx1"/>
                </a:solidFill>
              </a:rPr>
              <a:t>симптоми</a:t>
            </a:r>
            <a:r>
              <a:rPr lang="ru-RU" sz="2000" b="1" dirty="0">
                <a:solidFill>
                  <a:schemeClr val="tx1"/>
                </a:solidFill>
              </a:rPr>
              <a:t> </a:t>
            </a:r>
            <a:r>
              <a:rPr lang="ru-RU" sz="2000" b="1" dirty="0" err="1">
                <a:solidFill>
                  <a:schemeClr val="tx1"/>
                </a:solidFill>
              </a:rPr>
              <a:t>регресують</a:t>
            </a:r>
            <a:r>
              <a:rPr lang="ru-RU" sz="2000" b="1" dirty="0">
                <a:solidFill>
                  <a:schemeClr val="tx1"/>
                </a:solidFill>
              </a:rPr>
              <a:t> </a:t>
            </a:r>
            <a:r>
              <a:rPr lang="ru-RU" sz="2000" b="1" dirty="0" err="1">
                <a:solidFill>
                  <a:schemeClr val="tx1"/>
                </a:solidFill>
              </a:rPr>
              <a:t>протягом</a:t>
            </a:r>
            <a:r>
              <a:rPr lang="ru-RU" sz="2000" b="1" dirty="0">
                <a:solidFill>
                  <a:schemeClr val="tx1"/>
                </a:solidFill>
              </a:rPr>
              <a:t> </a:t>
            </a:r>
            <a:r>
              <a:rPr lang="ru-RU" sz="2400" b="1" i="1" dirty="0" smtClean="0">
                <a:solidFill>
                  <a:srgbClr val="FF0000"/>
                </a:solidFill>
                <a:effectLst>
                  <a:outerShdw blurRad="38100" dist="38100" dir="2700000" algn="tl">
                    <a:srgbClr val="000000"/>
                  </a:outerShdw>
                </a:effectLst>
              </a:rPr>
              <a:t>21-35 </a:t>
            </a:r>
            <a:r>
              <a:rPr lang="ru-RU" sz="2400" b="1" i="1" dirty="0" err="1" smtClean="0">
                <a:solidFill>
                  <a:srgbClr val="FF0000"/>
                </a:solidFill>
                <a:effectLst>
                  <a:outerShdw blurRad="38100" dist="38100" dir="2700000" algn="tl">
                    <a:srgbClr val="000000"/>
                  </a:outerShdw>
                </a:effectLst>
              </a:rPr>
              <a:t>днів</a:t>
            </a:r>
            <a:endParaRPr lang="ru-RU" sz="2400" b="1" i="1" dirty="0">
              <a:solidFill>
                <a:srgbClr val="FF0000"/>
              </a:solidFill>
              <a:effectLst>
                <a:outerShdw blurRad="38100" dist="38100" dir="2700000" algn="tl">
                  <a:srgbClr val="000000"/>
                </a:outerShdw>
              </a:effectLst>
            </a:endParaRPr>
          </a:p>
        </p:txBody>
      </p:sp>
      <p:sp>
        <p:nvSpPr>
          <p:cNvPr id="176132" name="Rectangle 4"/>
          <p:cNvSpPr>
            <a:spLocks noChangeArrowheads="1"/>
          </p:cNvSpPr>
          <p:nvPr/>
        </p:nvSpPr>
        <p:spPr bwMode="auto">
          <a:xfrm>
            <a:off x="152400" y="0"/>
            <a:ext cx="8991600" cy="1077218"/>
          </a:xfrm>
          <a:prstGeom prst="rect">
            <a:avLst/>
          </a:prstGeom>
          <a:noFill/>
          <a:ln w="9525">
            <a:noFill/>
            <a:miter lim="800000"/>
            <a:headEnd/>
            <a:tailEnd/>
          </a:ln>
          <a:effectLst/>
        </p:spPr>
        <p:txBody>
          <a:bodyPr>
            <a:spAutoFit/>
          </a:bodyPr>
          <a:lstStyle/>
          <a:p>
            <a:r>
              <a:rPr lang="ru-RU" sz="3200" b="1" i="1" u="sng" dirty="0" err="1" smtClean="0">
                <a:solidFill>
                  <a:srgbClr val="FF0000"/>
                </a:solidFill>
                <a:effectLst>
                  <a:outerShdw blurRad="38100" dist="38100" dir="2700000" algn="tl">
                    <a:srgbClr val="000000"/>
                  </a:outerShdw>
                </a:effectLst>
              </a:rPr>
              <a:t>Забиття</a:t>
            </a:r>
            <a:r>
              <a:rPr lang="ru-RU" sz="3200" b="1" i="1" u="sng" dirty="0" smtClean="0">
                <a:solidFill>
                  <a:srgbClr val="FF0000"/>
                </a:solidFill>
                <a:effectLst>
                  <a:outerShdw blurRad="38100" dist="38100" dir="2700000" algn="tl">
                    <a:srgbClr val="000000"/>
                  </a:outerShdw>
                </a:effectLst>
              </a:rPr>
              <a:t> </a:t>
            </a:r>
            <a:r>
              <a:rPr lang="ru-RU" sz="3200" b="1" i="1" u="sng" dirty="0">
                <a:solidFill>
                  <a:srgbClr val="FF0000"/>
                </a:solidFill>
                <a:effectLst>
                  <a:outerShdw blurRad="38100" dist="38100" dir="2700000" algn="tl">
                    <a:srgbClr val="000000"/>
                  </a:outerShdw>
                </a:effectLst>
              </a:rPr>
              <a:t>головного </a:t>
            </a:r>
            <a:r>
              <a:rPr lang="ru-RU" sz="3200" b="1" i="1" u="sng" dirty="0" err="1">
                <a:solidFill>
                  <a:srgbClr val="FF0000"/>
                </a:solidFill>
                <a:effectLst>
                  <a:outerShdw blurRad="38100" dist="38100" dir="2700000" algn="tl">
                    <a:srgbClr val="000000"/>
                  </a:outerShdw>
                </a:effectLst>
              </a:rPr>
              <a:t>мозку</a:t>
            </a:r>
            <a:r>
              <a:rPr lang="ru-RU" sz="3200" b="1" i="1" u="sng" dirty="0">
                <a:solidFill>
                  <a:srgbClr val="FF0000"/>
                </a:solidFill>
                <a:effectLst>
                  <a:outerShdw blurRad="38100" dist="38100" dir="2700000" algn="tl">
                    <a:srgbClr val="000000"/>
                  </a:outerShdw>
                </a:effectLst>
              </a:rPr>
              <a:t> </a:t>
            </a:r>
            <a:r>
              <a:rPr lang="ru-RU" sz="3200" b="1" i="1" u="sng" dirty="0" err="1">
                <a:solidFill>
                  <a:srgbClr val="FF0000"/>
                </a:solidFill>
                <a:effectLst>
                  <a:outerShdw blurRad="38100" dist="38100" dir="2700000" algn="tl">
                    <a:srgbClr val="000000"/>
                  </a:outerShdw>
                </a:effectLst>
              </a:rPr>
              <a:t>середнього</a:t>
            </a:r>
            <a:r>
              <a:rPr lang="ru-RU" sz="3200" b="1" i="1" u="sng" dirty="0">
                <a:solidFill>
                  <a:srgbClr val="FF0000"/>
                </a:solidFill>
                <a:effectLst>
                  <a:outerShdw blurRad="38100" dist="38100" dir="2700000" algn="tl">
                    <a:srgbClr val="000000"/>
                  </a:outerShdw>
                </a:effectLst>
              </a:rPr>
              <a:t> </a:t>
            </a:r>
            <a:r>
              <a:rPr lang="ru-RU" sz="3200" b="1" i="1" u="sng" dirty="0" err="1">
                <a:solidFill>
                  <a:srgbClr val="FF0000"/>
                </a:solidFill>
                <a:effectLst>
                  <a:outerShdw blurRad="38100" dist="38100" dir="2700000" algn="tl">
                    <a:srgbClr val="000000"/>
                  </a:outerShdw>
                </a:effectLst>
              </a:rPr>
              <a:t>ступеня</a:t>
            </a:r>
            <a:endParaRPr lang="ru-RU" sz="3200" b="1" i="1" u="sng" dirty="0">
              <a:solidFill>
                <a:srgbClr val="FF0000"/>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77154" name="Rectangle 2"/>
          <p:cNvSpPr>
            <a:spLocks noGrp="1" noChangeArrowheads="1"/>
          </p:cNvSpPr>
          <p:nvPr>
            <p:ph type="title"/>
          </p:nvPr>
        </p:nvSpPr>
        <p:spPr>
          <a:xfrm>
            <a:off x="228600" y="439271"/>
            <a:ext cx="8915400" cy="6248400"/>
          </a:xfrm>
        </p:spPr>
        <p:txBody>
          <a:bodyPr/>
          <a:lstStyle/>
          <a:p>
            <a:pPr algn="l"/>
            <a:r>
              <a:rPr lang="ru-RU" sz="1800" dirty="0">
                <a:solidFill>
                  <a:srgbClr val="FF0000"/>
                </a:solidFill>
              </a:rPr>
              <a:t>• </a:t>
            </a:r>
            <a:r>
              <a:rPr lang="ru-RU" sz="1800" b="1" dirty="0" err="1">
                <a:solidFill>
                  <a:srgbClr val="FF0000"/>
                </a:solidFill>
              </a:rPr>
              <a:t>Клінічна</a:t>
            </a:r>
            <a:r>
              <a:rPr lang="ru-RU" sz="1800" b="1" dirty="0">
                <a:solidFill>
                  <a:srgbClr val="FF0000"/>
                </a:solidFill>
              </a:rPr>
              <a:t> картина: </a:t>
            </a:r>
            <a:r>
              <a:rPr lang="ru-RU" sz="1800" b="1" dirty="0" smtClean="0">
                <a:solidFill>
                  <a:srgbClr val="FF0000"/>
                </a:solidFill>
              </a:rPr>
              <a:t/>
            </a:r>
            <a:br>
              <a:rPr lang="ru-RU" sz="1800" b="1" dirty="0" smtClean="0">
                <a:solidFill>
                  <a:srgbClr val="FF0000"/>
                </a:solidFill>
              </a:rPr>
            </a:br>
            <a:r>
              <a:rPr lang="ru-RU" sz="1800" b="1" dirty="0" smtClean="0">
                <a:solidFill>
                  <a:srgbClr val="FF0000"/>
                </a:solidFill>
              </a:rPr>
              <a:t>- </a:t>
            </a:r>
            <a:r>
              <a:rPr lang="ru-RU" sz="1800" b="1" dirty="0" err="1">
                <a:solidFill>
                  <a:schemeClr val="tx1"/>
                </a:solidFill>
              </a:rPr>
              <a:t>втрата</a:t>
            </a:r>
            <a:r>
              <a:rPr lang="ru-RU" sz="1800" b="1" dirty="0">
                <a:solidFill>
                  <a:schemeClr val="tx1"/>
                </a:solidFill>
              </a:rPr>
              <a:t> </a:t>
            </a:r>
            <a:r>
              <a:rPr lang="ru-RU" sz="1800" b="1" dirty="0" err="1">
                <a:solidFill>
                  <a:schemeClr val="tx1"/>
                </a:solidFill>
              </a:rPr>
              <a:t>свідомості</a:t>
            </a:r>
            <a:r>
              <a:rPr lang="ru-RU" sz="1800" b="1" dirty="0">
                <a:solidFill>
                  <a:schemeClr val="tx1"/>
                </a:solidFill>
              </a:rPr>
              <a:t> </a:t>
            </a:r>
            <a:r>
              <a:rPr lang="ru-RU" sz="1800" b="1" dirty="0" err="1">
                <a:solidFill>
                  <a:schemeClr val="tx1"/>
                </a:solidFill>
              </a:rPr>
              <a:t>від</a:t>
            </a:r>
            <a:r>
              <a:rPr lang="ru-RU" sz="1800" b="1" dirty="0">
                <a:solidFill>
                  <a:schemeClr val="tx1"/>
                </a:solidFill>
              </a:rPr>
              <a:t> 6 </a:t>
            </a:r>
            <a:r>
              <a:rPr lang="ru-RU" sz="1800" b="1" dirty="0" smtClean="0">
                <a:solidFill>
                  <a:schemeClr val="tx1"/>
                </a:solidFill>
              </a:rPr>
              <a:t>годин до </a:t>
            </a:r>
            <a:r>
              <a:rPr lang="ru-RU" sz="1800" b="1" dirty="0" err="1">
                <a:solidFill>
                  <a:schemeClr val="tx1"/>
                </a:solidFill>
              </a:rPr>
              <a:t>декількох</a:t>
            </a:r>
            <a:r>
              <a:rPr lang="ru-RU" sz="1800" b="1" dirty="0">
                <a:solidFill>
                  <a:schemeClr val="tx1"/>
                </a:solidFill>
              </a:rPr>
              <a:t> </a:t>
            </a:r>
            <a:r>
              <a:rPr lang="ru-RU" sz="1800" b="1" dirty="0" err="1">
                <a:solidFill>
                  <a:schemeClr val="tx1"/>
                </a:solidFill>
              </a:rPr>
              <a:t>тижнів</a:t>
            </a:r>
            <a:r>
              <a:rPr lang="ru-RU" sz="1800" b="1" dirty="0">
                <a:solidFill>
                  <a:schemeClr val="tx1"/>
                </a:solidFill>
              </a:rPr>
              <a:t> і </a:t>
            </a:r>
            <a:r>
              <a:rPr lang="ru-RU" sz="1800" b="1" dirty="0" err="1">
                <a:solidFill>
                  <a:schemeClr val="tx1"/>
                </a:solidFill>
              </a:rPr>
              <a:t>місяців</a:t>
            </a:r>
            <a:r>
              <a:rPr lang="ru-RU" sz="1800" b="1" dirty="0" smtClean="0">
                <a:solidFill>
                  <a:schemeClr val="tx1"/>
                </a:solidFill>
              </a:rPr>
              <a:t>;</a:t>
            </a:r>
            <a:br>
              <a:rPr lang="ru-RU" sz="1800" b="1" dirty="0" smtClean="0">
                <a:solidFill>
                  <a:schemeClr val="tx1"/>
                </a:solidFill>
              </a:rPr>
            </a:br>
            <a:r>
              <a:rPr lang="ru-RU" sz="1800" b="1" dirty="0" smtClean="0">
                <a:solidFill>
                  <a:schemeClr val="tx1"/>
                </a:solidFill>
              </a:rPr>
              <a:t> </a:t>
            </a:r>
            <a:r>
              <a:rPr lang="ru-RU" sz="1800" b="1" dirty="0">
                <a:solidFill>
                  <a:schemeClr val="tx1"/>
                </a:solidFill>
              </a:rPr>
              <a:t>- часто </a:t>
            </a:r>
            <a:r>
              <a:rPr lang="ru-RU" sz="1800" b="1" dirty="0" err="1">
                <a:solidFill>
                  <a:schemeClr val="tx1"/>
                </a:solidFill>
              </a:rPr>
              <a:t>спостерігається</a:t>
            </a:r>
            <a:r>
              <a:rPr lang="ru-RU" sz="1800" b="1" dirty="0">
                <a:solidFill>
                  <a:schemeClr val="tx1"/>
                </a:solidFill>
              </a:rPr>
              <a:t> </a:t>
            </a:r>
            <a:r>
              <a:rPr lang="ru-RU" sz="1800" b="1" dirty="0" err="1">
                <a:solidFill>
                  <a:schemeClr val="tx1"/>
                </a:solidFill>
              </a:rPr>
              <a:t>рухове</a:t>
            </a:r>
            <a:r>
              <a:rPr lang="ru-RU" sz="1800" b="1" dirty="0">
                <a:solidFill>
                  <a:schemeClr val="tx1"/>
                </a:solidFill>
              </a:rPr>
              <a:t> (</a:t>
            </a:r>
            <a:r>
              <a:rPr lang="ru-RU" sz="1800" b="1" dirty="0" err="1">
                <a:solidFill>
                  <a:schemeClr val="tx1"/>
                </a:solidFill>
              </a:rPr>
              <a:t>психомоторне</a:t>
            </a:r>
            <a:r>
              <a:rPr lang="ru-RU" sz="1800" b="1" dirty="0">
                <a:solidFill>
                  <a:schemeClr val="tx1"/>
                </a:solidFill>
              </a:rPr>
              <a:t>) </a:t>
            </a:r>
            <a:r>
              <a:rPr lang="ru-RU" sz="1800" b="1" dirty="0" err="1">
                <a:solidFill>
                  <a:schemeClr val="tx1"/>
                </a:solidFill>
              </a:rPr>
              <a:t>збудження</a:t>
            </a:r>
            <a:r>
              <a:rPr lang="ru-RU" sz="1800" b="1" dirty="0" smtClean="0">
                <a:solidFill>
                  <a:schemeClr val="tx1"/>
                </a:solidFill>
              </a:rPr>
              <a:t>;</a:t>
            </a:r>
            <a:br>
              <a:rPr lang="ru-RU" sz="1800" b="1" dirty="0" smtClean="0">
                <a:solidFill>
                  <a:schemeClr val="tx1"/>
                </a:solidFill>
              </a:rPr>
            </a:br>
            <a:r>
              <a:rPr lang="ru-RU" sz="1800" b="1" dirty="0" smtClean="0">
                <a:solidFill>
                  <a:schemeClr val="tx1"/>
                </a:solidFill>
              </a:rPr>
              <a:t>- </a:t>
            </a:r>
            <a:r>
              <a:rPr lang="ru-RU" sz="1800" b="1" dirty="0" err="1">
                <a:solidFill>
                  <a:schemeClr val="tx1"/>
                </a:solidFill>
              </a:rPr>
              <a:t>тяжкі</a:t>
            </a:r>
            <a:r>
              <a:rPr lang="ru-RU" sz="1800" b="1" dirty="0">
                <a:solidFill>
                  <a:schemeClr val="tx1"/>
                </a:solidFill>
              </a:rPr>
              <a:t> </a:t>
            </a:r>
            <a:r>
              <a:rPr lang="ru-RU" sz="1800" b="1" dirty="0" err="1">
                <a:solidFill>
                  <a:schemeClr val="tx1"/>
                </a:solidFill>
              </a:rPr>
              <a:t>порушення</a:t>
            </a:r>
            <a:r>
              <a:rPr lang="ru-RU" sz="1800" b="1" dirty="0">
                <a:solidFill>
                  <a:schemeClr val="tx1"/>
                </a:solidFill>
              </a:rPr>
              <a:t> </a:t>
            </a:r>
            <a:r>
              <a:rPr lang="ru-RU" sz="1800" b="1" dirty="0" err="1">
                <a:solidFill>
                  <a:schemeClr val="tx1"/>
                </a:solidFill>
              </a:rPr>
              <a:t>вітальних</a:t>
            </a:r>
            <a:r>
              <a:rPr lang="ru-RU" sz="1800" b="1" dirty="0">
                <a:solidFill>
                  <a:schemeClr val="tx1"/>
                </a:solidFill>
              </a:rPr>
              <a:t> </a:t>
            </a:r>
            <a:r>
              <a:rPr lang="ru-RU" sz="1800" b="1" dirty="0" err="1">
                <a:solidFill>
                  <a:schemeClr val="tx1"/>
                </a:solidFill>
              </a:rPr>
              <a:t>функцій</a:t>
            </a:r>
            <a:r>
              <a:rPr lang="ru-RU" sz="1800" b="1" dirty="0">
                <a:solidFill>
                  <a:schemeClr val="tx1"/>
                </a:solidFill>
              </a:rPr>
              <a:t>: </a:t>
            </a:r>
            <a:r>
              <a:rPr lang="ru-RU" sz="1800" b="1" dirty="0" err="1">
                <a:solidFill>
                  <a:schemeClr val="tx1"/>
                </a:solidFill>
              </a:rPr>
              <a:t>брадикардія</a:t>
            </a:r>
            <a:r>
              <a:rPr lang="ru-RU" sz="1800" b="1" dirty="0">
                <a:solidFill>
                  <a:schemeClr val="tx1"/>
                </a:solidFill>
              </a:rPr>
              <a:t> (</a:t>
            </a:r>
            <a:r>
              <a:rPr lang="ru-RU" sz="1800" b="1" dirty="0" err="1">
                <a:solidFill>
                  <a:schemeClr val="tx1"/>
                </a:solidFill>
              </a:rPr>
              <a:t>менше</a:t>
            </a:r>
            <a:r>
              <a:rPr lang="ru-RU" sz="1800" b="1" dirty="0">
                <a:solidFill>
                  <a:schemeClr val="tx1"/>
                </a:solidFill>
              </a:rPr>
              <a:t> 40 </a:t>
            </a:r>
            <a:r>
              <a:rPr lang="ru-RU" sz="1800" b="1" dirty="0" err="1">
                <a:solidFill>
                  <a:schemeClr val="tx1"/>
                </a:solidFill>
              </a:rPr>
              <a:t>ударів</a:t>
            </a:r>
            <a:r>
              <a:rPr lang="ru-RU" sz="1800" b="1" dirty="0">
                <a:solidFill>
                  <a:schemeClr val="tx1"/>
                </a:solidFill>
              </a:rPr>
              <a:t> в </a:t>
            </a:r>
            <a:r>
              <a:rPr lang="ru-RU" sz="1800" b="1" dirty="0" err="1">
                <a:solidFill>
                  <a:schemeClr val="tx1"/>
                </a:solidFill>
              </a:rPr>
              <a:t>хвилину</a:t>
            </a:r>
            <a:r>
              <a:rPr lang="ru-RU" sz="1800" b="1" dirty="0">
                <a:solidFill>
                  <a:schemeClr val="tx1"/>
                </a:solidFill>
              </a:rPr>
              <a:t>) </a:t>
            </a:r>
            <a:r>
              <a:rPr lang="ru-RU" sz="1800" b="1" dirty="0" err="1">
                <a:solidFill>
                  <a:schemeClr val="tx1"/>
                </a:solidFill>
              </a:rPr>
              <a:t>або</a:t>
            </a:r>
            <a:r>
              <a:rPr lang="ru-RU" sz="1800" b="1" dirty="0">
                <a:solidFill>
                  <a:schemeClr val="tx1"/>
                </a:solidFill>
              </a:rPr>
              <a:t> </a:t>
            </a:r>
            <a:r>
              <a:rPr lang="ru-RU" sz="1800" b="1" dirty="0" err="1">
                <a:solidFill>
                  <a:schemeClr val="tx1"/>
                </a:solidFill>
              </a:rPr>
              <a:t>тахікардія</a:t>
            </a:r>
            <a:r>
              <a:rPr lang="ru-RU" sz="1800" b="1" dirty="0">
                <a:solidFill>
                  <a:schemeClr val="tx1"/>
                </a:solidFill>
              </a:rPr>
              <a:t> (</a:t>
            </a:r>
            <a:r>
              <a:rPr lang="ru-RU" sz="1800" b="1" dirty="0" err="1">
                <a:solidFill>
                  <a:schemeClr val="tx1"/>
                </a:solidFill>
              </a:rPr>
              <a:t>більше</a:t>
            </a:r>
            <a:r>
              <a:rPr lang="ru-RU" sz="1800" b="1" dirty="0">
                <a:solidFill>
                  <a:schemeClr val="tx1"/>
                </a:solidFill>
              </a:rPr>
              <a:t> 120 </a:t>
            </a:r>
            <a:r>
              <a:rPr lang="ru-RU" sz="1800" b="1" dirty="0" err="1">
                <a:solidFill>
                  <a:schemeClr val="tx1"/>
                </a:solidFill>
              </a:rPr>
              <a:t>ударів</a:t>
            </a:r>
            <a:r>
              <a:rPr lang="ru-RU" sz="1800" b="1" dirty="0">
                <a:solidFill>
                  <a:schemeClr val="tx1"/>
                </a:solidFill>
              </a:rPr>
              <a:t> в </a:t>
            </a:r>
            <a:r>
              <a:rPr lang="ru-RU" sz="1800" b="1" dirty="0" err="1">
                <a:solidFill>
                  <a:schemeClr val="tx1"/>
                </a:solidFill>
              </a:rPr>
              <a:t>хвилину</a:t>
            </a:r>
            <a:r>
              <a:rPr lang="ru-RU" sz="1800" b="1" dirty="0" smtClean="0">
                <a:solidFill>
                  <a:schemeClr val="tx1"/>
                </a:solidFill>
              </a:rPr>
              <a:t>), </a:t>
            </a:r>
            <a:r>
              <a:rPr lang="ru-RU" sz="1800" b="1" dirty="0" err="1">
                <a:solidFill>
                  <a:schemeClr val="tx1"/>
                </a:solidFill>
              </a:rPr>
              <a:t>нерідко</a:t>
            </a:r>
            <a:r>
              <a:rPr lang="ru-RU" sz="1800" b="1" dirty="0">
                <a:solidFill>
                  <a:schemeClr val="tx1"/>
                </a:solidFill>
              </a:rPr>
              <a:t> з </a:t>
            </a:r>
            <a:r>
              <a:rPr lang="ru-RU" sz="1800" b="1" dirty="0" err="1">
                <a:solidFill>
                  <a:schemeClr val="tx1"/>
                </a:solidFill>
              </a:rPr>
              <a:t>аритмією</a:t>
            </a:r>
            <a:r>
              <a:rPr lang="ru-RU" sz="1800" b="1" dirty="0" smtClean="0">
                <a:solidFill>
                  <a:schemeClr val="tx1"/>
                </a:solidFill>
              </a:rPr>
              <a:t>;</a:t>
            </a:r>
            <a:br>
              <a:rPr lang="ru-RU" sz="1800" b="1" dirty="0" smtClean="0">
                <a:solidFill>
                  <a:schemeClr val="tx1"/>
                </a:solidFill>
              </a:rPr>
            </a:br>
            <a:r>
              <a:rPr lang="ru-RU" sz="1800" b="1" dirty="0" smtClean="0">
                <a:solidFill>
                  <a:schemeClr val="tx1"/>
                </a:solidFill>
              </a:rPr>
              <a:t> </a:t>
            </a:r>
            <a:r>
              <a:rPr lang="ru-RU" sz="1800" b="1" dirty="0">
                <a:solidFill>
                  <a:schemeClr val="tx1"/>
                </a:solidFill>
              </a:rPr>
              <a:t>- </a:t>
            </a:r>
            <a:r>
              <a:rPr lang="ru-RU" sz="1800" b="1" dirty="0" err="1">
                <a:solidFill>
                  <a:schemeClr val="tx1"/>
                </a:solidFill>
              </a:rPr>
              <a:t>підвищення</a:t>
            </a:r>
            <a:r>
              <a:rPr lang="ru-RU" sz="1800" b="1" dirty="0">
                <a:solidFill>
                  <a:schemeClr val="tx1"/>
                </a:solidFill>
              </a:rPr>
              <a:t> </a:t>
            </a:r>
            <a:r>
              <a:rPr lang="ru-RU" sz="1800" b="1" dirty="0" err="1">
                <a:solidFill>
                  <a:schemeClr val="tx1"/>
                </a:solidFill>
              </a:rPr>
              <a:t>артеріального</a:t>
            </a:r>
            <a:r>
              <a:rPr lang="ru-RU" sz="1800" b="1" dirty="0">
                <a:solidFill>
                  <a:schemeClr val="tx1"/>
                </a:solidFill>
              </a:rPr>
              <a:t> </a:t>
            </a:r>
            <a:r>
              <a:rPr lang="ru-RU" sz="1800" b="1" dirty="0" err="1">
                <a:solidFill>
                  <a:schemeClr val="tx1"/>
                </a:solidFill>
              </a:rPr>
              <a:t>тиску</a:t>
            </a:r>
            <a:r>
              <a:rPr lang="ru-RU" sz="1800" b="1" dirty="0">
                <a:solidFill>
                  <a:schemeClr val="tx1"/>
                </a:solidFill>
              </a:rPr>
              <a:t> </a:t>
            </a:r>
            <a:r>
              <a:rPr lang="ru-RU" sz="1800" b="1" dirty="0" err="1">
                <a:solidFill>
                  <a:schemeClr val="tx1"/>
                </a:solidFill>
              </a:rPr>
              <a:t>понад</a:t>
            </a:r>
            <a:r>
              <a:rPr lang="ru-RU" sz="1800" b="1" dirty="0">
                <a:solidFill>
                  <a:schemeClr val="tx1"/>
                </a:solidFill>
              </a:rPr>
              <a:t> 180/110 </a:t>
            </a:r>
            <a:r>
              <a:rPr lang="ru-RU" sz="1800" b="1" dirty="0" err="1">
                <a:solidFill>
                  <a:schemeClr val="tx1"/>
                </a:solidFill>
              </a:rPr>
              <a:t>мм.рт.ст</a:t>
            </a:r>
            <a:r>
              <a:rPr lang="ru-RU" sz="1800" b="1" dirty="0" smtClean="0">
                <a:solidFill>
                  <a:schemeClr val="tx1"/>
                </a:solidFill>
              </a:rPr>
              <a:t>.;</a:t>
            </a:r>
            <a:br>
              <a:rPr lang="ru-RU" sz="1800" b="1" dirty="0" smtClean="0">
                <a:solidFill>
                  <a:schemeClr val="tx1"/>
                </a:solidFill>
              </a:rPr>
            </a:br>
            <a:r>
              <a:rPr lang="ru-RU" sz="1800" b="1" dirty="0" smtClean="0">
                <a:solidFill>
                  <a:schemeClr val="tx1"/>
                </a:solidFill>
              </a:rPr>
              <a:t> </a:t>
            </a:r>
            <a:r>
              <a:rPr lang="ru-RU" sz="1800" b="1" dirty="0">
                <a:solidFill>
                  <a:schemeClr val="tx1"/>
                </a:solidFill>
              </a:rPr>
              <a:t>- </a:t>
            </a:r>
            <a:r>
              <a:rPr lang="ru-RU" sz="1800" b="1" dirty="0" err="1" smtClean="0">
                <a:solidFill>
                  <a:schemeClr val="tx1"/>
                </a:solidFill>
              </a:rPr>
              <a:t>тахіпноє</a:t>
            </a:r>
            <a:r>
              <a:rPr lang="ru-RU" sz="1800" b="1" dirty="0" smtClean="0">
                <a:solidFill>
                  <a:schemeClr val="tx1"/>
                </a:solidFill>
              </a:rPr>
              <a:t> </a:t>
            </a:r>
            <a:r>
              <a:rPr lang="ru-RU" sz="1800" b="1" dirty="0">
                <a:solidFill>
                  <a:schemeClr val="tx1"/>
                </a:solidFill>
              </a:rPr>
              <a:t>(</a:t>
            </a:r>
            <a:r>
              <a:rPr lang="ru-RU" sz="1800" b="1" dirty="0" err="1">
                <a:solidFill>
                  <a:schemeClr val="tx1"/>
                </a:solidFill>
              </a:rPr>
              <a:t>більше</a:t>
            </a:r>
            <a:r>
              <a:rPr lang="ru-RU" sz="1800" b="1" dirty="0">
                <a:solidFill>
                  <a:schemeClr val="tx1"/>
                </a:solidFill>
              </a:rPr>
              <a:t> 30-40 </a:t>
            </a:r>
            <a:r>
              <a:rPr lang="ru-RU" sz="1800" b="1" dirty="0" err="1">
                <a:solidFill>
                  <a:schemeClr val="tx1"/>
                </a:solidFill>
              </a:rPr>
              <a:t>подихів</a:t>
            </a:r>
            <a:r>
              <a:rPr lang="ru-RU" sz="1800" b="1" dirty="0">
                <a:solidFill>
                  <a:schemeClr val="tx1"/>
                </a:solidFill>
              </a:rPr>
              <a:t> </a:t>
            </a:r>
            <a:r>
              <a:rPr lang="ru-RU" sz="1800" b="1" dirty="0" smtClean="0">
                <a:solidFill>
                  <a:schemeClr val="tx1"/>
                </a:solidFill>
              </a:rPr>
              <a:t>за </a:t>
            </a:r>
            <a:r>
              <a:rPr lang="ru-RU" sz="1800" b="1" dirty="0" err="1">
                <a:solidFill>
                  <a:schemeClr val="tx1"/>
                </a:solidFill>
              </a:rPr>
              <a:t>хвилину</a:t>
            </a:r>
            <a:r>
              <a:rPr lang="ru-RU" sz="1800" b="1" dirty="0">
                <a:solidFill>
                  <a:schemeClr val="tx1"/>
                </a:solidFill>
              </a:rPr>
              <a:t>) </a:t>
            </a:r>
            <a:r>
              <a:rPr lang="ru-RU" sz="1800" b="1" dirty="0" err="1">
                <a:solidFill>
                  <a:schemeClr val="tx1"/>
                </a:solidFill>
              </a:rPr>
              <a:t>або</a:t>
            </a:r>
            <a:r>
              <a:rPr lang="ru-RU" sz="1800" b="1" dirty="0">
                <a:solidFill>
                  <a:schemeClr val="tx1"/>
                </a:solidFill>
              </a:rPr>
              <a:t> </a:t>
            </a:r>
            <a:r>
              <a:rPr lang="ru-RU" sz="1800" b="1" dirty="0" err="1" smtClean="0">
                <a:solidFill>
                  <a:schemeClr val="tx1"/>
                </a:solidFill>
              </a:rPr>
              <a:t>брадіпноє</a:t>
            </a:r>
            <a:r>
              <a:rPr lang="ru-RU" sz="1800" b="1" dirty="0" smtClean="0">
                <a:solidFill>
                  <a:schemeClr val="tx1"/>
                </a:solidFill>
              </a:rPr>
              <a:t> </a:t>
            </a:r>
            <a:r>
              <a:rPr lang="ru-RU" sz="1800" b="1" dirty="0">
                <a:solidFill>
                  <a:schemeClr val="tx1"/>
                </a:solidFill>
              </a:rPr>
              <a:t>(8-10 </a:t>
            </a:r>
            <a:r>
              <a:rPr lang="ru-RU" sz="1800" b="1" dirty="0" err="1">
                <a:solidFill>
                  <a:schemeClr val="tx1"/>
                </a:solidFill>
              </a:rPr>
              <a:t>подихів</a:t>
            </a:r>
            <a:r>
              <a:rPr lang="ru-RU" sz="1800" b="1" dirty="0">
                <a:solidFill>
                  <a:schemeClr val="tx1"/>
                </a:solidFill>
              </a:rPr>
              <a:t> </a:t>
            </a:r>
            <a:r>
              <a:rPr lang="ru-RU" sz="1800" b="1" dirty="0" smtClean="0">
                <a:solidFill>
                  <a:schemeClr val="tx1"/>
                </a:solidFill>
              </a:rPr>
              <a:t>за </a:t>
            </a:r>
            <a:r>
              <a:rPr lang="ru-RU" sz="1800" b="1" dirty="0" err="1">
                <a:solidFill>
                  <a:schemeClr val="tx1"/>
                </a:solidFill>
              </a:rPr>
              <a:t>хвилину</a:t>
            </a:r>
            <a:r>
              <a:rPr lang="ru-RU" sz="1800" b="1" dirty="0">
                <a:solidFill>
                  <a:schemeClr val="tx1"/>
                </a:solidFill>
              </a:rPr>
              <a:t>), </a:t>
            </a:r>
            <a:r>
              <a:rPr lang="ru-RU" sz="1800" b="1" dirty="0" err="1">
                <a:solidFill>
                  <a:schemeClr val="tx1"/>
                </a:solidFill>
              </a:rPr>
              <a:t>нерідко</a:t>
            </a:r>
            <a:r>
              <a:rPr lang="ru-RU" sz="1800" b="1" dirty="0">
                <a:solidFill>
                  <a:schemeClr val="tx1"/>
                </a:solidFill>
              </a:rPr>
              <a:t> з </a:t>
            </a:r>
            <a:r>
              <a:rPr lang="ru-RU" sz="1800" b="1" dirty="0" err="1">
                <a:solidFill>
                  <a:schemeClr val="tx1"/>
                </a:solidFill>
              </a:rPr>
              <a:t>порушенням</a:t>
            </a:r>
            <a:r>
              <a:rPr lang="ru-RU" sz="1800" b="1" dirty="0">
                <a:solidFill>
                  <a:schemeClr val="tx1"/>
                </a:solidFill>
              </a:rPr>
              <a:t> ритму </a:t>
            </a:r>
            <a:r>
              <a:rPr lang="ru-RU" sz="1800" b="1" dirty="0" err="1">
                <a:solidFill>
                  <a:schemeClr val="tx1"/>
                </a:solidFill>
              </a:rPr>
              <a:t>дихання</a:t>
            </a:r>
            <a:r>
              <a:rPr lang="ru-RU" sz="1800" b="1" dirty="0">
                <a:solidFill>
                  <a:schemeClr val="tx1"/>
                </a:solidFill>
              </a:rPr>
              <a:t>; </a:t>
            </a:r>
            <a:r>
              <a:rPr lang="ru-RU" sz="1800" b="1" dirty="0" smtClean="0">
                <a:solidFill>
                  <a:schemeClr val="tx1"/>
                </a:solidFill>
              </a:rPr>
              <a:t/>
            </a:r>
            <a:br>
              <a:rPr lang="ru-RU" sz="1800" b="1" dirty="0" smtClean="0">
                <a:solidFill>
                  <a:schemeClr val="tx1"/>
                </a:solidFill>
              </a:rPr>
            </a:br>
            <a:r>
              <a:rPr lang="ru-RU" sz="1800" b="1" dirty="0" smtClean="0">
                <a:solidFill>
                  <a:schemeClr val="tx1"/>
                </a:solidFill>
              </a:rPr>
              <a:t> </a:t>
            </a:r>
            <a:r>
              <a:rPr lang="ru-RU" sz="1800" b="1" dirty="0">
                <a:solidFill>
                  <a:schemeClr val="tx1"/>
                </a:solidFill>
              </a:rPr>
              <a:t>- </a:t>
            </a:r>
            <a:r>
              <a:rPr lang="ru-RU" sz="1800" b="1" dirty="0" err="1" smtClean="0">
                <a:solidFill>
                  <a:schemeClr val="tx1"/>
                </a:solidFill>
              </a:rPr>
              <a:t>гіпертермія</a:t>
            </a:r>
            <a:r>
              <a:rPr lang="ru-RU" sz="1800" b="1" dirty="0" smtClean="0">
                <a:solidFill>
                  <a:schemeClr val="tx1"/>
                </a:solidFill>
              </a:rPr>
              <a:t>.</a:t>
            </a:r>
            <a:br>
              <a:rPr lang="ru-RU" sz="1800" b="1" dirty="0" smtClean="0">
                <a:solidFill>
                  <a:schemeClr val="tx1"/>
                </a:solidFill>
              </a:rPr>
            </a:br>
            <a:r>
              <a:rPr lang="ru-RU" sz="1800" b="1" dirty="0" smtClean="0">
                <a:solidFill>
                  <a:schemeClr val="tx1"/>
                </a:solidFill>
              </a:rPr>
              <a:t> </a:t>
            </a:r>
            <a:r>
              <a:rPr lang="ru-RU" sz="1800" b="1" dirty="0">
                <a:solidFill>
                  <a:schemeClr val="tx1"/>
                </a:solidFill>
              </a:rPr>
              <a:t>• </a:t>
            </a:r>
            <a:r>
              <a:rPr lang="ru-RU" sz="1800" b="1" dirty="0" err="1">
                <a:solidFill>
                  <a:srgbClr val="FF0000"/>
                </a:solidFill>
              </a:rPr>
              <a:t>Неврологічний</a:t>
            </a:r>
            <a:r>
              <a:rPr lang="ru-RU" sz="1800" b="1" dirty="0">
                <a:solidFill>
                  <a:srgbClr val="FF0000"/>
                </a:solidFill>
              </a:rPr>
              <a:t> статус</a:t>
            </a:r>
            <a:r>
              <a:rPr lang="ru-RU" sz="1800" b="1" dirty="0" smtClean="0">
                <a:solidFill>
                  <a:schemeClr val="tx1"/>
                </a:solidFill>
              </a:rPr>
              <a:t>:</a:t>
            </a:r>
            <a:br>
              <a:rPr lang="ru-RU" sz="1800" b="1" dirty="0" smtClean="0">
                <a:solidFill>
                  <a:schemeClr val="tx1"/>
                </a:solidFill>
              </a:rPr>
            </a:br>
            <a:r>
              <a:rPr lang="ru-RU" sz="1800" b="1" dirty="0" smtClean="0">
                <a:solidFill>
                  <a:schemeClr val="tx1"/>
                </a:solidFill>
              </a:rPr>
              <a:t> </a:t>
            </a:r>
            <a:r>
              <a:rPr lang="ru-RU" sz="1800" b="1" dirty="0">
                <a:solidFill>
                  <a:schemeClr val="tx1"/>
                </a:solidFill>
              </a:rPr>
              <a:t>- </a:t>
            </a:r>
            <a:r>
              <a:rPr lang="ru-RU" sz="1800" b="1" dirty="0" err="1">
                <a:solidFill>
                  <a:schemeClr val="tx1"/>
                </a:solidFill>
              </a:rPr>
              <a:t>стовбурові</a:t>
            </a:r>
            <a:r>
              <a:rPr lang="ru-RU" sz="1800" b="1" dirty="0">
                <a:solidFill>
                  <a:schemeClr val="tx1"/>
                </a:solidFill>
              </a:rPr>
              <a:t> знаки: </a:t>
            </a:r>
            <a:r>
              <a:rPr lang="ru-RU" sz="1800" b="1" dirty="0" err="1">
                <a:solidFill>
                  <a:schemeClr val="tx1"/>
                </a:solidFill>
              </a:rPr>
              <a:t>плаваючі</a:t>
            </a:r>
            <a:r>
              <a:rPr lang="ru-RU" sz="1800" b="1" dirty="0">
                <a:solidFill>
                  <a:schemeClr val="tx1"/>
                </a:solidFill>
              </a:rPr>
              <a:t> </a:t>
            </a:r>
            <a:r>
              <a:rPr lang="ru-RU" sz="1800" b="1" dirty="0" err="1">
                <a:solidFill>
                  <a:schemeClr val="tx1"/>
                </a:solidFill>
              </a:rPr>
              <a:t>очні</a:t>
            </a:r>
            <a:r>
              <a:rPr lang="ru-RU" sz="1800" b="1" dirty="0">
                <a:solidFill>
                  <a:schemeClr val="tx1"/>
                </a:solidFill>
              </a:rPr>
              <a:t> </a:t>
            </a:r>
            <a:r>
              <a:rPr lang="ru-RU" sz="1800" b="1" dirty="0" err="1">
                <a:solidFill>
                  <a:schemeClr val="tx1"/>
                </a:solidFill>
              </a:rPr>
              <a:t>яблука</a:t>
            </a:r>
            <a:r>
              <a:rPr lang="ru-RU" sz="1800" b="1" dirty="0">
                <a:solidFill>
                  <a:schemeClr val="tx1"/>
                </a:solidFill>
              </a:rPr>
              <a:t>, парез </a:t>
            </a:r>
            <a:r>
              <a:rPr lang="ru-RU" sz="1800" b="1" dirty="0" err="1">
                <a:solidFill>
                  <a:schemeClr val="tx1"/>
                </a:solidFill>
              </a:rPr>
              <a:t>погляду</a:t>
            </a:r>
            <a:r>
              <a:rPr lang="ru-RU" sz="1800" b="1" dirty="0">
                <a:solidFill>
                  <a:schemeClr val="tx1"/>
                </a:solidFill>
              </a:rPr>
              <a:t>, </a:t>
            </a:r>
            <a:r>
              <a:rPr lang="ru-RU" sz="1800" b="1" dirty="0" err="1">
                <a:solidFill>
                  <a:schemeClr val="tx1"/>
                </a:solidFill>
              </a:rPr>
              <a:t>тонічний</a:t>
            </a:r>
            <a:r>
              <a:rPr lang="ru-RU" sz="1800" b="1" dirty="0">
                <a:solidFill>
                  <a:schemeClr val="tx1"/>
                </a:solidFill>
              </a:rPr>
              <a:t> </a:t>
            </a:r>
            <a:r>
              <a:rPr lang="ru-RU" sz="1800" b="1" dirty="0" err="1">
                <a:solidFill>
                  <a:schemeClr val="tx1"/>
                </a:solidFill>
              </a:rPr>
              <a:t>множинний</a:t>
            </a:r>
            <a:r>
              <a:rPr lang="ru-RU" sz="1800" b="1" dirty="0">
                <a:solidFill>
                  <a:schemeClr val="tx1"/>
                </a:solidFill>
              </a:rPr>
              <a:t> </a:t>
            </a:r>
            <a:r>
              <a:rPr lang="ru-RU" sz="1800" b="1" dirty="0" err="1">
                <a:solidFill>
                  <a:schemeClr val="tx1"/>
                </a:solidFill>
              </a:rPr>
              <a:t>ністагм</a:t>
            </a:r>
            <a:r>
              <a:rPr lang="ru-RU" sz="1800" b="1" dirty="0">
                <a:solidFill>
                  <a:schemeClr val="tx1"/>
                </a:solidFill>
              </a:rPr>
              <a:t>; </a:t>
            </a:r>
            <a:r>
              <a:rPr lang="ru-RU" sz="1800" b="1" dirty="0" smtClean="0">
                <a:solidFill>
                  <a:schemeClr val="tx1"/>
                </a:solidFill>
              </a:rPr>
              <a:t/>
            </a:r>
            <a:br>
              <a:rPr lang="ru-RU" sz="1800" b="1" dirty="0" smtClean="0">
                <a:solidFill>
                  <a:schemeClr val="tx1"/>
                </a:solidFill>
              </a:rPr>
            </a:br>
            <a:r>
              <a:rPr lang="ru-RU" sz="1800" b="1" dirty="0" smtClean="0">
                <a:solidFill>
                  <a:schemeClr val="tx1"/>
                </a:solidFill>
              </a:rPr>
              <a:t> </a:t>
            </a:r>
            <a:r>
              <a:rPr lang="ru-RU" sz="1800" b="1" dirty="0">
                <a:solidFill>
                  <a:schemeClr val="tx1"/>
                </a:solidFill>
              </a:rPr>
              <a:t>- </a:t>
            </a:r>
            <a:r>
              <a:rPr lang="ru-RU" sz="1800" b="1" dirty="0" err="1">
                <a:solidFill>
                  <a:schemeClr val="tx1"/>
                </a:solidFill>
              </a:rPr>
              <a:t>двосторонній</a:t>
            </a:r>
            <a:r>
              <a:rPr lang="ru-RU" sz="1800" b="1" dirty="0">
                <a:solidFill>
                  <a:schemeClr val="tx1"/>
                </a:solidFill>
              </a:rPr>
              <a:t> </a:t>
            </a:r>
            <a:r>
              <a:rPr lang="ru-RU" sz="1800" b="1" dirty="0" err="1">
                <a:solidFill>
                  <a:schemeClr val="tx1"/>
                </a:solidFill>
              </a:rPr>
              <a:t>мідріаз</a:t>
            </a:r>
            <a:r>
              <a:rPr lang="ru-RU" sz="1800" b="1" dirty="0">
                <a:solidFill>
                  <a:schemeClr val="tx1"/>
                </a:solidFill>
              </a:rPr>
              <a:t> </a:t>
            </a:r>
            <a:r>
              <a:rPr lang="ru-RU" sz="1800" b="1" dirty="0" err="1">
                <a:solidFill>
                  <a:schemeClr val="tx1"/>
                </a:solidFill>
              </a:rPr>
              <a:t>або</a:t>
            </a:r>
            <a:r>
              <a:rPr lang="ru-RU" sz="1800" b="1" dirty="0">
                <a:solidFill>
                  <a:schemeClr val="tx1"/>
                </a:solidFill>
              </a:rPr>
              <a:t> </a:t>
            </a:r>
            <a:r>
              <a:rPr lang="ru-RU" sz="1800" b="1" dirty="0" err="1">
                <a:solidFill>
                  <a:schemeClr val="tx1"/>
                </a:solidFill>
              </a:rPr>
              <a:t>міоз</a:t>
            </a:r>
            <a:r>
              <a:rPr lang="ru-RU" sz="1800" b="1" dirty="0" smtClean="0">
                <a:solidFill>
                  <a:schemeClr val="tx1"/>
                </a:solidFill>
              </a:rPr>
              <a:t>;</a:t>
            </a:r>
            <a:br>
              <a:rPr lang="ru-RU" sz="1800" b="1" dirty="0" smtClean="0">
                <a:solidFill>
                  <a:schemeClr val="tx1"/>
                </a:solidFill>
              </a:rPr>
            </a:br>
            <a:r>
              <a:rPr lang="ru-RU" sz="1800" b="1" dirty="0" smtClean="0">
                <a:solidFill>
                  <a:schemeClr val="tx1"/>
                </a:solidFill>
              </a:rPr>
              <a:t> </a:t>
            </a:r>
            <a:r>
              <a:rPr lang="ru-RU" sz="1800" b="1" dirty="0">
                <a:solidFill>
                  <a:schemeClr val="tx1"/>
                </a:solidFill>
              </a:rPr>
              <a:t>- </a:t>
            </a:r>
            <a:r>
              <a:rPr lang="ru-RU" sz="1800" b="1" dirty="0" err="1">
                <a:solidFill>
                  <a:schemeClr val="tx1"/>
                </a:solidFill>
              </a:rPr>
              <a:t>порушення</a:t>
            </a:r>
            <a:r>
              <a:rPr lang="ru-RU" sz="1800" b="1" dirty="0">
                <a:solidFill>
                  <a:schemeClr val="tx1"/>
                </a:solidFill>
              </a:rPr>
              <a:t> </a:t>
            </a:r>
            <a:r>
              <a:rPr lang="ru-RU" sz="1800" b="1" dirty="0" err="1">
                <a:solidFill>
                  <a:schemeClr val="tx1"/>
                </a:solidFill>
              </a:rPr>
              <a:t>ковтання</a:t>
            </a:r>
            <a:r>
              <a:rPr lang="ru-RU" sz="1800" b="1" dirty="0" smtClean="0">
                <a:solidFill>
                  <a:schemeClr val="tx1"/>
                </a:solidFill>
              </a:rPr>
              <a:t>;</a:t>
            </a:r>
            <a:br>
              <a:rPr lang="ru-RU" sz="1800" b="1" dirty="0" smtClean="0">
                <a:solidFill>
                  <a:schemeClr val="tx1"/>
                </a:solidFill>
              </a:rPr>
            </a:br>
            <a:r>
              <a:rPr lang="ru-RU" sz="1800" b="1" dirty="0" smtClean="0">
                <a:solidFill>
                  <a:schemeClr val="tx1"/>
                </a:solidFill>
              </a:rPr>
              <a:t> </a:t>
            </a:r>
            <a:r>
              <a:rPr lang="ru-RU" sz="1800" b="1" dirty="0">
                <a:solidFill>
                  <a:schemeClr val="tx1"/>
                </a:solidFill>
              </a:rPr>
              <a:t>- </a:t>
            </a:r>
            <a:r>
              <a:rPr lang="ru-RU" sz="1800" b="1" dirty="0" err="1">
                <a:solidFill>
                  <a:schemeClr val="tx1"/>
                </a:solidFill>
              </a:rPr>
              <a:t>мінливий</a:t>
            </a:r>
            <a:r>
              <a:rPr lang="ru-RU" sz="1800" b="1" dirty="0">
                <a:solidFill>
                  <a:schemeClr val="tx1"/>
                </a:solidFill>
              </a:rPr>
              <a:t> </a:t>
            </a:r>
            <a:r>
              <a:rPr lang="ru-RU" sz="1800" b="1" dirty="0" smtClean="0">
                <a:solidFill>
                  <a:schemeClr val="tx1"/>
                </a:solidFill>
              </a:rPr>
              <a:t>тонус;</a:t>
            </a:r>
            <a:br>
              <a:rPr lang="ru-RU" sz="1800" b="1" dirty="0" smtClean="0">
                <a:solidFill>
                  <a:schemeClr val="tx1"/>
                </a:solidFill>
              </a:rPr>
            </a:br>
            <a:r>
              <a:rPr lang="ru-RU" sz="1800" b="1" dirty="0">
                <a:solidFill>
                  <a:schemeClr val="tx1"/>
                </a:solidFill>
              </a:rPr>
              <a:t>-</a:t>
            </a:r>
            <a:r>
              <a:rPr lang="ru-RU" sz="1800" b="1" dirty="0" err="1" smtClean="0">
                <a:solidFill>
                  <a:schemeClr val="tx1"/>
                </a:solidFill>
              </a:rPr>
              <a:t>пригнічення</a:t>
            </a:r>
            <a:r>
              <a:rPr lang="ru-RU" sz="1800" b="1" dirty="0" smtClean="0">
                <a:solidFill>
                  <a:schemeClr val="tx1"/>
                </a:solidFill>
              </a:rPr>
              <a:t> </a:t>
            </a:r>
            <a:r>
              <a:rPr lang="ru-RU" sz="1800" b="1" dirty="0" err="1">
                <a:solidFill>
                  <a:schemeClr val="tx1"/>
                </a:solidFill>
              </a:rPr>
              <a:t>або</a:t>
            </a:r>
            <a:r>
              <a:rPr lang="ru-RU" sz="1800" b="1" dirty="0">
                <a:solidFill>
                  <a:schemeClr val="tx1"/>
                </a:solidFill>
              </a:rPr>
              <a:t> </a:t>
            </a:r>
            <a:r>
              <a:rPr lang="ru-RU" sz="1800" b="1" dirty="0" err="1">
                <a:solidFill>
                  <a:schemeClr val="tx1"/>
                </a:solidFill>
              </a:rPr>
              <a:t>підвищення</a:t>
            </a:r>
            <a:r>
              <a:rPr lang="ru-RU" sz="1800" b="1" dirty="0">
                <a:solidFill>
                  <a:schemeClr val="tx1"/>
                </a:solidFill>
              </a:rPr>
              <a:t> </a:t>
            </a:r>
            <a:r>
              <a:rPr lang="fr-FR" sz="1800" b="1" dirty="0">
                <a:solidFill>
                  <a:schemeClr val="tx1"/>
                </a:solidFill>
              </a:rPr>
              <a:t>c</a:t>
            </a:r>
            <a:r>
              <a:rPr lang="ru-RU" sz="1800" b="1" dirty="0" err="1">
                <a:solidFill>
                  <a:schemeClr val="tx1"/>
                </a:solidFill>
              </a:rPr>
              <a:t>ухожільних</a:t>
            </a:r>
            <a:r>
              <a:rPr lang="ru-RU" sz="1800" b="1" dirty="0">
                <a:solidFill>
                  <a:schemeClr val="tx1"/>
                </a:solidFill>
              </a:rPr>
              <a:t> </a:t>
            </a:r>
            <a:r>
              <a:rPr lang="ru-RU" sz="1800" b="1" dirty="0" err="1">
                <a:solidFill>
                  <a:schemeClr val="tx1"/>
                </a:solidFill>
              </a:rPr>
              <a:t>рефлексів</a:t>
            </a:r>
            <a:r>
              <a:rPr lang="ru-RU" sz="1800" b="1" dirty="0">
                <a:solidFill>
                  <a:schemeClr val="tx1"/>
                </a:solidFill>
              </a:rPr>
              <a:t>, </a:t>
            </a:r>
            <a:r>
              <a:rPr lang="ru-RU" sz="1800" b="1" dirty="0" err="1">
                <a:solidFill>
                  <a:schemeClr val="tx1"/>
                </a:solidFill>
              </a:rPr>
              <a:t>патологічні</a:t>
            </a:r>
            <a:r>
              <a:rPr lang="ru-RU" sz="1800" b="1" dirty="0">
                <a:solidFill>
                  <a:schemeClr val="tx1"/>
                </a:solidFill>
              </a:rPr>
              <a:t> </a:t>
            </a:r>
            <a:r>
              <a:rPr lang="ru-RU" sz="1800" b="1" dirty="0" err="1" smtClean="0">
                <a:solidFill>
                  <a:schemeClr val="tx1"/>
                </a:solidFill>
              </a:rPr>
              <a:t>стопні</a:t>
            </a:r>
            <a:r>
              <a:rPr lang="ru-RU" sz="1800" b="1" dirty="0" smtClean="0">
                <a:solidFill>
                  <a:schemeClr val="tx1"/>
                </a:solidFill>
              </a:rPr>
              <a:t> </a:t>
            </a:r>
            <a:r>
              <a:rPr lang="ru-RU" sz="1800" b="1" dirty="0">
                <a:solidFill>
                  <a:schemeClr val="tx1"/>
                </a:solidFill>
              </a:rPr>
              <a:t>знаки, </a:t>
            </a:r>
            <a:r>
              <a:rPr lang="ru-RU" sz="1800" b="1" dirty="0" err="1">
                <a:solidFill>
                  <a:schemeClr val="tx1"/>
                </a:solidFill>
              </a:rPr>
              <a:t>парези</a:t>
            </a:r>
            <a:r>
              <a:rPr lang="ru-RU" sz="1800" b="1" dirty="0">
                <a:solidFill>
                  <a:schemeClr val="tx1"/>
                </a:solidFill>
              </a:rPr>
              <a:t>, </a:t>
            </a:r>
            <a:r>
              <a:rPr lang="ru-RU" sz="1800" b="1" dirty="0" err="1">
                <a:solidFill>
                  <a:schemeClr val="tx1"/>
                </a:solidFill>
              </a:rPr>
              <a:t>паралічі</a:t>
            </a:r>
            <a:r>
              <a:rPr lang="ru-RU" sz="1800" b="1" dirty="0" smtClean="0">
                <a:solidFill>
                  <a:schemeClr val="tx1"/>
                </a:solidFill>
              </a:rPr>
              <a:t>;</a:t>
            </a:r>
            <a:br>
              <a:rPr lang="ru-RU" sz="1800" b="1" dirty="0" smtClean="0">
                <a:solidFill>
                  <a:schemeClr val="tx1"/>
                </a:solidFill>
              </a:rPr>
            </a:br>
            <a:r>
              <a:rPr lang="ru-RU" sz="1800" b="1" dirty="0" smtClean="0">
                <a:solidFill>
                  <a:schemeClr val="tx1"/>
                </a:solidFill>
              </a:rPr>
              <a:t> </a:t>
            </a:r>
            <a:r>
              <a:rPr lang="ru-RU" sz="1800" b="1" dirty="0">
                <a:solidFill>
                  <a:schemeClr val="tx1"/>
                </a:solidFill>
              </a:rPr>
              <a:t>- </a:t>
            </a:r>
            <a:r>
              <a:rPr lang="ru-RU" sz="1800" b="1" dirty="0" err="1">
                <a:solidFill>
                  <a:schemeClr val="tx1"/>
                </a:solidFill>
              </a:rPr>
              <a:t>рефлекси</a:t>
            </a:r>
            <a:r>
              <a:rPr lang="ru-RU" sz="1800" b="1" dirty="0">
                <a:solidFill>
                  <a:schemeClr val="tx1"/>
                </a:solidFill>
              </a:rPr>
              <a:t> орального автоматизму</a:t>
            </a:r>
            <a:r>
              <a:rPr lang="ru-RU" sz="1800" b="1" dirty="0" smtClean="0">
                <a:solidFill>
                  <a:schemeClr val="tx1"/>
                </a:solidFill>
              </a:rPr>
              <a:t>;</a:t>
            </a:r>
            <a:br>
              <a:rPr lang="ru-RU" sz="1800" b="1" dirty="0" smtClean="0">
                <a:solidFill>
                  <a:schemeClr val="tx1"/>
                </a:solidFill>
              </a:rPr>
            </a:br>
            <a:r>
              <a:rPr lang="ru-RU" sz="1800" b="1" dirty="0" smtClean="0">
                <a:solidFill>
                  <a:schemeClr val="tx1"/>
                </a:solidFill>
              </a:rPr>
              <a:t> </a:t>
            </a:r>
            <a:r>
              <a:rPr lang="ru-RU" sz="1800" b="1" dirty="0">
                <a:solidFill>
                  <a:schemeClr val="tx1"/>
                </a:solidFill>
              </a:rPr>
              <a:t>- </a:t>
            </a:r>
            <a:r>
              <a:rPr lang="ru-RU" sz="1800" b="1" dirty="0" err="1">
                <a:solidFill>
                  <a:schemeClr val="tx1"/>
                </a:solidFill>
              </a:rPr>
              <a:t>генералізовані</a:t>
            </a:r>
            <a:r>
              <a:rPr lang="ru-RU" sz="1800" b="1" dirty="0">
                <a:solidFill>
                  <a:schemeClr val="tx1"/>
                </a:solidFill>
              </a:rPr>
              <a:t> </a:t>
            </a:r>
            <a:r>
              <a:rPr lang="ru-RU" sz="1800" b="1" dirty="0" err="1">
                <a:solidFill>
                  <a:schemeClr val="tx1"/>
                </a:solidFill>
              </a:rPr>
              <a:t>або</a:t>
            </a:r>
            <a:r>
              <a:rPr lang="ru-RU" sz="1800" b="1" dirty="0">
                <a:solidFill>
                  <a:schemeClr val="tx1"/>
                </a:solidFill>
              </a:rPr>
              <a:t> </a:t>
            </a:r>
            <a:r>
              <a:rPr lang="ru-RU" sz="1800" b="1" dirty="0" err="1">
                <a:solidFill>
                  <a:schemeClr val="tx1"/>
                </a:solidFill>
              </a:rPr>
              <a:t>фокальні</a:t>
            </a:r>
            <a:r>
              <a:rPr lang="ru-RU" sz="1800" b="1" dirty="0">
                <a:solidFill>
                  <a:schemeClr val="tx1"/>
                </a:solidFill>
              </a:rPr>
              <a:t> </a:t>
            </a:r>
            <a:r>
              <a:rPr lang="ru-RU" sz="1800" b="1" dirty="0" err="1">
                <a:solidFill>
                  <a:schemeClr val="tx1"/>
                </a:solidFill>
              </a:rPr>
              <a:t>судомні</a:t>
            </a:r>
            <a:r>
              <a:rPr lang="ru-RU" sz="1800" b="1" dirty="0">
                <a:solidFill>
                  <a:schemeClr val="tx1"/>
                </a:solidFill>
              </a:rPr>
              <a:t> напади ( в 10-15% </a:t>
            </a:r>
            <a:r>
              <a:rPr lang="ru-RU" sz="1800" b="1" dirty="0" err="1">
                <a:solidFill>
                  <a:schemeClr val="tx1"/>
                </a:solidFill>
              </a:rPr>
              <a:t>випадків</a:t>
            </a:r>
            <a:r>
              <a:rPr lang="ru-RU" sz="1800" b="1" dirty="0" smtClean="0">
                <a:solidFill>
                  <a:schemeClr val="tx1"/>
                </a:solidFill>
              </a:rPr>
              <a:t>);</a:t>
            </a:r>
            <a:br>
              <a:rPr lang="ru-RU" sz="1800" b="1" dirty="0" smtClean="0">
                <a:solidFill>
                  <a:schemeClr val="tx1"/>
                </a:solidFill>
              </a:rPr>
            </a:br>
            <a:r>
              <a:rPr lang="ru-RU" sz="1800" b="1" dirty="0" smtClean="0">
                <a:solidFill>
                  <a:schemeClr val="tx1"/>
                </a:solidFill>
              </a:rPr>
              <a:t> </a:t>
            </a:r>
            <a:r>
              <a:rPr lang="ru-RU" sz="1800" b="1" dirty="0">
                <a:solidFill>
                  <a:schemeClr val="tx1"/>
                </a:solidFill>
              </a:rPr>
              <a:t>- переломи </a:t>
            </a:r>
            <a:r>
              <a:rPr lang="ru-RU" sz="1800" b="1" dirty="0" err="1">
                <a:solidFill>
                  <a:schemeClr val="tx1"/>
                </a:solidFill>
              </a:rPr>
              <a:t>основи</a:t>
            </a:r>
            <a:r>
              <a:rPr lang="ru-RU" sz="1800" b="1" dirty="0">
                <a:solidFill>
                  <a:schemeClr val="tx1"/>
                </a:solidFill>
              </a:rPr>
              <a:t> черепа</a:t>
            </a:r>
            <a:r>
              <a:rPr lang="ru-RU" sz="1800" b="1" dirty="0" smtClean="0">
                <a:solidFill>
                  <a:schemeClr val="tx1"/>
                </a:solidFill>
              </a:rPr>
              <a:t>;</a:t>
            </a:r>
            <a:br>
              <a:rPr lang="ru-RU" sz="1800" b="1" dirty="0" smtClean="0">
                <a:solidFill>
                  <a:schemeClr val="tx1"/>
                </a:solidFill>
              </a:rPr>
            </a:br>
            <a:r>
              <a:rPr lang="ru-RU" sz="1800" b="1" dirty="0" smtClean="0">
                <a:solidFill>
                  <a:schemeClr val="tx1"/>
                </a:solidFill>
              </a:rPr>
              <a:t> </a:t>
            </a:r>
            <a:r>
              <a:rPr lang="ru-RU" sz="1800" b="1" dirty="0">
                <a:solidFill>
                  <a:schemeClr val="tx1"/>
                </a:solidFill>
              </a:rPr>
              <a:t>- </a:t>
            </a:r>
            <a:r>
              <a:rPr lang="ru-RU" sz="1800" b="1" dirty="0" err="1">
                <a:solidFill>
                  <a:schemeClr val="tx1"/>
                </a:solidFill>
              </a:rPr>
              <a:t>субарахноїдальний</a:t>
            </a:r>
            <a:r>
              <a:rPr lang="ru-RU" sz="1800" b="1" dirty="0">
                <a:solidFill>
                  <a:schemeClr val="tx1"/>
                </a:solidFill>
              </a:rPr>
              <a:t> </a:t>
            </a:r>
            <a:r>
              <a:rPr lang="ru-RU" sz="1800" b="1" dirty="0" err="1" smtClean="0">
                <a:solidFill>
                  <a:schemeClr val="tx1"/>
                </a:solidFill>
              </a:rPr>
              <a:t>крововилив</a:t>
            </a:r>
            <a:r>
              <a:rPr lang="ru-RU" sz="1800" b="1" dirty="0" smtClean="0">
                <a:solidFill>
                  <a:schemeClr val="tx1"/>
                </a:solidFill>
              </a:rPr>
              <a:t>;</a:t>
            </a:r>
            <a:br>
              <a:rPr lang="ru-RU" sz="1800" b="1" dirty="0" smtClean="0">
                <a:solidFill>
                  <a:schemeClr val="tx1"/>
                </a:solidFill>
              </a:rPr>
            </a:br>
            <a:r>
              <a:rPr lang="ru-RU" sz="1800" b="1" dirty="0" smtClean="0">
                <a:solidFill>
                  <a:schemeClr val="tx1"/>
                </a:solidFill>
              </a:rPr>
              <a:t> </a:t>
            </a:r>
            <a:r>
              <a:rPr lang="ru-RU" sz="1800" b="1" dirty="0">
                <a:solidFill>
                  <a:schemeClr val="tx1"/>
                </a:solidFill>
              </a:rPr>
              <a:t>- </a:t>
            </a:r>
            <a:r>
              <a:rPr lang="ru-RU" sz="1800" b="1" dirty="0" err="1">
                <a:solidFill>
                  <a:schemeClr val="tx1"/>
                </a:solidFill>
              </a:rPr>
              <a:t>загрозлива</a:t>
            </a:r>
            <a:r>
              <a:rPr lang="ru-RU" sz="1800" b="1" dirty="0">
                <a:solidFill>
                  <a:schemeClr val="tx1"/>
                </a:solidFill>
              </a:rPr>
              <a:t> </a:t>
            </a:r>
            <a:r>
              <a:rPr lang="ru-RU" sz="1800" b="1" dirty="0" err="1">
                <a:solidFill>
                  <a:schemeClr val="tx1"/>
                </a:solidFill>
              </a:rPr>
              <a:t>гіпертермія</a:t>
            </a:r>
            <a:r>
              <a:rPr lang="ru-RU" sz="1800" b="1" dirty="0" smtClean="0">
                <a:solidFill>
                  <a:schemeClr val="tx1"/>
                </a:solidFill>
              </a:rPr>
              <a:t>;</a:t>
            </a:r>
            <a:br>
              <a:rPr lang="ru-RU" sz="1800" b="1" dirty="0" smtClean="0">
                <a:solidFill>
                  <a:schemeClr val="tx1"/>
                </a:solidFill>
              </a:rPr>
            </a:br>
            <a:r>
              <a:rPr lang="ru-RU" sz="1800" b="1" dirty="0" smtClean="0">
                <a:solidFill>
                  <a:schemeClr val="tx1"/>
                </a:solidFill>
              </a:rPr>
              <a:t> </a:t>
            </a:r>
            <a:r>
              <a:rPr lang="ru-RU" sz="1800" b="1" dirty="0">
                <a:solidFill>
                  <a:schemeClr val="tx1"/>
                </a:solidFill>
              </a:rPr>
              <a:t>- </a:t>
            </a:r>
            <a:r>
              <a:rPr lang="ru-RU" sz="1800" b="1" dirty="0" err="1">
                <a:solidFill>
                  <a:schemeClr val="tx1"/>
                </a:solidFill>
              </a:rPr>
              <a:t>оторея</a:t>
            </a:r>
            <a:r>
              <a:rPr lang="ru-RU" sz="1800" b="1" dirty="0">
                <a:solidFill>
                  <a:schemeClr val="tx1"/>
                </a:solidFill>
              </a:rPr>
              <a:t>, </a:t>
            </a:r>
            <a:r>
              <a:rPr lang="ru-RU" sz="1800" b="1" dirty="0" err="1" smtClean="0">
                <a:solidFill>
                  <a:schemeClr val="tx1"/>
                </a:solidFill>
              </a:rPr>
              <a:t>назорея</a:t>
            </a:r>
            <a:r>
              <a:rPr lang="ru-RU" sz="1800" b="1" dirty="0" smtClean="0">
                <a:solidFill>
                  <a:schemeClr val="tx1"/>
                </a:solidFill>
              </a:rPr>
              <a:t/>
            </a:r>
            <a:br>
              <a:rPr lang="ru-RU" sz="1800" b="1" dirty="0" smtClean="0">
                <a:solidFill>
                  <a:schemeClr val="tx1"/>
                </a:solidFill>
              </a:rPr>
            </a:br>
            <a:r>
              <a:rPr lang="ru-RU" sz="1800" b="1" dirty="0" err="1" smtClean="0">
                <a:solidFill>
                  <a:srgbClr val="FF0000"/>
                </a:solidFill>
              </a:rPr>
              <a:t>Перебіг</a:t>
            </a:r>
            <a:r>
              <a:rPr lang="ru-RU" sz="1800" b="1" dirty="0">
                <a:solidFill>
                  <a:schemeClr val="tx1"/>
                </a:solidFill>
              </a:rPr>
              <a:t>: </a:t>
            </a:r>
            <a:r>
              <a:rPr lang="ru-RU" sz="1800" b="1" dirty="0" err="1">
                <a:solidFill>
                  <a:schemeClr val="tx1"/>
                </a:solidFill>
              </a:rPr>
              <a:t>симптоми</a:t>
            </a:r>
            <a:r>
              <a:rPr lang="ru-RU" sz="1800" b="1" dirty="0">
                <a:solidFill>
                  <a:schemeClr val="tx1"/>
                </a:solidFill>
              </a:rPr>
              <a:t> </a:t>
            </a:r>
            <a:r>
              <a:rPr lang="ru-RU" sz="1800" b="1" dirty="0" err="1">
                <a:solidFill>
                  <a:schemeClr val="tx1"/>
                </a:solidFill>
              </a:rPr>
              <a:t>регресують</a:t>
            </a:r>
            <a:r>
              <a:rPr lang="ru-RU" sz="1800" b="1" dirty="0">
                <a:solidFill>
                  <a:schemeClr val="tx1"/>
                </a:solidFill>
              </a:rPr>
              <a:t> </a:t>
            </a:r>
            <a:r>
              <a:rPr lang="ru-RU" sz="1800" b="1" dirty="0" err="1">
                <a:solidFill>
                  <a:schemeClr val="tx1"/>
                </a:solidFill>
              </a:rPr>
              <a:t>повільно</a:t>
            </a:r>
            <a:r>
              <a:rPr lang="ru-RU" sz="1800" b="1" dirty="0">
                <a:solidFill>
                  <a:schemeClr val="tx1"/>
                </a:solidFill>
              </a:rPr>
              <a:t> </a:t>
            </a:r>
            <a:r>
              <a:rPr lang="ru-RU" sz="1800" b="1" dirty="0" err="1">
                <a:solidFill>
                  <a:schemeClr val="tx1"/>
                </a:solidFill>
              </a:rPr>
              <a:t>протягом</a:t>
            </a:r>
            <a:r>
              <a:rPr lang="ru-RU" sz="1800" b="1" dirty="0">
                <a:solidFill>
                  <a:schemeClr val="tx1"/>
                </a:solidFill>
              </a:rPr>
              <a:t> </a:t>
            </a:r>
            <a:r>
              <a:rPr lang="ru-RU" sz="1800" b="1" i="1" dirty="0" smtClean="0">
                <a:solidFill>
                  <a:schemeClr val="tx1"/>
                </a:solidFill>
                <a:effectLst>
                  <a:outerShdw blurRad="38100" dist="38100" dir="2700000" algn="tl">
                    <a:srgbClr val="000000"/>
                  </a:outerShdw>
                </a:effectLst>
              </a:rPr>
              <a:t>2-4</a:t>
            </a:r>
            <a:r>
              <a:rPr lang="ru-RU" sz="1800" b="1" i="1" dirty="0">
                <a:solidFill>
                  <a:schemeClr val="tx1"/>
                </a:solidFill>
                <a:effectLst>
                  <a:outerShdw blurRad="38100" dist="38100" dir="2700000" algn="tl">
                    <a:srgbClr val="000000"/>
                  </a:outerShdw>
                </a:effectLst>
              </a:rPr>
              <a:t>, </a:t>
            </a:r>
            <a:r>
              <a:rPr lang="ru-RU" sz="1800" b="1" i="1" dirty="0" smtClean="0">
                <a:solidFill>
                  <a:schemeClr val="tx1"/>
                </a:solidFill>
                <a:effectLst>
                  <a:outerShdw blurRad="38100" dist="38100" dir="2700000" algn="tl">
                    <a:srgbClr val="000000"/>
                  </a:outerShdw>
                </a:effectLst>
              </a:rPr>
              <a:t>6 </a:t>
            </a:r>
            <a:r>
              <a:rPr lang="ru-RU" sz="1800" b="1" i="1" dirty="0" err="1" smtClean="0">
                <a:solidFill>
                  <a:schemeClr val="tx1"/>
                </a:solidFill>
                <a:effectLst>
                  <a:outerShdw blurRad="38100" dist="38100" dir="2700000" algn="tl">
                    <a:srgbClr val="000000"/>
                  </a:outerShdw>
                </a:effectLst>
              </a:rPr>
              <a:t>місяців</a:t>
            </a:r>
            <a:endParaRPr lang="ru-RU" sz="1800" b="1" i="1" dirty="0">
              <a:solidFill>
                <a:schemeClr val="tx1"/>
              </a:solidFill>
              <a:effectLst>
                <a:outerShdw blurRad="38100" dist="38100" dir="2700000" algn="tl">
                  <a:srgbClr val="000000"/>
                </a:outerShdw>
              </a:effectLst>
            </a:endParaRPr>
          </a:p>
        </p:txBody>
      </p:sp>
      <p:sp>
        <p:nvSpPr>
          <p:cNvPr id="177156" name="Rectangle 4"/>
          <p:cNvSpPr>
            <a:spLocks noChangeArrowheads="1"/>
          </p:cNvSpPr>
          <p:nvPr/>
        </p:nvSpPr>
        <p:spPr bwMode="auto">
          <a:xfrm>
            <a:off x="152400" y="0"/>
            <a:ext cx="8763000" cy="457200"/>
          </a:xfrm>
          <a:prstGeom prst="rect">
            <a:avLst/>
          </a:prstGeom>
          <a:noFill/>
          <a:ln w="9525">
            <a:noFill/>
            <a:miter lim="800000"/>
            <a:headEnd/>
            <a:tailEnd/>
          </a:ln>
          <a:effectLst/>
        </p:spPr>
        <p:txBody>
          <a:bodyPr>
            <a:spAutoFit/>
          </a:bodyPr>
          <a:lstStyle/>
          <a:p>
            <a:r>
              <a:rPr lang="ru-RU" sz="2400" b="1" i="1" u="sng" dirty="0" err="1" smtClean="0">
                <a:solidFill>
                  <a:srgbClr val="FF0000"/>
                </a:solidFill>
                <a:effectLst>
                  <a:outerShdw blurRad="38100" dist="38100" dir="2700000" algn="tl">
                    <a:srgbClr val="000000"/>
                  </a:outerShdw>
                </a:effectLst>
              </a:rPr>
              <a:t>Забиття</a:t>
            </a:r>
            <a:r>
              <a:rPr lang="ru-RU" sz="2400" b="1" i="1" u="sng" dirty="0" smtClean="0">
                <a:solidFill>
                  <a:srgbClr val="FF0000"/>
                </a:solidFill>
                <a:effectLst>
                  <a:outerShdw blurRad="38100" dist="38100" dir="2700000" algn="tl">
                    <a:srgbClr val="000000"/>
                  </a:outerShdw>
                </a:effectLst>
              </a:rPr>
              <a:t> </a:t>
            </a:r>
            <a:r>
              <a:rPr lang="ru-RU" sz="2400" b="1" i="1" u="sng" dirty="0">
                <a:solidFill>
                  <a:srgbClr val="FF0000"/>
                </a:solidFill>
                <a:effectLst>
                  <a:outerShdw blurRad="38100" dist="38100" dir="2700000" algn="tl">
                    <a:srgbClr val="000000"/>
                  </a:outerShdw>
                </a:effectLst>
              </a:rPr>
              <a:t>головного </a:t>
            </a:r>
            <a:r>
              <a:rPr lang="ru-RU" sz="2400" b="1" i="1" u="sng" dirty="0" err="1">
                <a:solidFill>
                  <a:srgbClr val="FF0000"/>
                </a:solidFill>
                <a:effectLst>
                  <a:outerShdw blurRad="38100" dist="38100" dir="2700000" algn="tl">
                    <a:srgbClr val="000000"/>
                  </a:outerShdw>
                </a:effectLst>
              </a:rPr>
              <a:t>мозку</a:t>
            </a:r>
            <a:r>
              <a:rPr lang="ru-RU" sz="2400" b="1" i="1" u="sng" dirty="0">
                <a:solidFill>
                  <a:srgbClr val="FF0000"/>
                </a:solidFill>
                <a:effectLst>
                  <a:outerShdw blurRad="38100" dist="38100" dir="2700000" algn="tl">
                    <a:srgbClr val="000000"/>
                  </a:outerShdw>
                </a:effectLst>
              </a:rPr>
              <a:t> тяжкого </a:t>
            </a:r>
            <a:r>
              <a:rPr lang="ru-RU" sz="2400" b="1" i="1" u="sng" dirty="0" err="1">
                <a:solidFill>
                  <a:srgbClr val="FF0000"/>
                </a:solidFill>
                <a:effectLst>
                  <a:outerShdw blurRad="38100" dist="38100" dir="2700000" algn="tl">
                    <a:srgbClr val="000000"/>
                  </a:outerShdw>
                </a:effectLst>
              </a:rPr>
              <a:t>ступеня</a:t>
            </a:r>
            <a:endParaRPr lang="ru-RU" sz="2400" b="1" i="1" u="sng" dirty="0">
              <a:solidFill>
                <a:srgbClr val="FF0000"/>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663300"/>
        </a:solidFill>
        <a:effectLst/>
      </p:bgPr>
    </p:bg>
    <p:spTree>
      <p:nvGrpSpPr>
        <p:cNvPr id="1" name=""/>
        <p:cNvGrpSpPr/>
        <p:nvPr/>
      </p:nvGrpSpPr>
      <p:grpSpPr>
        <a:xfrm>
          <a:off x="0" y="0"/>
          <a:ext cx="0" cy="0"/>
          <a:chOff x="0" y="0"/>
          <a:chExt cx="0" cy="0"/>
        </a:xfrm>
      </p:grpSpPr>
      <p:pic>
        <p:nvPicPr>
          <p:cNvPr id="13314" name="Picture 6" descr="610f33bcb2e8">
            <a:hlinkClick r:id="rId2"/>
          </p:cNvPr>
          <p:cNvPicPr>
            <a:picLocks noChangeAspect="1" noChangeArrowheads="1"/>
          </p:cNvPicPr>
          <p:nvPr/>
        </p:nvPicPr>
        <p:blipFill>
          <a:blip r:embed="rId3"/>
          <a:srcRect/>
          <a:stretch>
            <a:fillRect/>
          </a:stretch>
        </p:blipFill>
        <p:spPr bwMode="auto">
          <a:xfrm>
            <a:off x="4662488" y="0"/>
            <a:ext cx="4481512" cy="5105400"/>
          </a:xfrm>
          <a:prstGeom prst="rect">
            <a:avLst/>
          </a:prstGeom>
          <a:noFill/>
          <a:ln w="9525">
            <a:noFill/>
            <a:miter lim="800000"/>
            <a:headEnd/>
            <a:tailEnd/>
          </a:ln>
        </p:spPr>
      </p:pic>
      <p:pic>
        <p:nvPicPr>
          <p:cNvPr id="13315" name="Picture 8" descr="0_44397_5a380924_XL"/>
          <p:cNvPicPr>
            <a:picLocks noChangeAspect="1" noChangeArrowheads="1"/>
          </p:cNvPicPr>
          <p:nvPr/>
        </p:nvPicPr>
        <p:blipFill>
          <a:blip r:embed="rId4"/>
          <a:srcRect/>
          <a:stretch>
            <a:fillRect/>
          </a:stretch>
        </p:blipFill>
        <p:spPr bwMode="auto">
          <a:xfrm>
            <a:off x="0" y="1447800"/>
            <a:ext cx="5400675" cy="5410200"/>
          </a:xfrm>
          <a:prstGeom prst="rect">
            <a:avLst/>
          </a:prstGeom>
          <a:noFill/>
          <a:ln w="9525">
            <a:noFill/>
            <a:miter lim="800000"/>
            <a:headEnd/>
            <a:tailEnd/>
          </a:ln>
        </p:spPr>
      </p:pic>
      <p:sp>
        <p:nvSpPr>
          <p:cNvPr id="101385" name="Rectangle 9"/>
          <p:cNvSpPr>
            <a:spLocks noChangeArrowheads="1"/>
          </p:cNvSpPr>
          <p:nvPr/>
        </p:nvSpPr>
        <p:spPr bwMode="auto">
          <a:xfrm>
            <a:off x="0" y="286047"/>
            <a:ext cx="6629400" cy="923330"/>
          </a:xfrm>
          <a:prstGeom prst="rect">
            <a:avLst/>
          </a:prstGeom>
          <a:noFill/>
          <a:ln w="9525">
            <a:noFill/>
            <a:miter lim="800000"/>
            <a:headEnd/>
            <a:tailEnd/>
          </a:ln>
          <a:effectLst/>
        </p:spPr>
        <p:txBody>
          <a:bodyPr anchor="ctr">
            <a:spAutoFit/>
          </a:bodyPr>
          <a:lstStyle/>
          <a:p>
            <a:pPr eaLnBrk="0" hangingPunct="0">
              <a:defRPr/>
            </a:pPr>
            <a:r>
              <a:rPr lang="ru-RU" b="1" dirty="0" err="1">
                <a:solidFill>
                  <a:schemeClr val="bg1"/>
                </a:solidFill>
                <a:effectLst>
                  <a:outerShdw blurRad="38100" dist="38100" dir="2700000" algn="tl">
                    <a:srgbClr val="000000"/>
                  </a:outerShdw>
                </a:effectLst>
              </a:rPr>
              <a:t>Дійсно</a:t>
            </a:r>
            <a:r>
              <a:rPr lang="ru-RU" b="1" dirty="0">
                <a:solidFill>
                  <a:schemeClr val="bg1"/>
                </a:solidFill>
                <a:effectLst>
                  <a:outerShdw blurRad="38100" dist="38100" dir="2700000" algn="tl">
                    <a:srgbClr val="000000"/>
                  </a:outerShdw>
                </a:effectLst>
              </a:rPr>
              <a:t>, </a:t>
            </a:r>
            <a:r>
              <a:rPr lang="ru-RU" b="1" dirty="0" err="1">
                <a:solidFill>
                  <a:schemeClr val="bg1"/>
                </a:solidFill>
                <a:effectLst>
                  <a:outerShdw blurRad="38100" dist="38100" dir="2700000" algn="tl">
                    <a:srgbClr val="000000"/>
                  </a:outerShdw>
                </a:effectLst>
              </a:rPr>
              <a:t>були</a:t>
            </a:r>
            <a:r>
              <a:rPr lang="ru-RU" b="1" dirty="0">
                <a:solidFill>
                  <a:schemeClr val="bg1"/>
                </a:solidFill>
                <a:effectLst>
                  <a:outerShdw blurRad="38100" dist="38100" dir="2700000" algn="tl">
                    <a:srgbClr val="000000"/>
                  </a:outerShdw>
                </a:effectLst>
              </a:rPr>
              <a:t> </a:t>
            </a:r>
            <a:r>
              <a:rPr lang="ru-RU" b="1" dirty="0" err="1">
                <a:solidFill>
                  <a:schemeClr val="bg1"/>
                </a:solidFill>
                <a:effectLst>
                  <a:outerShdw blurRad="38100" dist="38100" dir="2700000" algn="tl">
                    <a:srgbClr val="000000"/>
                  </a:outerShdw>
                </a:effectLst>
              </a:rPr>
              <a:t>шарлатани</a:t>
            </a:r>
            <a:r>
              <a:rPr lang="ru-RU" b="1" dirty="0">
                <a:solidFill>
                  <a:schemeClr val="bg1"/>
                </a:solidFill>
                <a:effectLst>
                  <a:outerShdw blurRad="38100" dist="38100" dir="2700000" algn="tl">
                    <a:srgbClr val="000000"/>
                  </a:outerShdw>
                </a:effectLst>
              </a:rPr>
              <a:t>, </a:t>
            </a:r>
            <a:r>
              <a:rPr lang="ru-RU" b="1" dirty="0" err="1">
                <a:solidFill>
                  <a:schemeClr val="bg1"/>
                </a:solidFill>
                <a:effectLst>
                  <a:outerShdw blurRad="38100" dist="38100" dir="2700000" algn="tl">
                    <a:srgbClr val="000000"/>
                  </a:outerShdw>
                </a:effectLst>
              </a:rPr>
              <a:t>які</a:t>
            </a:r>
            <a:r>
              <a:rPr lang="ru-RU" b="1" dirty="0">
                <a:solidFill>
                  <a:schemeClr val="bg1"/>
                </a:solidFill>
                <a:effectLst>
                  <a:outerShdw blurRad="38100" dist="38100" dir="2700000" algn="tl">
                    <a:srgbClr val="000000"/>
                  </a:outerShdw>
                </a:effectLst>
              </a:rPr>
              <a:t> </a:t>
            </a:r>
            <a:r>
              <a:rPr lang="ru-RU" b="1" dirty="0" err="1">
                <a:solidFill>
                  <a:schemeClr val="bg1"/>
                </a:solidFill>
                <a:effectLst>
                  <a:outerShdw blurRad="38100" dist="38100" dir="2700000" algn="tl">
                    <a:srgbClr val="000000"/>
                  </a:outerShdw>
                </a:effectLst>
              </a:rPr>
              <a:t>займалися</a:t>
            </a:r>
            <a:r>
              <a:rPr lang="ru-RU" b="1" dirty="0">
                <a:solidFill>
                  <a:schemeClr val="bg1"/>
                </a:solidFill>
                <a:effectLst>
                  <a:outerShdw blurRad="38100" dist="38100" dir="2700000" algn="tl">
                    <a:srgbClr val="000000"/>
                  </a:outerShdw>
                </a:effectLst>
              </a:rPr>
              <a:t> такими </a:t>
            </a:r>
            <a:r>
              <a:rPr lang="ru-RU" b="1" dirty="0" err="1">
                <a:solidFill>
                  <a:schemeClr val="bg1"/>
                </a:solidFill>
                <a:effectLst>
                  <a:outerShdw blurRad="38100" dist="38100" dir="2700000" algn="tl">
                    <a:srgbClr val="000000"/>
                  </a:outerShdw>
                </a:effectLst>
              </a:rPr>
              <a:t>операціями</a:t>
            </a:r>
            <a:r>
              <a:rPr lang="ru-RU" b="1" dirty="0">
                <a:solidFill>
                  <a:schemeClr val="bg1"/>
                </a:solidFill>
                <a:effectLst>
                  <a:outerShdw blurRad="38100" dist="38100" dir="2700000" algn="tl">
                    <a:srgbClr val="000000"/>
                  </a:outerShdw>
                </a:effectLst>
              </a:rPr>
              <a:t>, - </a:t>
            </a:r>
            <a:r>
              <a:rPr lang="ru-RU" b="1" dirty="0" err="1">
                <a:solidFill>
                  <a:schemeClr val="bg1"/>
                </a:solidFill>
                <a:effectLst>
                  <a:outerShdw blurRad="38100" dist="38100" dir="2700000" algn="tl">
                    <a:srgbClr val="000000"/>
                  </a:outerShdw>
                </a:effectLst>
              </a:rPr>
              <a:t>самі</a:t>
            </a:r>
            <a:r>
              <a:rPr lang="ru-RU" b="1" dirty="0">
                <a:solidFill>
                  <a:schemeClr val="bg1"/>
                </a:solidFill>
                <a:effectLst>
                  <a:outerShdw blurRad="38100" dist="38100" dir="2700000" algn="tl">
                    <a:srgbClr val="000000"/>
                  </a:outerShdw>
                </a:effectLst>
              </a:rPr>
              <a:t> </a:t>
            </a:r>
            <a:r>
              <a:rPr lang="ru-RU" b="1" dirty="0" err="1">
                <a:solidFill>
                  <a:schemeClr val="bg1"/>
                </a:solidFill>
                <a:effectLst>
                  <a:outerShdw blurRad="38100" dist="38100" dir="2700000" algn="tl">
                    <a:srgbClr val="000000"/>
                  </a:outerShdw>
                </a:effectLst>
              </a:rPr>
              <a:t>або</a:t>
            </a:r>
            <a:r>
              <a:rPr lang="ru-RU" b="1" dirty="0">
                <a:solidFill>
                  <a:schemeClr val="bg1"/>
                </a:solidFill>
                <a:effectLst>
                  <a:outerShdw blurRad="38100" dist="38100" dir="2700000" algn="tl">
                    <a:srgbClr val="000000"/>
                  </a:outerShdw>
                </a:effectLst>
              </a:rPr>
              <a:t> з </a:t>
            </a:r>
            <a:r>
              <a:rPr lang="ru-RU" b="1" dirty="0" err="1">
                <a:solidFill>
                  <a:schemeClr val="bg1"/>
                </a:solidFill>
                <a:effectLst>
                  <a:outerShdw blurRad="38100" dist="38100" dir="2700000" algn="tl">
                    <a:srgbClr val="000000"/>
                  </a:outerShdw>
                </a:effectLst>
              </a:rPr>
              <a:t>асистентами</a:t>
            </a:r>
            <a:r>
              <a:rPr lang="ru-RU" b="1" dirty="0">
                <a:solidFill>
                  <a:schemeClr val="bg1"/>
                </a:solidFill>
                <a:effectLst>
                  <a:outerShdw blurRad="38100" dist="38100" dir="2700000" algn="tl">
                    <a:srgbClr val="000000"/>
                  </a:outerShdw>
                </a:effectLst>
              </a:rPr>
              <a:t>, вони бродили </a:t>
            </a:r>
            <a:r>
              <a:rPr lang="ru-RU" b="1" dirty="0" err="1">
                <a:solidFill>
                  <a:schemeClr val="bg1"/>
                </a:solidFill>
                <a:effectLst>
                  <a:outerShdw blurRad="38100" dist="38100" dir="2700000" algn="tl">
                    <a:srgbClr val="000000"/>
                  </a:outerShdw>
                </a:effectLst>
              </a:rPr>
              <a:t>від</a:t>
            </a:r>
            <a:r>
              <a:rPr lang="ru-RU" b="1" dirty="0">
                <a:solidFill>
                  <a:schemeClr val="bg1"/>
                </a:solidFill>
                <a:effectLst>
                  <a:outerShdw blurRad="38100" dist="38100" dir="2700000" algn="tl">
                    <a:srgbClr val="000000"/>
                  </a:outerShdw>
                </a:effectLst>
              </a:rPr>
              <a:t> </a:t>
            </a:r>
            <a:r>
              <a:rPr lang="ru-RU" b="1" dirty="0" err="1">
                <a:solidFill>
                  <a:schemeClr val="bg1"/>
                </a:solidFill>
                <a:effectLst>
                  <a:outerShdw blurRad="38100" dist="38100" dir="2700000" algn="tl">
                    <a:srgbClr val="000000"/>
                  </a:outerShdw>
                </a:effectLst>
              </a:rPr>
              <a:t>міста</a:t>
            </a:r>
            <a:r>
              <a:rPr lang="ru-RU" b="1" dirty="0">
                <a:solidFill>
                  <a:schemeClr val="bg1"/>
                </a:solidFill>
                <a:effectLst>
                  <a:outerShdw blurRad="38100" dist="38100" dir="2700000" algn="tl">
                    <a:srgbClr val="000000"/>
                  </a:outerShdw>
                </a:effectLst>
              </a:rPr>
              <a:t> до </a:t>
            </a:r>
            <a:r>
              <a:rPr lang="ru-RU" b="1" dirty="0" err="1">
                <a:solidFill>
                  <a:schemeClr val="bg1"/>
                </a:solidFill>
                <a:effectLst>
                  <a:outerShdw blurRad="38100" dist="38100" dir="2700000" algn="tl">
                    <a:srgbClr val="000000"/>
                  </a:outerShdw>
                </a:effectLst>
              </a:rPr>
              <a:t>міста</a:t>
            </a:r>
            <a:r>
              <a:rPr lang="ru-RU" b="1" dirty="0">
                <a:solidFill>
                  <a:schemeClr val="bg1"/>
                </a:solidFill>
                <a:effectLst>
                  <a:outerShdw blurRad="38100" dist="38100" dir="2700000" algn="tl">
                    <a:srgbClr val="000000"/>
                  </a:outerShdw>
                </a:effectLst>
              </a:rPr>
              <a:t> і </a:t>
            </a:r>
            <a:r>
              <a:rPr lang="ru-RU" b="1" dirty="0" err="1">
                <a:solidFill>
                  <a:schemeClr val="bg1"/>
                </a:solidFill>
                <a:effectLst>
                  <a:outerShdw blurRad="38100" dist="38100" dir="2700000" algn="tl">
                    <a:srgbClr val="000000"/>
                  </a:outerShdw>
                </a:effectLst>
              </a:rPr>
              <a:t>обманювали</a:t>
            </a:r>
            <a:r>
              <a:rPr lang="ru-RU" b="1" dirty="0">
                <a:solidFill>
                  <a:schemeClr val="bg1"/>
                </a:solidFill>
                <a:effectLst>
                  <a:outerShdw blurRad="38100" dist="38100" dir="2700000" algn="tl">
                    <a:srgbClr val="000000"/>
                  </a:outerShdw>
                </a:effectLst>
              </a:rPr>
              <a:t> </a:t>
            </a:r>
            <a:r>
              <a:rPr lang="ru-RU" b="1" dirty="0" smtClean="0">
                <a:solidFill>
                  <a:schemeClr val="bg1"/>
                </a:solidFill>
                <a:effectLst>
                  <a:outerShdw blurRad="38100" dist="38100" dir="2700000" algn="tl">
                    <a:srgbClr val="000000"/>
                  </a:outerShdw>
                </a:effectLst>
              </a:rPr>
              <a:t>людей</a:t>
            </a:r>
            <a:endParaRPr lang="ru-RU" b="1" dirty="0">
              <a:solidFill>
                <a:schemeClr val="bg1"/>
              </a:solidFill>
              <a:effectLst>
                <a:outerShdw blurRad="38100" dist="38100" dir="2700000" algn="tl">
                  <a:srgbClr val="000000"/>
                </a:outerShdw>
              </a:effectLst>
            </a:endParaRPr>
          </a:p>
        </p:txBody>
      </p:sp>
      <p:sp>
        <p:nvSpPr>
          <p:cNvPr id="101386" name="Rectangle 10"/>
          <p:cNvSpPr>
            <a:spLocks noChangeArrowheads="1"/>
          </p:cNvSpPr>
          <p:nvPr/>
        </p:nvSpPr>
        <p:spPr bwMode="auto">
          <a:xfrm>
            <a:off x="5486400" y="5175518"/>
            <a:ext cx="3657600" cy="1323439"/>
          </a:xfrm>
          <a:prstGeom prst="rect">
            <a:avLst/>
          </a:prstGeom>
          <a:noFill/>
          <a:ln w="9525">
            <a:noFill/>
            <a:miter lim="800000"/>
            <a:headEnd/>
            <a:tailEnd/>
          </a:ln>
          <a:effectLst/>
        </p:spPr>
        <p:txBody>
          <a:bodyPr anchor="ctr">
            <a:spAutoFit/>
          </a:bodyPr>
          <a:lstStyle/>
          <a:p>
            <a:pPr eaLnBrk="0" hangingPunct="0"/>
            <a:r>
              <a:rPr lang="ru-RU" sz="2000" b="1" dirty="0" err="1">
                <a:solidFill>
                  <a:schemeClr val="bg1"/>
                </a:solidFill>
                <a:effectLst>
                  <a:outerShdw blurRad="38100" dist="38100" dir="2700000" algn="tl">
                    <a:srgbClr val="000000"/>
                  </a:outerShdw>
                </a:effectLst>
              </a:rPr>
              <a:t>Девід</a:t>
            </a:r>
            <a:r>
              <a:rPr lang="ru-RU" sz="2000" b="1" dirty="0">
                <a:solidFill>
                  <a:schemeClr val="bg1"/>
                </a:solidFill>
                <a:effectLst>
                  <a:outerShdw blurRad="38100" dist="38100" dir="2700000" algn="tl">
                    <a:srgbClr val="000000"/>
                  </a:outerShdw>
                </a:effectLst>
              </a:rPr>
              <a:t> </a:t>
            </a:r>
            <a:r>
              <a:rPr lang="ru-RU" sz="2000" b="1" dirty="0" err="1">
                <a:solidFill>
                  <a:schemeClr val="bg1"/>
                </a:solidFill>
                <a:effectLst>
                  <a:outerShdw blurRad="38100" dist="38100" dir="2700000" algn="tl">
                    <a:srgbClr val="000000"/>
                  </a:outerShdw>
                </a:effectLst>
              </a:rPr>
              <a:t>Тенірс</a:t>
            </a:r>
            <a:r>
              <a:rPr lang="ru-RU" sz="2000" b="1" dirty="0">
                <a:solidFill>
                  <a:schemeClr val="bg1"/>
                </a:solidFill>
                <a:effectLst>
                  <a:outerShdw blurRad="38100" dist="38100" dir="2700000" algn="tl">
                    <a:srgbClr val="000000"/>
                  </a:outerShdw>
                </a:effectLst>
              </a:rPr>
              <a:t> </a:t>
            </a:r>
            <a:r>
              <a:rPr lang="ru-RU" sz="2000" b="1" dirty="0" err="1">
                <a:solidFill>
                  <a:schemeClr val="bg1"/>
                </a:solidFill>
                <a:effectLst>
                  <a:outerShdw blurRad="38100" dist="38100" dir="2700000" algn="tl">
                    <a:srgbClr val="000000"/>
                  </a:outerShdw>
                </a:effectLst>
              </a:rPr>
              <a:t>Молодший</a:t>
            </a:r>
            <a:r>
              <a:rPr lang="ru-RU" sz="2000" b="1" dirty="0">
                <a:solidFill>
                  <a:schemeClr val="bg1"/>
                </a:solidFill>
                <a:effectLst>
                  <a:outerShdw blurRad="38100" dist="38100" dir="2700000" algn="tl">
                    <a:srgbClr val="000000"/>
                  </a:outerShdw>
                </a:effectLst>
              </a:rPr>
              <a:t> (</a:t>
            </a:r>
            <a:r>
              <a:rPr lang="fr-FR" sz="2000" b="1" dirty="0">
                <a:solidFill>
                  <a:schemeClr val="bg1"/>
                </a:solidFill>
                <a:effectLst>
                  <a:outerShdw blurRad="38100" dist="38100" dir="2700000" algn="tl">
                    <a:srgbClr val="000000"/>
                  </a:outerShdw>
                </a:effectLst>
              </a:rPr>
              <a:t>David Teniers the Younger). «</a:t>
            </a:r>
            <a:r>
              <a:rPr lang="ru-RU" sz="2000" b="1" dirty="0" err="1">
                <a:solidFill>
                  <a:schemeClr val="bg1"/>
                </a:solidFill>
                <a:effectLst>
                  <a:outerShdw blurRad="38100" dist="38100" dir="2700000" algn="tl">
                    <a:srgbClr val="000000"/>
                  </a:outerShdw>
                </a:effectLst>
              </a:rPr>
              <a:t>Хірургічне</a:t>
            </a:r>
            <a:r>
              <a:rPr lang="ru-RU" sz="2000" b="1" dirty="0">
                <a:solidFill>
                  <a:schemeClr val="bg1"/>
                </a:solidFill>
                <a:effectLst>
                  <a:outerShdw blurRad="38100" dist="38100" dir="2700000" algn="tl">
                    <a:srgbClr val="000000"/>
                  </a:outerShdw>
                </a:effectLst>
              </a:rPr>
              <a:t> </a:t>
            </a:r>
            <a:r>
              <a:rPr lang="ru-RU" sz="2000" b="1" dirty="0" err="1" smtClean="0">
                <a:solidFill>
                  <a:schemeClr val="bg1"/>
                </a:solidFill>
                <a:effectLst>
                  <a:outerShdw blurRad="38100" dist="38100" dir="2700000" algn="tl">
                    <a:srgbClr val="000000"/>
                  </a:outerShdw>
                </a:effectLst>
              </a:rPr>
              <a:t>витягання</a:t>
            </a:r>
            <a:r>
              <a:rPr lang="ru-RU" sz="2000" b="1" dirty="0" smtClean="0">
                <a:solidFill>
                  <a:schemeClr val="bg1"/>
                </a:solidFill>
                <a:effectLst>
                  <a:outerShdw blurRad="38100" dist="38100" dir="2700000" algn="tl">
                    <a:srgbClr val="000000"/>
                  </a:outerShdw>
                </a:effectLst>
              </a:rPr>
              <a:t> </a:t>
            </a:r>
            <a:r>
              <a:rPr lang="ru-RU" sz="2000" b="1" dirty="0" err="1">
                <a:solidFill>
                  <a:schemeClr val="bg1"/>
                </a:solidFill>
                <a:effectLst>
                  <a:outerShdw blurRad="38100" dist="38100" dir="2700000" algn="tl">
                    <a:srgbClr val="000000"/>
                  </a:outerShdw>
                </a:effectLst>
              </a:rPr>
              <a:t>каменів</a:t>
            </a:r>
            <a:r>
              <a:rPr lang="ru-RU" sz="2000" b="1" dirty="0">
                <a:solidFill>
                  <a:schemeClr val="bg1"/>
                </a:solidFill>
                <a:effectLst>
                  <a:outerShdw blurRad="38100" dist="38100" dir="2700000" algn="tl">
                    <a:srgbClr val="000000"/>
                  </a:outerShdw>
                </a:effectLst>
              </a:rPr>
              <a:t> </a:t>
            </a:r>
            <a:r>
              <a:rPr lang="ru-RU" sz="2000" b="1" dirty="0" err="1">
                <a:solidFill>
                  <a:schemeClr val="bg1"/>
                </a:solidFill>
                <a:effectLst>
                  <a:outerShdw blurRad="38100" dist="38100" dir="2700000" algn="tl">
                    <a:srgbClr val="000000"/>
                  </a:outerShdw>
                </a:effectLst>
              </a:rPr>
              <a:t>дурості</a:t>
            </a:r>
            <a:r>
              <a:rPr lang="ru-RU" sz="2000" b="1" dirty="0">
                <a:solidFill>
                  <a:schemeClr val="bg1"/>
                </a:solidFill>
                <a:effectLst>
                  <a:outerShdw blurRad="38100" dist="38100" dir="2700000" algn="tl">
                    <a:srgbClr val="000000"/>
                  </a:outerShdw>
                </a:effectLst>
              </a:rPr>
              <a:t>»</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a:xfrm>
            <a:off x="152400" y="762000"/>
            <a:ext cx="4495800" cy="5715000"/>
          </a:xfrm>
        </p:spPr>
        <p:txBody>
          <a:bodyPr/>
          <a:lstStyle/>
          <a:p>
            <a:pPr algn="l"/>
            <a:r>
              <a:rPr lang="ru-RU" sz="2100" b="1" i="1" dirty="0" err="1" smtClean="0">
                <a:solidFill>
                  <a:srgbClr val="FF0000"/>
                </a:solidFill>
              </a:rPr>
              <a:t>Клінічна</a:t>
            </a:r>
            <a:r>
              <a:rPr lang="ru-RU" sz="2100" b="1" i="1" dirty="0" smtClean="0">
                <a:solidFill>
                  <a:srgbClr val="FF0000"/>
                </a:solidFill>
              </a:rPr>
              <a:t> </a:t>
            </a:r>
            <a:r>
              <a:rPr lang="ru-RU" sz="2100" b="1" i="1" dirty="0">
                <a:solidFill>
                  <a:srgbClr val="FF0000"/>
                </a:solidFill>
              </a:rPr>
              <a:t>картина:</a:t>
            </a:r>
            <a:r>
              <a:rPr lang="ru-RU" sz="1900" b="1" i="1" dirty="0">
                <a:solidFill>
                  <a:srgbClr val="FF0000"/>
                </a:solidFill>
              </a:rPr>
              <a:t/>
            </a:r>
            <a:br>
              <a:rPr lang="ru-RU" sz="1900" b="1" i="1" dirty="0">
                <a:solidFill>
                  <a:srgbClr val="FF0000"/>
                </a:solidFill>
              </a:rPr>
            </a:br>
            <a:r>
              <a:rPr lang="ru-RU" sz="1900" b="1" dirty="0" smtClean="0">
                <a:solidFill>
                  <a:schemeClr val="tx1"/>
                </a:solidFill>
              </a:rPr>
              <a:t>• </a:t>
            </a:r>
            <a:r>
              <a:rPr lang="ru-RU" sz="1900" b="1" dirty="0" err="1">
                <a:solidFill>
                  <a:schemeClr val="tx1"/>
                </a:solidFill>
              </a:rPr>
              <a:t>Тривалий</a:t>
            </a:r>
            <a:r>
              <a:rPr lang="ru-RU" sz="1900" b="1" dirty="0">
                <a:solidFill>
                  <a:schemeClr val="tx1"/>
                </a:solidFill>
              </a:rPr>
              <a:t> </a:t>
            </a:r>
            <a:r>
              <a:rPr lang="ru-RU" sz="1900" b="1" dirty="0" err="1">
                <a:solidFill>
                  <a:schemeClr val="tx1"/>
                </a:solidFill>
              </a:rPr>
              <a:t>коматозний</a:t>
            </a:r>
            <a:r>
              <a:rPr lang="ru-RU" sz="1900" b="1" dirty="0">
                <a:solidFill>
                  <a:schemeClr val="tx1"/>
                </a:solidFill>
              </a:rPr>
              <a:t> стан </a:t>
            </a:r>
            <a:r>
              <a:rPr lang="ru-RU" sz="1900" b="1" dirty="0" err="1" smtClean="0">
                <a:solidFill>
                  <a:schemeClr val="tx1"/>
                </a:solidFill>
              </a:rPr>
              <a:t>безпосередньо</a:t>
            </a:r>
            <a:r>
              <a:rPr lang="ru-RU" sz="1900" b="1" dirty="0" smtClean="0">
                <a:solidFill>
                  <a:schemeClr val="tx1"/>
                </a:solidFill>
              </a:rPr>
              <a:t> </a:t>
            </a:r>
            <a:r>
              <a:rPr lang="ru-RU" sz="1900" b="1" dirty="0" err="1" smtClean="0">
                <a:solidFill>
                  <a:schemeClr val="tx1"/>
                </a:solidFill>
              </a:rPr>
              <a:t>після</a:t>
            </a:r>
            <a:r>
              <a:rPr lang="ru-RU" sz="1900" b="1" dirty="0" smtClean="0">
                <a:solidFill>
                  <a:schemeClr val="tx1"/>
                </a:solidFill>
              </a:rPr>
              <a:t> </a:t>
            </a:r>
            <a:r>
              <a:rPr lang="ru-RU" sz="1900" b="1" dirty="0" err="1">
                <a:solidFill>
                  <a:schemeClr val="tx1"/>
                </a:solidFill>
              </a:rPr>
              <a:t>травми</a:t>
            </a:r>
            <a:r>
              <a:rPr lang="ru-RU" sz="1900" b="1" dirty="0" smtClean="0">
                <a:solidFill>
                  <a:schemeClr val="tx1"/>
                </a:solidFill>
              </a:rPr>
              <a:t>;</a:t>
            </a:r>
            <a:br>
              <a:rPr lang="ru-RU" sz="1900" b="1" dirty="0" smtClean="0">
                <a:solidFill>
                  <a:schemeClr val="tx1"/>
                </a:solidFill>
              </a:rPr>
            </a:br>
            <a:r>
              <a:rPr lang="ru-RU" sz="1900" b="1" dirty="0" smtClean="0">
                <a:solidFill>
                  <a:schemeClr val="tx1"/>
                </a:solidFill>
              </a:rPr>
              <a:t> </a:t>
            </a:r>
            <a:r>
              <a:rPr lang="ru-RU" sz="1900" b="1" dirty="0">
                <a:solidFill>
                  <a:schemeClr val="tx1"/>
                </a:solidFill>
              </a:rPr>
              <a:t>• </a:t>
            </a:r>
            <a:r>
              <a:rPr lang="ru-RU" sz="1900" b="1" dirty="0" err="1">
                <a:solidFill>
                  <a:schemeClr val="tx1"/>
                </a:solidFill>
              </a:rPr>
              <a:t>Гіпертермія</a:t>
            </a:r>
            <a:r>
              <a:rPr lang="ru-RU" sz="1900" b="1" dirty="0" smtClean="0">
                <a:solidFill>
                  <a:schemeClr val="tx1"/>
                </a:solidFill>
              </a:rPr>
              <a:t>;</a:t>
            </a:r>
            <a:br>
              <a:rPr lang="ru-RU" sz="1900" b="1" dirty="0" smtClean="0">
                <a:solidFill>
                  <a:schemeClr val="tx1"/>
                </a:solidFill>
              </a:rPr>
            </a:br>
            <a:r>
              <a:rPr lang="ru-RU" sz="1900" b="1" dirty="0" smtClean="0">
                <a:solidFill>
                  <a:schemeClr val="tx1"/>
                </a:solidFill>
              </a:rPr>
              <a:t> </a:t>
            </a:r>
            <a:r>
              <a:rPr lang="ru-RU" sz="1900" b="1" dirty="0">
                <a:solidFill>
                  <a:schemeClr val="tx1"/>
                </a:solidFill>
              </a:rPr>
              <a:t>• </a:t>
            </a:r>
            <a:r>
              <a:rPr lang="ru-RU" sz="1900" b="1" dirty="0" err="1">
                <a:solidFill>
                  <a:schemeClr val="tx1"/>
                </a:solidFill>
              </a:rPr>
              <a:t>Гіпергідроз</a:t>
            </a:r>
            <a:r>
              <a:rPr lang="ru-RU" sz="1900" b="1" dirty="0" smtClean="0">
                <a:solidFill>
                  <a:schemeClr val="tx1"/>
                </a:solidFill>
              </a:rPr>
              <a:t>;</a:t>
            </a:r>
            <a:br>
              <a:rPr lang="ru-RU" sz="1900" b="1" dirty="0" smtClean="0">
                <a:solidFill>
                  <a:schemeClr val="tx1"/>
                </a:solidFill>
              </a:rPr>
            </a:br>
            <a:r>
              <a:rPr lang="ru-RU" sz="1900" b="1" dirty="0" smtClean="0">
                <a:solidFill>
                  <a:schemeClr val="tx1"/>
                </a:solidFill>
              </a:rPr>
              <a:t> </a:t>
            </a:r>
            <a:r>
              <a:rPr lang="ru-RU" sz="1900" b="1" dirty="0">
                <a:solidFill>
                  <a:schemeClr val="tx1"/>
                </a:solidFill>
              </a:rPr>
              <a:t>• </a:t>
            </a:r>
            <a:r>
              <a:rPr lang="ru-RU" sz="1900" b="1" dirty="0" err="1">
                <a:solidFill>
                  <a:schemeClr val="tx1"/>
                </a:solidFill>
              </a:rPr>
              <a:t>Гіперсалівація</a:t>
            </a:r>
            <a:r>
              <a:rPr lang="ru-RU" sz="1900" b="1" dirty="0" smtClean="0">
                <a:solidFill>
                  <a:schemeClr val="tx1"/>
                </a:solidFill>
              </a:rPr>
              <a:t>;</a:t>
            </a:r>
            <a:br>
              <a:rPr lang="ru-RU" sz="1900" b="1" dirty="0" smtClean="0">
                <a:solidFill>
                  <a:schemeClr val="tx1"/>
                </a:solidFill>
              </a:rPr>
            </a:br>
            <a:r>
              <a:rPr lang="ru-RU" sz="1900" b="1" dirty="0" smtClean="0">
                <a:solidFill>
                  <a:schemeClr val="tx1"/>
                </a:solidFill>
              </a:rPr>
              <a:t> </a:t>
            </a:r>
            <a:r>
              <a:rPr lang="ru-RU" sz="1900" b="1" dirty="0">
                <a:solidFill>
                  <a:schemeClr val="tx1"/>
                </a:solidFill>
              </a:rPr>
              <a:t>• </a:t>
            </a:r>
            <a:r>
              <a:rPr lang="ru-RU" sz="1900" b="1" dirty="0" err="1">
                <a:solidFill>
                  <a:schemeClr val="tx1"/>
                </a:solidFill>
              </a:rPr>
              <a:t>Порушення</a:t>
            </a:r>
            <a:r>
              <a:rPr lang="ru-RU" sz="1900" b="1" dirty="0">
                <a:solidFill>
                  <a:schemeClr val="tx1"/>
                </a:solidFill>
              </a:rPr>
              <a:t> </a:t>
            </a:r>
            <a:r>
              <a:rPr lang="ru-RU" sz="1900" b="1" dirty="0" err="1">
                <a:solidFill>
                  <a:schemeClr val="tx1"/>
                </a:solidFill>
              </a:rPr>
              <a:t>дихання</a:t>
            </a:r>
            <a:r>
              <a:rPr lang="ru-RU" sz="1900" b="1" dirty="0" smtClean="0">
                <a:solidFill>
                  <a:schemeClr val="tx1"/>
                </a:solidFill>
              </a:rPr>
              <a:t>;</a:t>
            </a:r>
            <a:br>
              <a:rPr lang="ru-RU" sz="1900" b="1" dirty="0" smtClean="0">
                <a:solidFill>
                  <a:schemeClr val="tx1"/>
                </a:solidFill>
              </a:rPr>
            </a:br>
            <a:r>
              <a:rPr lang="ru-RU" sz="1900" b="1" dirty="0" smtClean="0">
                <a:solidFill>
                  <a:schemeClr val="tx1"/>
                </a:solidFill>
              </a:rPr>
              <a:t> </a:t>
            </a:r>
            <a:r>
              <a:rPr lang="ru-RU" sz="1900" b="1" dirty="0">
                <a:solidFill>
                  <a:schemeClr val="tx1"/>
                </a:solidFill>
              </a:rPr>
              <a:t>• </a:t>
            </a:r>
            <a:r>
              <a:rPr lang="ru-RU" sz="1900" b="1" dirty="0" err="1">
                <a:solidFill>
                  <a:schemeClr val="tx1"/>
                </a:solidFill>
              </a:rPr>
              <a:t>Симетрична</a:t>
            </a:r>
            <a:r>
              <a:rPr lang="ru-RU" sz="1900" b="1" dirty="0">
                <a:solidFill>
                  <a:schemeClr val="tx1"/>
                </a:solidFill>
              </a:rPr>
              <a:t> </a:t>
            </a:r>
            <a:r>
              <a:rPr lang="ru-RU" sz="1900" b="1" dirty="0" err="1">
                <a:solidFill>
                  <a:schemeClr val="tx1"/>
                </a:solidFill>
              </a:rPr>
              <a:t>або</a:t>
            </a:r>
            <a:r>
              <a:rPr lang="ru-RU" sz="1900" b="1" dirty="0">
                <a:solidFill>
                  <a:schemeClr val="tx1"/>
                </a:solidFill>
              </a:rPr>
              <a:t> </a:t>
            </a:r>
            <a:r>
              <a:rPr lang="ru-RU" sz="1900" b="1" dirty="0" err="1">
                <a:solidFill>
                  <a:schemeClr val="tx1"/>
                </a:solidFill>
              </a:rPr>
              <a:t>асиметрична</a:t>
            </a:r>
            <a:r>
              <a:rPr lang="ru-RU" sz="1900" b="1" dirty="0">
                <a:solidFill>
                  <a:schemeClr val="tx1"/>
                </a:solidFill>
              </a:rPr>
              <a:t> </a:t>
            </a:r>
            <a:r>
              <a:rPr lang="ru-RU" sz="1900" b="1" dirty="0" err="1" smtClean="0">
                <a:solidFill>
                  <a:schemeClr val="tx1"/>
                </a:solidFill>
              </a:rPr>
              <a:t>децеребраційна</a:t>
            </a:r>
            <a:r>
              <a:rPr lang="ru-RU" sz="1900" b="1" dirty="0" smtClean="0">
                <a:solidFill>
                  <a:schemeClr val="tx1"/>
                </a:solidFill>
              </a:rPr>
              <a:t> </a:t>
            </a:r>
            <a:r>
              <a:rPr lang="ru-RU" sz="1900" b="1" dirty="0" err="1">
                <a:solidFill>
                  <a:schemeClr val="tx1"/>
                </a:solidFill>
              </a:rPr>
              <a:t>або</a:t>
            </a:r>
            <a:r>
              <a:rPr lang="ru-RU" sz="1900" b="1" dirty="0">
                <a:solidFill>
                  <a:schemeClr val="tx1"/>
                </a:solidFill>
              </a:rPr>
              <a:t> </a:t>
            </a:r>
            <a:r>
              <a:rPr lang="ru-RU" sz="1900" b="1" dirty="0" err="1" smtClean="0">
                <a:solidFill>
                  <a:schemeClr val="tx1"/>
                </a:solidFill>
              </a:rPr>
              <a:t>декортикаційна</a:t>
            </a:r>
            <a:r>
              <a:rPr lang="ru-RU" sz="1900" b="1" dirty="0" smtClean="0">
                <a:solidFill>
                  <a:schemeClr val="tx1"/>
                </a:solidFill>
              </a:rPr>
              <a:t> </a:t>
            </a:r>
            <a:r>
              <a:rPr lang="ru-RU" sz="1900" b="1" dirty="0" err="1">
                <a:solidFill>
                  <a:schemeClr val="tx1"/>
                </a:solidFill>
              </a:rPr>
              <a:t>ригідність</a:t>
            </a:r>
            <a:r>
              <a:rPr lang="ru-RU" sz="1900" b="1" dirty="0" smtClean="0">
                <a:solidFill>
                  <a:schemeClr val="tx1"/>
                </a:solidFill>
              </a:rPr>
              <a:t>;</a:t>
            </a:r>
            <a:br>
              <a:rPr lang="ru-RU" sz="1900" b="1" dirty="0" smtClean="0">
                <a:solidFill>
                  <a:schemeClr val="tx1"/>
                </a:solidFill>
              </a:rPr>
            </a:br>
            <a:r>
              <a:rPr lang="ru-RU" sz="1900" b="1" dirty="0" smtClean="0">
                <a:solidFill>
                  <a:schemeClr val="tx1"/>
                </a:solidFill>
              </a:rPr>
              <a:t> </a:t>
            </a:r>
            <a:r>
              <a:rPr lang="ru-RU" sz="1900" b="1" dirty="0">
                <a:solidFill>
                  <a:schemeClr val="tx1"/>
                </a:solidFill>
              </a:rPr>
              <a:t>• </a:t>
            </a:r>
            <a:r>
              <a:rPr lang="ru-RU" sz="1900" b="1" dirty="0" err="1">
                <a:solidFill>
                  <a:schemeClr val="tx1"/>
                </a:solidFill>
              </a:rPr>
              <a:t>Зміна</a:t>
            </a:r>
            <a:r>
              <a:rPr lang="ru-RU" sz="1900" b="1" dirty="0">
                <a:solidFill>
                  <a:schemeClr val="tx1"/>
                </a:solidFill>
              </a:rPr>
              <a:t> </a:t>
            </a:r>
            <a:r>
              <a:rPr lang="ru-RU" sz="1900" b="1" dirty="0" err="1">
                <a:solidFill>
                  <a:schemeClr val="tx1"/>
                </a:solidFill>
              </a:rPr>
              <a:t>м'язового</a:t>
            </a:r>
            <a:r>
              <a:rPr lang="ru-RU" sz="1900" b="1" dirty="0">
                <a:solidFill>
                  <a:schemeClr val="tx1"/>
                </a:solidFill>
              </a:rPr>
              <a:t> тонусу (</a:t>
            </a:r>
            <a:r>
              <a:rPr lang="ru-RU" sz="1900" b="1" dirty="0" err="1">
                <a:solidFill>
                  <a:schemeClr val="tx1"/>
                </a:solidFill>
              </a:rPr>
              <a:t>від</a:t>
            </a:r>
            <a:r>
              <a:rPr lang="ru-RU" sz="1900" b="1" dirty="0">
                <a:solidFill>
                  <a:schemeClr val="tx1"/>
                </a:solidFill>
              </a:rPr>
              <a:t> </a:t>
            </a:r>
            <a:r>
              <a:rPr lang="ru-RU" sz="1900" b="1" dirty="0" err="1">
                <a:solidFill>
                  <a:schemeClr val="tx1"/>
                </a:solidFill>
              </a:rPr>
              <a:t>дифузійної</a:t>
            </a:r>
            <a:r>
              <a:rPr lang="ru-RU" sz="1900" b="1" dirty="0">
                <a:solidFill>
                  <a:schemeClr val="tx1"/>
                </a:solidFill>
              </a:rPr>
              <a:t> </a:t>
            </a:r>
            <a:r>
              <a:rPr lang="ru-RU" sz="1900" b="1" dirty="0" err="1">
                <a:solidFill>
                  <a:schemeClr val="tx1"/>
                </a:solidFill>
              </a:rPr>
              <a:t>м'язової</a:t>
            </a:r>
            <a:r>
              <a:rPr lang="ru-RU" sz="1900" b="1" dirty="0">
                <a:solidFill>
                  <a:schemeClr val="tx1"/>
                </a:solidFill>
              </a:rPr>
              <a:t> </a:t>
            </a:r>
            <a:r>
              <a:rPr lang="ru-RU" sz="1900" b="1" dirty="0" err="1">
                <a:solidFill>
                  <a:schemeClr val="tx1"/>
                </a:solidFill>
              </a:rPr>
              <a:t>гіпотонії</a:t>
            </a:r>
            <a:r>
              <a:rPr lang="ru-RU" sz="1900" b="1" dirty="0">
                <a:solidFill>
                  <a:schemeClr val="tx1"/>
                </a:solidFill>
              </a:rPr>
              <a:t> до </a:t>
            </a:r>
            <a:r>
              <a:rPr lang="ru-RU" sz="1900" b="1" dirty="0" err="1">
                <a:solidFill>
                  <a:schemeClr val="tx1"/>
                </a:solidFill>
              </a:rPr>
              <a:t>гормеотоніі</a:t>
            </a:r>
            <a:r>
              <a:rPr lang="ru-RU" sz="1900" b="1" dirty="0" smtClean="0">
                <a:solidFill>
                  <a:schemeClr val="tx1"/>
                </a:solidFill>
              </a:rPr>
              <a:t>);</a:t>
            </a:r>
            <a:br>
              <a:rPr lang="ru-RU" sz="1900" b="1" dirty="0" smtClean="0">
                <a:solidFill>
                  <a:schemeClr val="tx1"/>
                </a:solidFill>
              </a:rPr>
            </a:br>
            <a:r>
              <a:rPr lang="ru-RU" sz="1900" b="1" dirty="0" smtClean="0">
                <a:solidFill>
                  <a:schemeClr val="tx1"/>
                </a:solidFill>
              </a:rPr>
              <a:t> </a:t>
            </a:r>
            <a:r>
              <a:rPr lang="ru-RU" sz="1900" b="1" dirty="0">
                <a:solidFill>
                  <a:schemeClr val="tx1"/>
                </a:solidFill>
              </a:rPr>
              <a:t>• </a:t>
            </a:r>
            <a:r>
              <a:rPr lang="ru-RU" sz="1900" b="1" dirty="0" err="1">
                <a:solidFill>
                  <a:schemeClr val="tx1"/>
                </a:solidFill>
              </a:rPr>
              <a:t>Зміна</a:t>
            </a:r>
            <a:r>
              <a:rPr lang="ru-RU" sz="1900" b="1" dirty="0">
                <a:solidFill>
                  <a:schemeClr val="tx1"/>
                </a:solidFill>
              </a:rPr>
              <a:t> коматозного </a:t>
            </a:r>
            <a:r>
              <a:rPr lang="ru-RU" sz="1900" b="1" dirty="0" smtClean="0">
                <a:solidFill>
                  <a:schemeClr val="tx1"/>
                </a:solidFill>
              </a:rPr>
              <a:t>стану </a:t>
            </a:r>
            <a:r>
              <a:rPr lang="ru-RU" sz="1900" b="1" dirty="0" err="1">
                <a:solidFill>
                  <a:schemeClr val="tx1"/>
                </a:solidFill>
              </a:rPr>
              <a:t>транзиторним</a:t>
            </a:r>
            <a:r>
              <a:rPr lang="ru-RU" sz="1900" b="1" dirty="0">
                <a:solidFill>
                  <a:schemeClr val="tx1"/>
                </a:solidFill>
              </a:rPr>
              <a:t> </a:t>
            </a:r>
            <a:r>
              <a:rPr lang="ru-RU" sz="1900" b="1" dirty="0" err="1">
                <a:solidFill>
                  <a:schemeClr val="tx1"/>
                </a:solidFill>
              </a:rPr>
              <a:t>або</a:t>
            </a:r>
            <a:r>
              <a:rPr lang="ru-RU" sz="1900" b="1" dirty="0">
                <a:solidFill>
                  <a:schemeClr val="tx1"/>
                </a:solidFill>
              </a:rPr>
              <a:t> </a:t>
            </a:r>
            <a:r>
              <a:rPr lang="ru-RU" sz="1900" b="1" dirty="0" err="1" smtClean="0">
                <a:solidFill>
                  <a:schemeClr val="tx1"/>
                </a:solidFill>
              </a:rPr>
              <a:t>стійким</a:t>
            </a:r>
            <a:r>
              <a:rPr lang="ru-RU" sz="1900" b="1" dirty="0" smtClean="0">
                <a:solidFill>
                  <a:schemeClr val="tx1"/>
                </a:solidFill>
              </a:rPr>
              <a:t> </a:t>
            </a:r>
            <a:r>
              <a:rPr lang="ru-RU" sz="1900" b="1" dirty="0" err="1">
                <a:solidFill>
                  <a:schemeClr val="tx1"/>
                </a:solidFill>
              </a:rPr>
              <a:t>апалічний</a:t>
            </a:r>
            <a:r>
              <a:rPr lang="ru-RU" sz="1900" b="1" dirty="0">
                <a:solidFill>
                  <a:schemeClr val="tx1"/>
                </a:solidFill>
              </a:rPr>
              <a:t> </a:t>
            </a:r>
            <a:r>
              <a:rPr lang="ru-RU" sz="1900" b="1" dirty="0" smtClean="0">
                <a:solidFill>
                  <a:schemeClr val="tx1"/>
                </a:solidFill>
              </a:rPr>
              <a:t>синдромом, </a:t>
            </a:r>
            <a:r>
              <a:rPr lang="ru-RU" sz="1900" b="1" dirty="0" err="1" smtClean="0">
                <a:solidFill>
                  <a:schemeClr val="tx1"/>
                </a:solidFill>
              </a:rPr>
              <a:t>триваючим</a:t>
            </a:r>
            <a:r>
              <a:rPr lang="ru-RU" sz="1900" b="1" dirty="0" smtClean="0">
                <a:solidFill>
                  <a:schemeClr val="tx1"/>
                </a:solidFill>
              </a:rPr>
              <a:t> </a:t>
            </a:r>
            <a:r>
              <a:rPr lang="ru-RU" sz="1900" b="1" dirty="0" err="1">
                <a:solidFill>
                  <a:schemeClr val="tx1"/>
                </a:solidFill>
              </a:rPr>
              <a:t>кілька</a:t>
            </a:r>
            <a:r>
              <a:rPr lang="ru-RU" sz="1900" b="1" dirty="0">
                <a:solidFill>
                  <a:schemeClr val="tx1"/>
                </a:solidFill>
              </a:rPr>
              <a:t> </a:t>
            </a:r>
            <a:r>
              <a:rPr lang="ru-RU" sz="1900" b="1" dirty="0" err="1">
                <a:solidFill>
                  <a:schemeClr val="tx1"/>
                </a:solidFill>
              </a:rPr>
              <a:t>діб</a:t>
            </a:r>
            <a:r>
              <a:rPr lang="ru-RU" sz="1900" b="1" dirty="0" smtClean="0">
                <a:solidFill>
                  <a:schemeClr val="tx1"/>
                </a:solidFill>
              </a:rPr>
              <a:t>, </a:t>
            </a:r>
            <a:r>
              <a:rPr lang="ru-RU" sz="1900" b="1" dirty="0" err="1">
                <a:solidFill>
                  <a:schemeClr val="tx1"/>
                </a:solidFill>
              </a:rPr>
              <a:t>місяців</a:t>
            </a:r>
            <a:r>
              <a:rPr lang="ru-RU" sz="1900" b="1" dirty="0">
                <a:solidFill>
                  <a:schemeClr val="tx1"/>
                </a:solidFill>
              </a:rPr>
              <a:t> </a:t>
            </a:r>
            <a:r>
              <a:rPr lang="ru-RU" sz="1900" b="1" dirty="0" err="1">
                <a:solidFill>
                  <a:schemeClr val="tx1"/>
                </a:solidFill>
              </a:rPr>
              <a:t>або</a:t>
            </a:r>
            <a:r>
              <a:rPr lang="ru-RU" sz="1900" b="1" dirty="0">
                <a:solidFill>
                  <a:schemeClr val="tx1"/>
                </a:solidFill>
              </a:rPr>
              <a:t> </a:t>
            </a:r>
            <a:r>
              <a:rPr lang="ru-RU" sz="1900" b="1" dirty="0" err="1">
                <a:solidFill>
                  <a:schemeClr val="tx1"/>
                </a:solidFill>
              </a:rPr>
              <a:t>років</a:t>
            </a:r>
            <a:endParaRPr lang="ru-RU" sz="1900" b="1" dirty="0">
              <a:solidFill>
                <a:schemeClr val="tx1"/>
              </a:solidFill>
            </a:endParaRPr>
          </a:p>
        </p:txBody>
      </p:sp>
      <p:sp>
        <p:nvSpPr>
          <p:cNvPr id="180229" name="Rectangle 5"/>
          <p:cNvSpPr>
            <a:spLocks noChangeArrowheads="1"/>
          </p:cNvSpPr>
          <p:nvPr/>
        </p:nvSpPr>
        <p:spPr bwMode="auto">
          <a:xfrm>
            <a:off x="381000" y="0"/>
            <a:ext cx="8229600" cy="579438"/>
          </a:xfrm>
          <a:prstGeom prst="rect">
            <a:avLst/>
          </a:prstGeom>
          <a:noFill/>
          <a:ln w="9525">
            <a:noFill/>
            <a:miter lim="800000"/>
            <a:headEnd/>
            <a:tailEnd/>
          </a:ln>
          <a:effectLst/>
        </p:spPr>
        <p:txBody>
          <a:bodyPr>
            <a:spAutoFit/>
          </a:bodyPr>
          <a:lstStyle/>
          <a:p>
            <a:pPr algn="ctr"/>
            <a:r>
              <a:rPr lang="ru-RU" sz="3200" b="1" i="1" u="sng" dirty="0" smtClean="0">
                <a:solidFill>
                  <a:srgbClr val="FF0000"/>
                </a:solidFill>
                <a:effectLst>
                  <a:outerShdw blurRad="38100" dist="38100" dir="2700000" algn="tl">
                    <a:srgbClr val="000000"/>
                  </a:outerShdw>
                </a:effectLst>
              </a:rPr>
              <a:t>ДАП</a:t>
            </a:r>
            <a:endParaRPr lang="ru-RU" sz="3200" b="1" i="1" u="sng" dirty="0">
              <a:solidFill>
                <a:srgbClr val="FF0000"/>
              </a:solidFill>
              <a:effectLst>
                <a:outerShdw blurRad="38100" dist="38100" dir="2700000" algn="tl">
                  <a:srgbClr val="000000"/>
                </a:outerShdw>
              </a:effectLst>
            </a:endParaRPr>
          </a:p>
        </p:txBody>
      </p:sp>
      <p:sp>
        <p:nvSpPr>
          <p:cNvPr id="180230" name="Rectangle 6"/>
          <p:cNvSpPr>
            <a:spLocks noChangeArrowheads="1"/>
          </p:cNvSpPr>
          <p:nvPr/>
        </p:nvSpPr>
        <p:spPr bwMode="auto">
          <a:xfrm>
            <a:off x="4572000" y="746125"/>
            <a:ext cx="4572000" cy="5016758"/>
          </a:xfrm>
          <a:prstGeom prst="rect">
            <a:avLst/>
          </a:prstGeom>
          <a:noFill/>
          <a:ln w="9525">
            <a:noFill/>
            <a:miter lim="800000"/>
            <a:headEnd/>
            <a:tailEnd/>
          </a:ln>
          <a:effectLst/>
        </p:spPr>
        <p:txBody>
          <a:bodyPr>
            <a:spAutoFit/>
          </a:bodyPr>
          <a:lstStyle/>
          <a:p>
            <a:r>
              <a:rPr lang="ru-RU" sz="2000" b="1" i="1" dirty="0" err="1" smtClean="0">
                <a:solidFill>
                  <a:srgbClr val="FF0000"/>
                </a:solidFill>
              </a:rPr>
              <a:t>Неврологічний</a:t>
            </a:r>
            <a:r>
              <a:rPr lang="ru-RU" sz="2000" b="1" i="1" dirty="0" smtClean="0">
                <a:solidFill>
                  <a:srgbClr val="FF0000"/>
                </a:solidFill>
              </a:rPr>
              <a:t> </a:t>
            </a:r>
            <a:r>
              <a:rPr lang="ru-RU" sz="2000" b="1" i="1" dirty="0">
                <a:solidFill>
                  <a:srgbClr val="FF0000"/>
                </a:solidFill>
              </a:rPr>
              <a:t>статус</a:t>
            </a:r>
          </a:p>
          <a:p>
            <a:r>
              <a:rPr lang="ru-RU" sz="2000" dirty="0"/>
              <a:t>• </a:t>
            </a:r>
            <a:r>
              <a:rPr lang="ru-RU" sz="2000" b="1" dirty="0"/>
              <a:t>Парез </a:t>
            </a:r>
            <a:r>
              <a:rPr lang="ru-RU" sz="2000" b="1" dirty="0" err="1"/>
              <a:t>погляду</a:t>
            </a:r>
            <a:r>
              <a:rPr lang="ru-RU" sz="2000" b="1" dirty="0"/>
              <a:t> </a:t>
            </a:r>
            <a:r>
              <a:rPr lang="ru-RU" sz="2000" b="1" dirty="0" err="1"/>
              <a:t>вгору</a:t>
            </a:r>
            <a:r>
              <a:rPr lang="ru-RU" sz="2000" b="1" dirty="0"/>
              <a:t>;</a:t>
            </a:r>
          </a:p>
          <a:p>
            <a:r>
              <a:rPr lang="ru-RU" sz="2000" b="1" dirty="0"/>
              <a:t>• </a:t>
            </a:r>
            <a:r>
              <a:rPr lang="ru-RU" sz="2000" b="1" dirty="0" err="1"/>
              <a:t>Зниження</a:t>
            </a:r>
            <a:r>
              <a:rPr lang="ru-RU" sz="2000" b="1" dirty="0"/>
              <a:t> </a:t>
            </a:r>
            <a:r>
              <a:rPr lang="ru-RU" sz="2000" b="1" dirty="0" err="1"/>
              <a:t>або</a:t>
            </a:r>
            <a:r>
              <a:rPr lang="ru-RU" sz="2000" b="1" dirty="0"/>
              <a:t> </a:t>
            </a:r>
            <a:r>
              <a:rPr lang="ru-RU" sz="2000" b="1" dirty="0" err="1"/>
              <a:t>відсутність</a:t>
            </a:r>
            <a:endParaRPr lang="ru-RU" sz="2000" b="1" dirty="0"/>
          </a:p>
          <a:p>
            <a:r>
              <a:rPr lang="ru-RU" sz="2000" b="1" dirty="0" err="1"/>
              <a:t>корнеального</a:t>
            </a:r>
            <a:r>
              <a:rPr lang="ru-RU" sz="2000" b="1" dirty="0"/>
              <a:t> рефлексу;</a:t>
            </a:r>
          </a:p>
          <a:p>
            <a:r>
              <a:rPr lang="ru-RU" sz="2000" b="1" dirty="0"/>
              <a:t>• </a:t>
            </a:r>
            <a:r>
              <a:rPr lang="ru-RU" sz="2000" b="1" dirty="0" err="1"/>
              <a:t>Двостороння</a:t>
            </a:r>
            <a:r>
              <a:rPr lang="ru-RU" sz="2000" b="1" dirty="0"/>
              <a:t> </a:t>
            </a:r>
            <a:r>
              <a:rPr lang="ru-RU" sz="2000" b="1" dirty="0" err="1"/>
              <a:t>пригнічення</a:t>
            </a:r>
            <a:r>
              <a:rPr lang="ru-RU" sz="2000" b="1" dirty="0"/>
              <a:t> </a:t>
            </a:r>
            <a:r>
              <a:rPr lang="ru-RU" sz="2000" b="1" dirty="0" err="1"/>
              <a:t>або</a:t>
            </a:r>
            <a:endParaRPr lang="ru-RU" sz="2000" b="1" dirty="0"/>
          </a:p>
          <a:p>
            <a:r>
              <a:rPr lang="ru-RU" sz="2000" b="1" dirty="0" err="1"/>
              <a:t>відсутність</a:t>
            </a:r>
            <a:r>
              <a:rPr lang="ru-RU" sz="2000" b="1" dirty="0"/>
              <a:t> </a:t>
            </a:r>
            <a:r>
              <a:rPr lang="ru-RU" sz="2000" b="1" dirty="0" err="1" smtClean="0"/>
              <a:t>окулоцефалічного</a:t>
            </a:r>
            <a:endParaRPr lang="ru-RU" sz="2000" b="1" dirty="0"/>
          </a:p>
          <a:p>
            <a:r>
              <a:rPr lang="ru-RU" sz="2000" b="1" dirty="0"/>
              <a:t>рефлексу;</a:t>
            </a:r>
          </a:p>
          <a:p>
            <a:r>
              <a:rPr lang="ru-RU" sz="2000" b="1" dirty="0"/>
              <a:t>• </a:t>
            </a:r>
            <a:r>
              <a:rPr lang="ru-RU" sz="2000" b="1" dirty="0" err="1"/>
              <a:t>Менінгеальний</a:t>
            </a:r>
            <a:r>
              <a:rPr lang="ru-RU" sz="2000" b="1" dirty="0"/>
              <a:t> синдром;</a:t>
            </a:r>
          </a:p>
          <a:p>
            <a:r>
              <a:rPr lang="ru-RU" sz="2000" b="1" dirty="0" smtClean="0"/>
              <a:t>• </a:t>
            </a:r>
            <a:r>
              <a:rPr lang="ru-RU" sz="2000" b="1" dirty="0" err="1" smtClean="0"/>
              <a:t>Тетрасиндроми</a:t>
            </a:r>
            <a:r>
              <a:rPr lang="ru-RU" sz="2000" b="1" dirty="0" smtClean="0"/>
              <a:t> </a:t>
            </a:r>
            <a:r>
              <a:rPr lang="ru-RU" sz="2000" b="1" dirty="0" err="1" smtClean="0"/>
              <a:t>пірамідно-екстрапірамідного</a:t>
            </a:r>
            <a:r>
              <a:rPr lang="ru-RU" sz="2000" b="1" dirty="0" smtClean="0"/>
              <a:t> </a:t>
            </a:r>
            <a:r>
              <a:rPr lang="ru-RU" sz="2000" b="1" dirty="0"/>
              <a:t>характеру;</a:t>
            </a:r>
          </a:p>
          <a:p>
            <a:r>
              <a:rPr lang="ru-RU" sz="2000" b="1" dirty="0"/>
              <a:t>• </a:t>
            </a:r>
            <a:r>
              <a:rPr lang="ru-RU" sz="2000" b="1" dirty="0" err="1" smtClean="0"/>
              <a:t>Позотонічні</a:t>
            </a:r>
            <a:r>
              <a:rPr lang="ru-RU" sz="2000" b="1" dirty="0" smtClean="0"/>
              <a:t> </a:t>
            </a:r>
            <a:r>
              <a:rPr lang="ru-RU" sz="2000" b="1" dirty="0"/>
              <a:t>і </a:t>
            </a:r>
            <a:r>
              <a:rPr lang="ru-RU" sz="2000" b="1" dirty="0" err="1" smtClean="0"/>
              <a:t>некоординовані</a:t>
            </a:r>
            <a:r>
              <a:rPr lang="ru-RU" sz="2000" b="1" dirty="0" smtClean="0"/>
              <a:t> </a:t>
            </a:r>
            <a:r>
              <a:rPr lang="ru-RU" sz="2000" b="1" dirty="0" err="1" smtClean="0"/>
              <a:t>захисні</a:t>
            </a:r>
            <a:r>
              <a:rPr lang="ru-RU" sz="2000" b="1" dirty="0" smtClean="0"/>
              <a:t> </a:t>
            </a:r>
            <a:r>
              <a:rPr lang="ru-RU" sz="2000" b="1" dirty="0" err="1"/>
              <a:t>реакції</a:t>
            </a:r>
            <a:r>
              <a:rPr lang="ru-RU" sz="2000" b="1" dirty="0"/>
              <a:t>;</a:t>
            </a:r>
          </a:p>
          <a:p>
            <a:r>
              <a:rPr lang="ru-RU" sz="2000" b="1" dirty="0"/>
              <a:t>• </a:t>
            </a:r>
            <a:r>
              <a:rPr lang="ru-RU" sz="2000" b="1" dirty="0" err="1" smtClean="0"/>
              <a:t>Сінкінезіі</a:t>
            </a:r>
            <a:r>
              <a:rPr lang="ru-RU" sz="2000" b="1" dirty="0" smtClean="0"/>
              <a:t> </a:t>
            </a:r>
            <a:r>
              <a:rPr lang="ru-RU" sz="2000" b="1" dirty="0" err="1" smtClean="0"/>
              <a:t>обличчя</a:t>
            </a:r>
            <a:r>
              <a:rPr lang="ru-RU" sz="2000" b="1" dirty="0" smtClean="0"/>
              <a:t>;</a:t>
            </a:r>
            <a:endParaRPr lang="ru-RU" sz="2000" b="1" dirty="0"/>
          </a:p>
          <a:p>
            <a:r>
              <a:rPr lang="ru-RU" sz="2000" b="1" dirty="0"/>
              <a:t>• </a:t>
            </a:r>
            <a:r>
              <a:rPr lang="ru-RU" sz="2000" b="1" dirty="0" err="1"/>
              <a:t>Скутість</a:t>
            </a:r>
            <a:r>
              <a:rPr lang="ru-RU" sz="2000" b="1" dirty="0"/>
              <a:t>, </a:t>
            </a:r>
            <a:r>
              <a:rPr lang="ru-RU" sz="2000" b="1" dirty="0" err="1"/>
              <a:t>брадикінезія</a:t>
            </a:r>
            <a:r>
              <a:rPr lang="ru-RU" sz="2000" b="1" dirty="0"/>
              <a:t>;</a:t>
            </a:r>
          </a:p>
          <a:p>
            <a:r>
              <a:rPr lang="ru-RU" sz="2000" b="1" dirty="0"/>
              <a:t>• </a:t>
            </a:r>
            <a:r>
              <a:rPr lang="ru-RU" sz="2000" b="1" dirty="0" err="1"/>
              <a:t>Підвищення</a:t>
            </a:r>
            <a:r>
              <a:rPr lang="ru-RU" sz="2000" b="1" dirty="0"/>
              <a:t> </a:t>
            </a:r>
            <a:r>
              <a:rPr lang="ru-RU" sz="2000" b="1" dirty="0" smtClean="0"/>
              <a:t>ВЧТ;</a:t>
            </a:r>
            <a:endParaRPr lang="ru-RU" sz="2000" b="1" dirty="0"/>
          </a:p>
          <a:p>
            <a:r>
              <a:rPr lang="ru-RU" sz="2000" b="1" dirty="0"/>
              <a:t>• </a:t>
            </a:r>
            <a:r>
              <a:rPr lang="ru-RU" sz="2000" b="1" dirty="0" err="1"/>
              <a:t>Психічні</a:t>
            </a:r>
            <a:r>
              <a:rPr lang="ru-RU" sz="2000" b="1" dirty="0"/>
              <a:t> </a:t>
            </a:r>
            <a:r>
              <a:rPr lang="ru-RU" sz="2000" b="1" dirty="0" err="1"/>
              <a:t>порушення</a:t>
            </a:r>
            <a:endParaRPr lang="ru-RU" sz="2000" b="1" dirty="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95587" name="Picture 3"/>
          <p:cNvPicPr>
            <a:picLocks noChangeAspect="1" noChangeArrowheads="1"/>
          </p:cNvPicPr>
          <p:nvPr/>
        </p:nvPicPr>
        <p:blipFill>
          <a:blip r:embed="rId2"/>
          <a:srcRect/>
          <a:stretch>
            <a:fillRect/>
          </a:stretch>
        </p:blipFill>
        <p:spPr bwMode="auto">
          <a:xfrm>
            <a:off x="3352800" y="457200"/>
            <a:ext cx="5562600" cy="6400800"/>
          </a:xfrm>
          <a:prstGeom prst="rect">
            <a:avLst/>
          </a:prstGeom>
          <a:noFill/>
          <a:ln w="12700" cap="sq">
            <a:noFill/>
            <a:miter lim="800000"/>
            <a:headEnd type="none" w="sm" len="sm"/>
            <a:tailEnd type="none" w="sm" len="sm"/>
          </a:ln>
          <a:effectLst/>
        </p:spPr>
      </p:pic>
      <p:sp>
        <p:nvSpPr>
          <p:cNvPr id="195586" name="Rectangle 2"/>
          <p:cNvSpPr>
            <a:spLocks noGrp="1" noChangeArrowheads="1"/>
          </p:cNvSpPr>
          <p:nvPr>
            <p:ph type="title"/>
          </p:nvPr>
        </p:nvSpPr>
        <p:spPr>
          <a:xfrm>
            <a:off x="0" y="0"/>
            <a:ext cx="9144000" cy="609600"/>
          </a:xfrm>
        </p:spPr>
        <p:txBody>
          <a:bodyPr/>
          <a:lstStyle/>
          <a:p>
            <a:r>
              <a:rPr lang="ru-RU" sz="3000" b="1" i="1" dirty="0" smtClean="0">
                <a:solidFill>
                  <a:srgbClr val="FF0000"/>
                </a:solidFill>
                <a:effectLst>
                  <a:outerShdw blurRad="38100" dist="38100" dir="2700000" algn="tl">
                    <a:srgbClr val="C0C0C0"/>
                  </a:outerShdw>
                </a:effectLst>
              </a:rPr>
              <a:t>ДАП</a:t>
            </a:r>
            <a:endParaRPr lang="en-US" sz="3000" b="1" i="1" dirty="0">
              <a:solidFill>
                <a:srgbClr val="FF0000"/>
              </a:solidFill>
              <a:effectLst>
                <a:outerShdw blurRad="38100" dist="38100" dir="2700000" algn="tl">
                  <a:srgbClr val="C0C0C0"/>
                </a:outerShdw>
              </a:effectLst>
            </a:endParaRPr>
          </a:p>
        </p:txBody>
      </p:sp>
      <p:sp>
        <p:nvSpPr>
          <p:cNvPr id="195588" name="Rectangle 4"/>
          <p:cNvSpPr>
            <a:spLocks noChangeArrowheads="1"/>
          </p:cNvSpPr>
          <p:nvPr/>
        </p:nvSpPr>
        <p:spPr bwMode="auto">
          <a:xfrm>
            <a:off x="0" y="4562941"/>
            <a:ext cx="9144000" cy="1938992"/>
          </a:xfrm>
          <a:prstGeom prst="rect">
            <a:avLst/>
          </a:prstGeom>
          <a:noFill/>
          <a:ln w="9525">
            <a:noFill/>
            <a:miter lim="800000"/>
            <a:headEnd/>
            <a:tailEnd/>
          </a:ln>
          <a:effectLst/>
        </p:spPr>
        <p:txBody>
          <a:bodyPr anchor="ctr">
            <a:spAutoFit/>
          </a:bodyPr>
          <a:lstStyle/>
          <a:p>
            <a:r>
              <a:rPr lang="ru-RU" sz="2000" b="1" dirty="0" err="1">
                <a:effectLst>
                  <a:outerShdw blurRad="38100" dist="38100" dir="2700000" algn="tl">
                    <a:srgbClr val="C0C0C0"/>
                  </a:outerShdw>
                </a:effectLst>
              </a:rPr>
              <a:t>Клініко-морфологічно</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діагноз</a:t>
            </a:r>
            <a:r>
              <a:rPr lang="ru-RU" sz="2000" b="1" dirty="0">
                <a:effectLst>
                  <a:outerShdw blurRad="38100" dist="38100" dir="2700000" algn="tl">
                    <a:srgbClr val="C0C0C0"/>
                  </a:outerShdw>
                </a:effectLst>
              </a:rPr>
              <a:t> ДАП </a:t>
            </a:r>
            <a:r>
              <a:rPr lang="ru-RU" sz="2000" b="1" dirty="0" err="1" smtClean="0">
                <a:effectLst>
                  <a:outerShdw blurRad="38100" dist="38100" dir="2700000" algn="tl">
                    <a:srgbClr val="C0C0C0"/>
                  </a:outerShdw>
                </a:effectLst>
              </a:rPr>
              <a:t>ґрунтується</a:t>
            </a:r>
            <a:r>
              <a:rPr lang="ru-RU" sz="2000" b="1" dirty="0" smtClean="0">
                <a:effectLst>
                  <a:outerShdw blurRad="38100" dist="38100" dir="2700000" algn="tl">
                    <a:srgbClr val="C0C0C0"/>
                  </a:outerShdw>
                </a:effectLst>
              </a:rPr>
              <a:t> </a:t>
            </a:r>
            <a:r>
              <a:rPr lang="ru-RU" sz="2000" b="1" dirty="0">
                <a:effectLst>
                  <a:outerShdw blurRad="38100" dist="38100" dir="2700000" algn="tl">
                    <a:srgbClr val="C0C0C0"/>
                  </a:outerShdw>
                </a:effectLst>
              </a:rPr>
              <a:t>на таких </a:t>
            </a:r>
            <a:r>
              <a:rPr lang="ru-RU" sz="2000" b="1" dirty="0" err="1" smtClean="0">
                <a:effectLst>
                  <a:outerShdw blurRad="38100" dist="38100" dir="2700000" algn="tl">
                    <a:srgbClr val="C0C0C0"/>
                  </a:outerShdw>
                </a:effectLst>
              </a:rPr>
              <a:t>критеріях</a:t>
            </a:r>
            <a:r>
              <a:rPr lang="ru-RU" sz="2000" b="1" dirty="0" smtClean="0">
                <a:effectLst>
                  <a:outerShdw blurRad="38100" dist="38100" dir="2700000" algn="tl">
                    <a:srgbClr val="C0C0C0"/>
                  </a:outerShdw>
                </a:effectLst>
              </a:rPr>
              <a:t>:</a:t>
            </a:r>
          </a:p>
          <a:p>
            <a:pPr marL="457200" indent="-457200">
              <a:buAutoNum type="arabicParenR"/>
            </a:pPr>
            <a:r>
              <a:rPr lang="ru-RU" sz="2000" b="1" dirty="0" err="1" smtClean="0">
                <a:effectLst>
                  <a:outerShdw blurRad="38100" dist="38100" dir="2700000" algn="tl">
                    <a:srgbClr val="C0C0C0"/>
                  </a:outerShdw>
                </a:effectLst>
              </a:rPr>
              <a:t>відповідна</a:t>
            </a:r>
            <a:r>
              <a:rPr lang="ru-RU" sz="2000" b="1" dirty="0" smtClean="0">
                <a:effectLst>
                  <a:outerShdw blurRad="38100" dist="38100" dir="2700000" algn="tl">
                    <a:srgbClr val="C0C0C0"/>
                  </a:outerShdw>
                </a:effectLst>
              </a:rPr>
              <a:t> </a:t>
            </a:r>
            <a:r>
              <a:rPr lang="ru-RU" sz="2000" b="1" dirty="0" err="1">
                <a:effectLst>
                  <a:outerShdw blurRad="38100" dist="38100" dir="2700000" algn="tl">
                    <a:srgbClr val="C0C0C0"/>
                  </a:outerShdw>
                </a:effectLst>
              </a:rPr>
              <a:t>клініка</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якщо</a:t>
            </a:r>
            <a:r>
              <a:rPr lang="ru-RU" sz="2000" b="1" dirty="0">
                <a:effectLst>
                  <a:outerShdw blurRad="38100" dist="38100" dir="2700000" algn="tl">
                    <a:srgbClr val="C0C0C0"/>
                  </a:outerShdw>
                </a:effectLst>
              </a:rPr>
              <a:t> смерть в </a:t>
            </a:r>
            <a:r>
              <a:rPr lang="ru-RU" sz="2000" b="1" dirty="0" err="1">
                <a:effectLst>
                  <a:outerShdw blurRad="38100" dist="38100" dir="2700000" algn="tl">
                    <a:srgbClr val="C0C0C0"/>
                  </a:outerShdw>
                </a:effectLst>
              </a:rPr>
              <a:t>стаціонарі</a:t>
            </a:r>
            <a:r>
              <a:rPr lang="ru-RU" sz="2000" b="1" dirty="0" smtClean="0">
                <a:effectLst>
                  <a:outerShdw blurRad="38100" dist="38100" dir="2700000" algn="tl">
                    <a:srgbClr val="C0C0C0"/>
                  </a:outerShdw>
                </a:effectLst>
              </a:rPr>
              <a:t>);</a:t>
            </a:r>
          </a:p>
          <a:p>
            <a:r>
              <a:rPr lang="ru-RU" sz="2000" b="1" dirty="0" smtClean="0">
                <a:effectLst>
                  <a:outerShdw blurRad="38100" dist="38100" dir="2700000" algn="tl">
                    <a:srgbClr val="C0C0C0"/>
                  </a:outerShdw>
                </a:effectLst>
              </a:rPr>
              <a:t> </a:t>
            </a:r>
            <a:r>
              <a:rPr lang="ru-RU" sz="2000" b="1" dirty="0">
                <a:effectLst>
                  <a:outerShdw blurRad="38100" dist="38100" dir="2700000" algn="tl">
                    <a:srgbClr val="C0C0C0"/>
                  </a:outerShdw>
                </a:effectLst>
              </a:rPr>
              <a:t>2) </a:t>
            </a:r>
            <a:r>
              <a:rPr lang="ru-RU" sz="2000" b="1" dirty="0" err="1">
                <a:effectLst>
                  <a:outerShdw blurRad="38100" dist="38100" dir="2700000" algn="tl">
                    <a:srgbClr val="C0C0C0"/>
                  </a:outerShdw>
                </a:effectLst>
              </a:rPr>
              <a:t>відсутність</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морфологічного</a:t>
            </a:r>
            <a:r>
              <a:rPr lang="ru-RU" sz="2000" b="1" dirty="0">
                <a:effectLst>
                  <a:outerShdw blurRad="38100" dist="38100" dir="2700000" algn="tl">
                    <a:srgbClr val="C0C0C0"/>
                  </a:outerShdw>
                </a:effectLst>
              </a:rPr>
              <a:t> субстрату </a:t>
            </a:r>
            <a:r>
              <a:rPr lang="ru-RU" sz="2000" b="1" dirty="0" err="1">
                <a:effectLst>
                  <a:outerShdw blurRad="38100" dist="38100" dir="2700000" algn="tl">
                    <a:srgbClr val="C0C0C0"/>
                  </a:outerShdw>
                </a:effectLst>
              </a:rPr>
              <a:t>вогнищевих</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пошкоджень</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мозку</a:t>
            </a:r>
            <a:r>
              <a:rPr lang="ru-RU" sz="2000" b="1" dirty="0">
                <a:effectLst>
                  <a:outerShdw blurRad="38100" dist="38100" dir="2700000" algn="tl">
                    <a:srgbClr val="C0C0C0"/>
                  </a:outerShdw>
                </a:effectLst>
              </a:rPr>
              <a:t> </a:t>
            </a:r>
            <a:r>
              <a:rPr lang="ru-RU" sz="2000" b="1" dirty="0" smtClean="0">
                <a:effectLst>
                  <a:outerShdw blurRad="38100" dist="38100" dir="2700000" algn="tl">
                    <a:srgbClr val="C0C0C0"/>
                  </a:outerShdw>
                </a:effectLst>
              </a:rPr>
              <a:t>(</a:t>
            </a:r>
            <a:r>
              <a:rPr lang="ru-RU" sz="2000" b="1" dirty="0" err="1" smtClean="0">
                <a:effectLst>
                  <a:outerShdw blurRad="38100" dist="38100" dir="2700000" algn="tl">
                    <a:srgbClr val="C0C0C0"/>
                  </a:outerShdw>
                </a:effectLst>
              </a:rPr>
              <a:t>вогнищ</a:t>
            </a:r>
            <a:r>
              <a:rPr lang="ru-RU" sz="2000" b="1" dirty="0" smtClean="0">
                <a:effectLst>
                  <a:outerShdw blurRad="38100" dist="38100" dir="2700000" algn="tl">
                    <a:srgbClr val="C0C0C0"/>
                  </a:outerShdw>
                </a:effectLst>
              </a:rPr>
              <a:t> </a:t>
            </a:r>
            <a:r>
              <a:rPr lang="ru-RU" sz="2000" b="1" dirty="0" err="1" smtClean="0">
                <a:effectLst>
                  <a:outerShdw blurRad="38100" dist="38100" dir="2700000" algn="tl">
                    <a:srgbClr val="C0C0C0"/>
                  </a:outerShdw>
                </a:effectLst>
              </a:rPr>
              <a:t>контузії</a:t>
            </a:r>
            <a:r>
              <a:rPr lang="ru-RU" sz="2000" b="1" dirty="0" smtClean="0">
                <a:effectLst>
                  <a:outerShdw blurRad="38100" dist="38100" dir="2700000" algn="tl">
                    <a:srgbClr val="C0C0C0"/>
                  </a:outerShdw>
                </a:effectLst>
              </a:rPr>
              <a:t>, </a:t>
            </a:r>
            <a:r>
              <a:rPr lang="ru-RU" sz="2000" b="1" dirty="0" err="1">
                <a:effectLst>
                  <a:outerShdw blurRad="38100" dist="38100" dir="2700000" algn="tl">
                    <a:srgbClr val="C0C0C0"/>
                  </a:outerShdw>
                </a:effectLst>
              </a:rPr>
              <a:t>внутрішньомозкових</a:t>
            </a:r>
            <a:r>
              <a:rPr lang="ru-RU" sz="2000" b="1" dirty="0">
                <a:effectLst>
                  <a:outerShdw blurRad="38100" dist="38100" dir="2700000" algn="tl">
                    <a:srgbClr val="C0C0C0"/>
                  </a:outerShdw>
                </a:effectLst>
              </a:rPr>
              <a:t> гематом</a:t>
            </a:r>
            <a:r>
              <a:rPr lang="ru-RU" sz="2000" b="1" dirty="0" smtClean="0">
                <a:effectLst>
                  <a:outerShdw blurRad="38100" dist="38100" dir="2700000" algn="tl">
                    <a:srgbClr val="C0C0C0"/>
                  </a:outerShdw>
                </a:effectLst>
              </a:rPr>
              <a:t>);</a:t>
            </a:r>
          </a:p>
          <a:p>
            <a:r>
              <a:rPr lang="ru-RU" sz="2000" b="1" dirty="0" smtClean="0">
                <a:effectLst>
                  <a:outerShdw blurRad="38100" dist="38100" dir="2700000" algn="tl">
                    <a:srgbClr val="C0C0C0"/>
                  </a:outerShdw>
                </a:effectLst>
              </a:rPr>
              <a:t> </a:t>
            </a:r>
            <a:r>
              <a:rPr lang="ru-RU" sz="2000" b="1" dirty="0">
                <a:effectLst>
                  <a:outerShdw blurRad="38100" dist="38100" dir="2700000" algn="tl">
                    <a:srgbClr val="C0C0C0"/>
                  </a:outerShdw>
                </a:effectLst>
              </a:rPr>
              <a:t>3) </a:t>
            </a:r>
            <a:r>
              <a:rPr lang="ru-RU" sz="2000" b="1" dirty="0" err="1">
                <a:effectLst>
                  <a:outerShdw blurRad="38100" dist="38100" dir="2700000" algn="tl">
                    <a:srgbClr val="C0C0C0"/>
                  </a:outerShdw>
                </a:effectLst>
              </a:rPr>
              <a:t>наявність</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аксональних</a:t>
            </a:r>
            <a:r>
              <a:rPr lang="ru-RU" sz="2000" b="1" dirty="0">
                <a:effectLst>
                  <a:outerShdw blurRad="38100" dist="38100" dir="2700000" algn="tl">
                    <a:srgbClr val="C0C0C0"/>
                  </a:outerShdw>
                </a:effectLst>
              </a:rPr>
              <a:t> куль на </a:t>
            </a:r>
            <a:r>
              <a:rPr lang="ru-RU" sz="2000" b="1" dirty="0" err="1">
                <a:effectLst>
                  <a:outerShdw blurRad="38100" dist="38100" dir="2700000" algn="tl">
                    <a:srgbClr val="C0C0C0"/>
                  </a:outerShdw>
                </a:effectLst>
              </a:rPr>
              <a:t>зрізах</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хоча</a:t>
            </a:r>
            <a:r>
              <a:rPr lang="ru-RU" sz="2000" b="1" dirty="0">
                <a:effectLst>
                  <a:outerShdw blurRad="38100" dist="38100" dir="2700000" algn="tl">
                    <a:srgbClr val="C0C0C0"/>
                  </a:outerShdw>
                </a:effectLst>
              </a:rPr>
              <a:t> б </a:t>
            </a:r>
            <a:r>
              <a:rPr lang="ru-RU" sz="2000" b="1" dirty="0" err="1">
                <a:effectLst>
                  <a:outerShdw blurRad="38100" dist="38100" dir="2700000" algn="tl">
                    <a:srgbClr val="C0C0C0"/>
                  </a:outerShdw>
                </a:effectLst>
              </a:rPr>
              <a:t>навіть</a:t>
            </a:r>
            <a:r>
              <a:rPr lang="ru-RU" sz="2000" b="1" dirty="0">
                <a:effectLst>
                  <a:outerShdw blurRad="38100" dist="38100" dir="2700000" algn="tl">
                    <a:srgbClr val="C0C0C0"/>
                  </a:outerShdw>
                </a:effectLst>
              </a:rPr>
              <a:t> один), </a:t>
            </a:r>
            <a:r>
              <a:rPr lang="ru-RU" sz="2000" b="1" dirty="0" err="1">
                <a:effectLst>
                  <a:outerShdw blurRad="38100" dist="38100" dir="2700000" algn="tl">
                    <a:srgbClr val="C0C0C0"/>
                  </a:outerShdw>
                </a:effectLst>
              </a:rPr>
              <a:t>забарвлених</a:t>
            </a:r>
            <a:r>
              <a:rPr lang="ru-RU" sz="2000" b="1" dirty="0">
                <a:effectLst>
                  <a:outerShdw blurRad="38100" dist="38100" dir="2700000" algn="tl">
                    <a:srgbClr val="C0C0C0"/>
                  </a:outerShdw>
                </a:effectLst>
              </a:rPr>
              <a:t> </a:t>
            </a:r>
            <a:r>
              <a:rPr lang="ru-RU" sz="2000" b="1" dirty="0" err="1">
                <a:effectLst>
                  <a:outerShdw blurRad="38100" dist="38100" dir="2700000" algn="tl">
                    <a:srgbClr val="C0C0C0"/>
                  </a:outerShdw>
                </a:effectLst>
              </a:rPr>
              <a:t>гематоксиліном</a:t>
            </a:r>
            <a:r>
              <a:rPr lang="ru-RU" sz="2000" b="1" dirty="0">
                <a:effectLst>
                  <a:outerShdw blurRad="38100" dist="38100" dir="2700000" algn="tl">
                    <a:srgbClr val="C0C0C0"/>
                  </a:outerShdw>
                </a:effectLst>
              </a:rPr>
              <a:t> і </a:t>
            </a:r>
            <a:r>
              <a:rPr lang="ru-RU" sz="2000" b="1" dirty="0" err="1">
                <a:effectLst>
                  <a:outerShdw blurRad="38100" dist="38100" dir="2700000" algn="tl">
                    <a:srgbClr val="C0C0C0"/>
                  </a:outerShdw>
                </a:effectLst>
              </a:rPr>
              <a:t>еозином</a:t>
            </a:r>
            <a:endParaRPr lang="ru-RU" sz="2000" b="1" dirty="0">
              <a:effectLst>
                <a:outerShdw blurRad="38100" dist="38100" dir="2700000" algn="tl">
                  <a:srgbClr val="C0C0C0"/>
                </a:outerShdw>
              </a:effectLst>
            </a:endParaRPr>
          </a:p>
        </p:txBody>
      </p:sp>
      <p:pic>
        <p:nvPicPr>
          <p:cNvPr id="195590" name="Picture 6" descr="Картинка 1 из 14">
            <a:hlinkClick r:id="rId3"/>
          </p:cNvPr>
          <p:cNvPicPr>
            <a:picLocks noChangeAspect="1" noChangeArrowheads="1"/>
          </p:cNvPicPr>
          <p:nvPr/>
        </p:nvPicPr>
        <p:blipFill>
          <a:blip r:embed="rId4"/>
          <a:srcRect/>
          <a:stretch>
            <a:fillRect/>
          </a:stretch>
        </p:blipFill>
        <p:spPr bwMode="auto">
          <a:xfrm>
            <a:off x="381000" y="1219200"/>
            <a:ext cx="2667000" cy="2878138"/>
          </a:xfrm>
          <a:prstGeom prst="rect">
            <a:avLst/>
          </a:prstGeom>
          <a:noFill/>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6791" name="Picture 7" descr="Изображение"/>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46789" name="Rectangle 5"/>
          <p:cNvSpPr>
            <a:spLocks noChangeArrowheads="1"/>
          </p:cNvSpPr>
          <p:nvPr/>
        </p:nvSpPr>
        <p:spPr bwMode="auto">
          <a:xfrm>
            <a:off x="381000" y="5795963"/>
            <a:ext cx="8763000" cy="1066800"/>
          </a:xfrm>
          <a:prstGeom prst="rect">
            <a:avLst/>
          </a:prstGeom>
          <a:noFill/>
          <a:ln w="9525">
            <a:noFill/>
            <a:miter lim="800000"/>
            <a:headEnd/>
            <a:tailEnd/>
          </a:ln>
          <a:effectLst/>
        </p:spPr>
        <p:txBody>
          <a:bodyPr anchor="ctr">
            <a:spAutoFit/>
          </a:bodyPr>
          <a:lstStyle/>
          <a:p>
            <a:r>
              <a:rPr lang="ru-RU" sz="3200" b="1" dirty="0" err="1">
                <a:effectLst>
                  <a:outerShdw blurRad="38100" dist="38100" dir="2700000" algn="tl">
                    <a:srgbClr val="FFFFFF"/>
                  </a:outerShdw>
                </a:effectLst>
              </a:rPr>
              <a:t>Аксональні</a:t>
            </a:r>
            <a:r>
              <a:rPr lang="ru-RU" sz="3200" b="1" dirty="0">
                <a:effectLst>
                  <a:outerShdw blurRad="38100" dist="38100" dir="2700000" algn="tl">
                    <a:srgbClr val="FFFFFF"/>
                  </a:outerShdw>
                </a:effectLst>
              </a:rPr>
              <a:t> </a:t>
            </a:r>
            <a:r>
              <a:rPr lang="ru-RU" sz="3200" b="1" dirty="0" err="1">
                <a:effectLst>
                  <a:outerShdw blurRad="38100" dist="38100" dir="2700000" algn="tl">
                    <a:srgbClr val="FFFFFF"/>
                  </a:outerShdw>
                </a:effectLst>
              </a:rPr>
              <a:t>кулі</a:t>
            </a:r>
            <a:r>
              <a:rPr lang="ru-RU" sz="3200" b="1" dirty="0">
                <a:effectLst>
                  <a:outerShdw blurRad="38100" dist="38100" dir="2700000" algn="tl">
                    <a:srgbClr val="FFFFFF"/>
                  </a:outerShdw>
                </a:effectLst>
              </a:rPr>
              <a:t> на </a:t>
            </a:r>
            <a:r>
              <a:rPr lang="ru-RU" sz="3200" b="1" dirty="0" err="1">
                <a:effectLst>
                  <a:outerShdw blurRad="38100" dist="38100" dir="2700000" algn="tl">
                    <a:srgbClr val="FFFFFF"/>
                  </a:outerShdw>
                </a:effectLst>
              </a:rPr>
              <a:t>мікропрепараті</a:t>
            </a:r>
            <a:r>
              <a:rPr lang="ru-RU" sz="3200" b="1" dirty="0">
                <a:effectLst>
                  <a:outerShdw blurRad="38100" dist="38100" dir="2700000" algn="tl">
                    <a:srgbClr val="FFFFFF"/>
                  </a:outerShdw>
                </a:effectLst>
              </a:rPr>
              <a:t>, </a:t>
            </a:r>
            <a:r>
              <a:rPr lang="ru-RU" sz="3200" b="1" dirty="0" err="1">
                <a:effectLst>
                  <a:outerShdw blurRad="38100" dist="38100" dir="2700000" algn="tl">
                    <a:srgbClr val="FFFFFF"/>
                  </a:outerShdw>
                </a:effectLst>
              </a:rPr>
              <a:t>пофарбованому</a:t>
            </a:r>
            <a:r>
              <a:rPr lang="ru-RU" sz="3200" b="1" dirty="0">
                <a:effectLst>
                  <a:outerShdw blurRad="38100" dist="38100" dir="2700000" algn="tl">
                    <a:srgbClr val="FFFFFF"/>
                  </a:outerShdw>
                </a:effectLst>
              </a:rPr>
              <a:t> гематоксилином-</a:t>
            </a:r>
            <a:r>
              <a:rPr lang="ru-RU" sz="3200" b="1" dirty="0" err="1">
                <a:effectLst>
                  <a:outerShdw blurRad="38100" dist="38100" dir="2700000" algn="tl">
                    <a:srgbClr val="FFFFFF"/>
                  </a:outerShdw>
                </a:effectLst>
              </a:rPr>
              <a:t>еозином</a:t>
            </a:r>
            <a:endParaRPr lang="ru-RU" sz="2400" b="1" dirty="0">
              <a:effectLst>
                <a:outerShdw blurRad="38100" dist="38100" dir="2700000" algn="tl">
                  <a:srgbClr val="FFFFFF"/>
                </a:outerShdw>
              </a:effectLst>
            </a:endParaRPr>
          </a:p>
        </p:txBody>
      </p:sp>
      <p:sp>
        <p:nvSpPr>
          <p:cNvPr id="246792" name="Line 8"/>
          <p:cNvSpPr>
            <a:spLocks noChangeShapeType="1"/>
          </p:cNvSpPr>
          <p:nvPr/>
        </p:nvSpPr>
        <p:spPr bwMode="auto">
          <a:xfrm flipH="1">
            <a:off x="2895600" y="2133600"/>
            <a:ext cx="838200" cy="609600"/>
          </a:xfrm>
          <a:prstGeom prst="line">
            <a:avLst/>
          </a:prstGeom>
          <a:noFill/>
          <a:ln w="9525">
            <a:solidFill>
              <a:schemeClr val="tx1"/>
            </a:solidFill>
            <a:round/>
            <a:headEnd/>
            <a:tailEnd type="triangle" w="med" len="med"/>
          </a:ln>
          <a:effectLst/>
        </p:spPr>
        <p:txBody>
          <a:bodyPr/>
          <a:lstStyle/>
          <a:p>
            <a:endParaRPr lang="ru-RU"/>
          </a:p>
        </p:txBody>
      </p:sp>
      <p:sp>
        <p:nvSpPr>
          <p:cNvPr id="246793" name="Line 9"/>
          <p:cNvSpPr>
            <a:spLocks noChangeShapeType="1"/>
          </p:cNvSpPr>
          <p:nvPr/>
        </p:nvSpPr>
        <p:spPr bwMode="auto">
          <a:xfrm flipH="1">
            <a:off x="5181600" y="1981200"/>
            <a:ext cx="838200" cy="609600"/>
          </a:xfrm>
          <a:prstGeom prst="line">
            <a:avLst/>
          </a:prstGeom>
          <a:noFill/>
          <a:ln w="9525">
            <a:solidFill>
              <a:schemeClr val="tx1"/>
            </a:solidFill>
            <a:round/>
            <a:headEnd/>
            <a:tailEnd type="triangle" w="med" len="med"/>
          </a:ln>
          <a:effectLst/>
        </p:spPr>
        <p:txBody>
          <a:bodyPr/>
          <a:lstStyle/>
          <a:p>
            <a:endParaRPr lang="ru-RU"/>
          </a:p>
        </p:txBody>
      </p:sp>
      <p:sp>
        <p:nvSpPr>
          <p:cNvPr id="246794" name="Line 10"/>
          <p:cNvSpPr>
            <a:spLocks noChangeShapeType="1"/>
          </p:cNvSpPr>
          <p:nvPr/>
        </p:nvSpPr>
        <p:spPr bwMode="auto">
          <a:xfrm flipH="1">
            <a:off x="3733800" y="4953000"/>
            <a:ext cx="914400" cy="381000"/>
          </a:xfrm>
          <a:prstGeom prst="line">
            <a:avLst/>
          </a:prstGeom>
          <a:noFill/>
          <a:ln w="9525">
            <a:solidFill>
              <a:schemeClr val="tx1"/>
            </a:solidFill>
            <a:round/>
            <a:headEnd/>
            <a:tailEnd type="triangle" w="med" len="med"/>
          </a:ln>
          <a:effectLst/>
        </p:spPr>
        <p:txBody>
          <a:bodyPr/>
          <a:lstStyle/>
          <a:p>
            <a:endParaRPr lang="ru-RU"/>
          </a:p>
        </p:txBody>
      </p:sp>
      <p:sp>
        <p:nvSpPr>
          <p:cNvPr id="246796" name="Rectangle 12"/>
          <p:cNvSpPr>
            <a:spLocks noChangeArrowheads="1"/>
          </p:cNvSpPr>
          <p:nvPr/>
        </p:nvSpPr>
        <p:spPr bwMode="auto">
          <a:xfrm>
            <a:off x="0" y="242888"/>
            <a:ext cx="8826500" cy="519112"/>
          </a:xfrm>
          <a:prstGeom prst="rect">
            <a:avLst/>
          </a:prstGeom>
          <a:noFill/>
          <a:ln w="9525">
            <a:noFill/>
            <a:miter lim="800000"/>
            <a:headEnd/>
            <a:tailEnd/>
          </a:ln>
          <a:effectLst/>
        </p:spPr>
        <p:txBody>
          <a:bodyPr>
            <a:spAutoFit/>
          </a:bodyPr>
          <a:lstStyle/>
          <a:p>
            <a:r>
              <a:rPr lang="ru-RU" sz="2800" b="1" i="1" dirty="0" smtClean="0">
                <a:effectLst>
                  <a:outerShdw blurRad="38100" dist="38100" dir="2700000" algn="tl">
                    <a:srgbClr val="FFFFFF"/>
                  </a:outerShdw>
                </a:effectLst>
              </a:rPr>
              <a:t>ДАП</a:t>
            </a:r>
            <a:endParaRPr lang="ru-RU" sz="2800" b="1" i="1" dirty="0">
              <a:effectLst>
                <a:outerShdw blurRad="38100" dist="38100" dir="2700000" algn="tl">
                  <a:srgbClr val="FFFFFF"/>
                </a:outerShdw>
              </a:effectLst>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a:xfrm>
            <a:off x="1295400" y="3048000"/>
            <a:ext cx="7315200" cy="563563"/>
          </a:xfrm>
        </p:spPr>
        <p:txBody>
          <a:bodyPr/>
          <a:lstStyle/>
          <a:p>
            <a:r>
              <a:rPr lang="ru-RU" sz="3200" b="1" i="1" u="sng" dirty="0" err="1">
                <a:solidFill>
                  <a:srgbClr val="FF0000"/>
                </a:solidFill>
                <a:effectLst>
                  <a:outerShdw blurRad="38100" dist="38100" dir="2700000" algn="tl">
                    <a:srgbClr val="000000"/>
                  </a:outerShdw>
                </a:effectLst>
              </a:rPr>
              <a:t>Види</a:t>
            </a:r>
            <a:r>
              <a:rPr lang="ru-RU" sz="3200" b="1" i="1" u="sng" dirty="0">
                <a:solidFill>
                  <a:srgbClr val="FF0000"/>
                </a:solidFill>
                <a:effectLst>
                  <a:outerShdw blurRad="38100" dist="38100" dir="2700000" algn="tl">
                    <a:srgbClr val="000000"/>
                  </a:outerShdw>
                </a:effectLst>
              </a:rPr>
              <a:t> </a:t>
            </a:r>
            <a:r>
              <a:rPr lang="ru-RU" sz="3200" b="1" i="1" u="sng" dirty="0" err="1">
                <a:solidFill>
                  <a:srgbClr val="FF0000"/>
                </a:solidFill>
                <a:effectLst>
                  <a:outerShdw blurRad="38100" dist="38100" dir="2700000" algn="tl">
                    <a:srgbClr val="000000"/>
                  </a:outerShdw>
                </a:effectLst>
              </a:rPr>
              <a:t>здавлення</a:t>
            </a:r>
            <a:r>
              <a:rPr lang="ru-RU" sz="3200" b="1" i="1" u="sng" dirty="0">
                <a:solidFill>
                  <a:srgbClr val="FF0000"/>
                </a:solidFill>
                <a:effectLst>
                  <a:outerShdw blurRad="38100" dist="38100" dir="2700000" algn="tl">
                    <a:srgbClr val="000000"/>
                  </a:outerShdw>
                </a:effectLst>
              </a:rPr>
              <a:t> головного </a:t>
            </a:r>
            <a:r>
              <a:rPr lang="ru-RU" sz="3200" b="1" i="1" u="sng" dirty="0" err="1">
                <a:solidFill>
                  <a:srgbClr val="FF0000"/>
                </a:solidFill>
                <a:effectLst>
                  <a:outerShdw blurRad="38100" dist="38100" dir="2700000" algn="tl">
                    <a:srgbClr val="000000"/>
                  </a:outerShdw>
                </a:effectLst>
              </a:rPr>
              <a:t>мозку</a:t>
            </a:r>
            <a:endParaRPr lang="ru-RU" dirty="0"/>
          </a:p>
        </p:txBody>
      </p:sp>
      <p:sp>
        <p:nvSpPr>
          <p:cNvPr id="134147" name="Rectangle 3"/>
          <p:cNvSpPr>
            <a:spLocks noGrp="1" noChangeArrowheads="1"/>
          </p:cNvSpPr>
          <p:nvPr>
            <p:ph type="body" idx="1"/>
          </p:nvPr>
        </p:nvSpPr>
        <p:spPr>
          <a:xfrm>
            <a:off x="685800" y="3657600"/>
            <a:ext cx="6477000" cy="3048000"/>
          </a:xfrm>
        </p:spPr>
        <p:txBody>
          <a:bodyPr/>
          <a:lstStyle/>
          <a:p>
            <a:pPr>
              <a:lnSpc>
                <a:spcPct val="80000"/>
              </a:lnSpc>
            </a:pPr>
            <a:r>
              <a:rPr lang="ru-RU" sz="2800" dirty="0" smtClean="0"/>
              <a:t>Вдавлений </a:t>
            </a:r>
            <a:r>
              <a:rPr lang="ru-RU" sz="2800" dirty="0"/>
              <a:t>перелом</a:t>
            </a:r>
          </a:p>
          <a:p>
            <a:pPr>
              <a:lnSpc>
                <a:spcPct val="80000"/>
              </a:lnSpc>
            </a:pPr>
            <a:r>
              <a:rPr lang="ru-RU" sz="2800" dirty="0" err="1" smtClean="0"/>
              <a:t>Епідуральна</a:t>
            </a:r>
            <a:r>
              <a:rPr lang="ru-RU" sz="2800" dirty="0" smtClean="0"/>
              <a:t> </a:t>
            </a:r>
            <a:r>
              <a:rPr lang="ru-RU" sz="2800" dirty="0"/>
              <a:t>гематома</a:t>
            </a:r>
          </a:p>
          <a:p>
            <a:pPr>
              <a:lnSpc>
                <a:spcPct val="80000"/>
              </a:lnSpc>
            </a:pPr>
            <a:r>
              <a:rPr lang="ru-RU" sz="2800" dirty="0" err="1" smtClean="0"/>
              <a:t>Субдуральна</a:t>
            </a:r>
            <a:r>
              <a:rPr lang="ru-RU" sz="2800" dirty="0" smtClean="0"/>
              <a:t> </a:t>
            </a:r>
            <a:r>
              <a:rPr lang="ru-RU" sz="2800" dirty="0"/>
              <a:t>гематома</a:t>
            </a:r>
          </a:p>
          <a:p>
            <a:pPr>
              <a:lnSpc>
                <a:spcPct val="80000"/>
              </a:lnSpc>
            </a:pPr>
            <a:r>
              <a:rPr lang="ru-RU" sz="2800" dirty="0" err="1" smtClean="0"/>
              <a:t>Внутрішньомозкова</a:t>
            </a:r>
            <a:r>
              <a:rPr lang="ru-RU" sz="2800" dirty="0" smtClean="0"/>
              <a:t> </a:t>
            </a:r>
            <a:r>
              <a:rPr lang="ru-RU" sz="2800" dirty="0"/>
              <a:t>гематома</a:t>
            </a:r>
          </a:p>
          <a:p>
            <a:pPr>
              <a:lnSpc>
                <a:spcPct val="80000"/>
              </a:lnSpc>
            </a:pPr>
            <a:r>
              <a:rPr lang="ru-RU" sz="2800" dirty="0" err="1" smtClean="0"/>
              <a:t>Субдуральна</a:t>
            </a:r>
            <a:r>
              <a:rPr lang="ru-RU" sz="2800" dirty="0" smtClean="0"/>
              <a:t> </a:t>
            </a:r>
            <a:r>
              <a:rPr lang="ru-RU" sz="2800" dirty="0" err="1"/>
              <a:t>гідрома</a:t>
            </a:r>
            <a:endParaRPr lang="ru-RU" sz="2800" dirty="0"/>
          </a:p>
          <a:p>
            <a:pPr>
              <a:lnSpc>
                <a:spcPct val="80000"/>
              </a:lnSpc>
            </a:pPr>
            <a:r>
              <a:rPr lang="ru-RU" sz="2800" dirty="0" err="1"/>
              <a:t>Чужорідне</a:t>
            </a:r>
            <a:r>
              <a:rPr lang="ru-RU" sz="2800" dirty="0"/>
              <a:t> </a:t>
            </a:r>
            <a:r>
              <a:rPr lang="ru-RU" sz="2800" dirty="0" err="1"/>
              <a:t>тіло</a:t>
            </a:r>
            <a:endParaRPr lang="ru-RU" sz="2800" dirty="0"/>
          </a:p>
          <a:p>
            <a:pPr>
              <a:lnSpc>
                <a:spcPct val="80000"/>
              </a:lnSpc>
            </a:pPr>
            <a:r>
              <a:rPr lang="ru-RU" sz="2800" dirty="0" smtClean="0"/>
              <a:t>Напружена </a:t>
            </a:r>
            <a:r>
              <a:rPr lang="ru-RU" sz="2800" dirty="0" err="1"/>
              <a:t>пневмоцефалія</a:t>
            </a:r>
            <a:endParaRPr lang="ru-RU" sz="2800" dirty="0"/>
          </a:p>
        </p:txBody>
      </p:sp>
      <p:pic>
        <p:nvPicPr>
          <p:cNvPr id="134149" name="Picture 5" descr="slide300"/>
          <p:cNvPicPr>
            <a:picLocks noChangeAspect="1" noChangeArrowheads="1"/>
          </p:cNvPicPr>
          <p:nvPr/>
        </p:nvPicPr>
        <p:blipFill>
          <a:blip r:embed="rId2"/>
          <a:srcRect/>
          <a:stretch>
            <a:fillRect/>
          </a:stretch>
        </p:blipFill>
        <p:spPr bwMode="auto">
          <a:xfrm>
            <a:off x="0" y="0"/>
            <a:ext cx="9144000" cy="3200400"/>
          </a:xfrm>
          <a:prstGeom prst="rect">
            <a:avLst/>
          </a:prstGeom>
          <a:noFill/>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a:xfrm>
            <a:off x="381000" y="228600"/>
            <a:ext cx="8763000" cy="6049963"/>
          </a:xfrm>
        </p:spPr>
        <p:txBody>
          <a:bodyPr/>
          <a:lstStyle/>
          <a:p>
            <a:pPr algn="l"/>
            <a:r>
              <a:rPr lang="ru-RU" sz="4000" b="1" i="1" dirty="0" err="1">
                <a:solidFill>
                  <a:srgbClr val="FF0000"/>
                </a:solidFill>
                <a:effectLst>
                  <a:outerShdw blurRad="38100" dist="38100" dir="2700000" algn="tl">
                    <a:srgbClr val="000000"/>
                  </a:outerShdw>
                </a:effectLst>
              </a:rPr>
              <a:t>Темпи</a:t>
            </a:r>
            <a:r>
              <a:rPr lang="ru-RU" sz="4000" b="1" i="1" dirty="0">
                <a:solidFill>
                  <a:srgbClr val="FF0000"/>
                </a:solidFill>
                <a:effectLst>
                  <a:outerShdw blurRad="38100" dist="38100" dir="2700000" algn="tl">
                    <a:srgbClr val="000000"/>
                  </a:outerShdw>
                </a:effectLst>
              </a:rPr>
              <a:t> </a:t>
            </a:r>
            <a:r>
              <a:rPr lang="ru-RU" sz="4000" b="1" i="1" dirty="0" err="1">
                <a:solidFill>
                  <a:srgbClr val="FF0000"/>
                </a:solidFill>
                <a:effectLst>
                  <a:outerShdw blurRad="38100" dist="38100" dir="2700000" algn="tl">
                    <a:srgbClr val="000000"/>
                  </a:outerShdw>
                </a:effectLst>
              </a:rPr>
              <a:t>здавлення</a:t>
            </a:r>
            <a:r>
              <a:rPr lang="ru-RU" sz="4000" b="1" i="1" dirty="0">
                <a:solidFill>
                  <a:srgbClr val="FF0000"/>
                </a:solidFill>
                <a:effectLst>
                  <a:outerShdw blurRad="38100" dist="38100" dir="2700000" algn="tl">
                    <a:srgbClr val="000000"/>
                  </a:outerShdw>
                </a:effectLst>
              </a:rPr>
              <a:t> </a:t>
            </a:r>
            <a:r>
              <a:rPr lang="ru-RU" sz="4000" b="1" i="1" dirty="0" err="1">
                <a:solidFill>
                  <a:srgbClr val="FF0000"/>
                </a:solidFill>
                <a:effectLst>
                  <a:outerShdw blurRad="38100" dist="38100" dir="2700000" algn="tl">
                    <a:srgbClr val="000000"/>
                  </a:outerShdw>
                </a:effectLst>
              </a:rPr>
              <a:t>мозку</a:t>
            </a:r>
            <a:r>
              <a:rPr lang="ru-RU" sz="4000" b="1" i="1" dirty="0">
                <a:solidFill>
                  <a:srgbClr val="FF0000"/>
                </a:solidFill>
                <a:effectLst>
                  <a:outerShdw blurRad="38100" dist="38100" dir="2700000" algn="tl">
                    <a:srgbClr val="000000"/>
                  </a:outerShdw>
                </a:effectLst>
              </a:rPr>
              <a:t> </a:t>
            </a:r>
            <a:r>
              <a:rPr lang="ru-RU" sz="4000" b="1" i="1" dirty="0" smtClean="0">
                <a:solidFill>
                  <a:srgbClr val="FF0000"/>
                </a:solidFill>
                <a:effectLst>
                  <a:outerShdw blurRad="38100" dist="38100" dir="2700000" algn="tl">
                    <a:srgbClr val="000000"/>
                  </a:outerShdw>
                </a:effectLst>
              </a:rPr>
              <a:t/>
            </a:r>
            <a:br>
              <a:rPr lang="ru-RU" sz="4000" b="1" i="1" dirty="0" smtClean="0">
                <a:solidFill>
                  <a:srgbClr val="FF0000"/>
                </a:solidFill>
                <a:effectLst>
                  <a:outerShdw blurRad="38100" dist="38100" dir="2700000" algn="tl">
                    <a:srgbClr val="000000"/>
                  </a:outerShdw>
                </a:effectLst>
              </a:rPr>
            </a:br>
            <a:r>
              <a:rPr lang="ru-RU" sz="2800" b="1" i="1" dirty="0" smtClean="0">
                <a:solidFill>
                  <a:schemeClr val="tx1"/>
                </a:solidFill>
                <a:effectLst>
                  <a:outerShdw blurRad="38100" dist="38100" dir="2700000" algn="tl">
                    <a:srgbClr val="000000"/>
                  </a:outerShdw>
                </a:effectLst>
              </a:rPr>
              <a:t>По </a:t>
            </a:r>
            <a:r>
              <a:rPr lang="ru-RU" sz="2800" b="1" i="1" dirty="0">
                <a:solidFill>
                  <a:schemeClr val="tx1"/>
                </a:solidFill>
                <a:effectLst>
                  <a:outerShdw blurRad="38100" dist="38100" dir="2700000" algn="tl">
                    <a:srgbClr val="000000"/>
                  </a:outerShdw>
                </a:effectLst>
              </a:rPr>
              <a:t>темпу </a:t>
            </a:r>
            <a:r>
              <a:rPr lang="ru-RU" sz="2800" b="1" i="1" dirty="0" err="1">
                <a:solidFill>
                  <a:schemeClr val="tx1"/>
                </a:solidFill>
                <a:effectLst>
                  <a:outerShdw blurRad="38100" dist="38100" dir="2700000" algn="tl">
                    <a:srgbClr val="000000"/>
                  </a:outerShdw>
                </a:effectLst>
              </a:rPr>
              <a:t>здавлення</a:t>
            </a:r>
            <a:r>
              <a:rPr lang="ru-RU" sz="2800" b="1" i="1" dirty="0">
                <a:solidFill>
                  <a:schemeClr val="tx1"/>
                </a:solidFill>
                <a:effectLst>
                  <a:outerShdw blurRad="38100" dist="38100" dir="2700000" algn="tl">
                    <a:srgbClr val="000000"/>
                  </a:outerShdw>
                </a:effectLst>
              </a:rPr>
              <a:t> </a:t>
            </a:r>
            <a:r>
              <a:rPr lang="ru-RU" sz="2800" b="1" i="1" dirty="0" err="1">
                <a:solidFill>
                  <a:schemeClr val="tx1"/>
                </a:solidFill>
                <a:effectLst>
                  <a:outerShdw blurRad="38100" dist="38100" dir="2700000" algn="tl">
                    <a:srgbClr val="000000"/>
                  </a:outerShdw>
                </a:effectLst>
              </a:rPr>
              <a:t>мозку</a:t>
            </a:r>
            <a:r>
              <a:rPr lang="ru-RU" sz="2800" b="1" i="1" dirty="0">
                <a:solidFill>
                  <a:schemeClr val="tx1"/>
                </a:solidFill>
                <a:effectLst>
                  <a:outerShdw blurRad="38100" dist="38100" dir="2700000" algn="tl">
                    <a:srgbClr val="000000"/>
                  </a:outerShdw>
                </a:effectLst>
              </a:rPr>
              <a:t> </a:t>
            </a:r>
            <a:r>
              <a:rPr lang="ru-RU" sz="2800" b="1" i="1" dirty="0" err="1">
                <a:solidFill>
                  <a:schemeClr val="tx1"/>
                </a:solidFill>
                <a:effectLst>
                  <a:outerShdw blurRad="38100" dist="38100" dir="2700000" algn="tl">
                    <a:srgbClr val="000000"/>
                  </a:outerShdw>
                </a:effectLst>
              </a:rPr>
              <a:t>розрізняють</a:t>
            </a:r>
            <a:r>
              <a:rPr lang="ru-RU" sz="2800" b="1" i="1" dirty="0" smtClean="0">
                <a:solidFill>
                  <a:schemeClr val="tx1"/>
                </a:solidFill>
                <a:effectLst>
                  <a:outerShdw blurRad="38100" dist="38100" dir="2700000" algn="tl">
                    <a:srgbClr val="000000"/>
                  </a:outerShdw>
                </a:effectLst>
              </a:rPr>
              <a:t>:</a:t>
            </a:r>
            <a:br>
              <a:rPr lang="ru-RU" sz="2800" b="1" i="1" dirty="0" smtClean="0">
                <a:solidFill>
                  <a:schemeClr val="tx1"/>
                </a:solidFill>
                <a:effectLst>
                  <a:outerShdw blurRad="38100" dist="38100" dir="2700000" algn="tl">
                    <a:srgbClr val="000000"/>
                  </a:outerShdw>
                </a:effectLst>
              </a:rPr>
            </a:br>
            <a:r>
              <a:rPr lang="ru-RU" sz="2800" b="1" i="1" dirty="0" smtClean="0">
                <a:solidFill>
                  <a:schemeClr val="tx1"/>
                </a:solidFill>
                <a:effectLst>
                  <a:outerShdw blurRad="38100" dist="38100" dir="2700000" algn="tl">
                    <a:srgbClr val="000000"/>
                  </a:outerShdw>
                </a:effectLst>
              </a:rPr>
              <a:t> </a:t>
            </a:r>
            <a:r>
              <a:rPr lang="ru-RU" sz="2800" b="1" i="1" dirty="0">
                <a:solidFill>
                  <a:schemeClr val="tx1"/>
                </a:solidFill>
                <a:effectLst>
                  <a:outerShdw blurRad="38100" dist="38100" dir="2700000" algn="tl">
                    <a:srgbClr val="000000"/>
                  </a:outerShdw>
                </a:effectLst>
              </a:rPr>
              <a:t>• </a:t>
            </a:r>
            <a:r>
              <a:rPr lang="ru-RU" sz="2800" b="1" i="1" dirty="0" err="1">
                <a:solidFill>
                  <a:schemeClr val="tx1"/>
                </a:solidFill>
                <a:effectLst>
                  <a:outerShdw blurRad="38100" dist="38100" dir="2700000" algn="tl">
                    <a:srgbClr val="000000"/>
                  </a:outerShdw>
                </a:effectLst>
              </a:rPr>
              <a:t>Гостре</a:t>
            </a:r>
            <a:r>
              <a:rPr lang="ru-RU" sz="2800" b="1" i="1" dirty="0">
                <a:solidFill>
                  <a:schemeClr val="tx1"/>
                </a:solidFill>
                <a:effectLst>
                  <a:outerShdw blurRad="38100" dist="38100" dir="2700000" algn="tl">
                    <a:srgbClr val="000000"/>
                  </a:outerShdw>
                </a:effectLst>
              </a:rPr>
              <a:t> </a:t>
            </a:r>
            <a:r>
              <a:rPr lang="ru-RU" sz="2800" b="1" i="1" dirty="0" err="1">
                <a:solidFill>
                  <a:schemeClr val="tx1"/>
                </a:solidFill>
                <a:effectLst>
                  <a:outerShdw blurRad="38100" dist="38100" dir="2700000" algn="tl">
                    <a:srgbClr val="000000"/>
                  </a:outerShdw>
                </a:effectLst>
              </a:rPr>
              <a:t>здавлення</a:t>
            </a:r>
            <a:r>
              <a:rPr lang="ru-RU" sz="2800" b="1" i="1" dirty="0">
                <a:solidFill>
                  <a:schemeClr val="tx1"/>
                </a:solidFill>
                <a:effectLst>
                  <a:outerShdw blurRad="38100" dist="38100" dir="2700000" algn="tl">
                    <a:srgbClr val="000000"/>
                  </a:outerShdw>
                </a:effectLst>
              </a:rPr>
              <a:t> - </a:t>
            </a:r>
            <a:r>
              <a:rPr lang="ru-RU" sz="2800" b="1" i="1" dirty="0" err="1">
                <a:solidFill>
                  <a:schemeClr val="tx1"/>
                </a:solidFill>
                <a:effectLst>
                  <a:outerShdw blurRad="38100" dist="38100" dir="2700000" algn="tl">
                    <a:srgbClr val="000000"/>
                  </a:outerShdw>
                </a:effectLst>
              </a:rPr>
              <a:t>загрозлива</a:t>
            </a:r>
            <a:r>
              <a:rPr lang="ru-RU" sz="2800" b="1" i="1" dirty="0">
                <a:solidFill>
                  <a:schemeClr val="tx1"/>
                </a:solidFill>
                <a:effectLst>
                  <a:outerShdw blurRad="38100" dist="38100" dir="2700000" algn="tl">
                    <a:srgbClr val="000000"/>
                  </a:outerShdw>
                </a:effectLst>
              </a:rPr>
              <a:t> </a:t>
            </a:r>
            <a:r>
              <a:rPr lang="ru-RU" sz="2800" b="1" i="1" dirty="0" err="1">
                <a:solidFill>
                  <a:schemeClr val="tx1"/>
                </a:solidFill>
                <a:effectLst>
                  <a:outerShdw blurRad="38100" dist="38100" dir="2700000" algn="tl">
                    <a:srgbClr val="000000"/>
                  </a:outerShdw>
                </a:effectLst>
              </a:rPr>
              <a:t>клінічна</a:t>
            </a:r>
            <a:r>
              <a:rPr lang="ru-RU" sz="2800" b="1" i="1" dirty="0">
                <a:solidFill>
                  <a:schemeClr val="tx1"/>
                </a:solidFill>
                <a:effectLst>
                  <a:outerShdw blurRad="38100" dist="38100" dir="2700000" algn="tl">
                    <a:srgbClr val="000000"/>
                  </a:outerShdw>
                </a:effectLst>
              </a:rPr>
              <a:t> </a:t>
            </a:r>
            <a:r>
              <a:rPr lang="ru-RU" sz="2800" b="1" i="1" dirty="0" err="1">
                <a:solidFill>
                  <a:schemeClr val="tx1"/>
                </a:solidFill>
                <a:effectLst>
                  <a:outerShdw blurRad="38100" dist="38100" dir="2700000" algn="tl">
                    <a:srgbClr val="000000"/>
                  </a:outerShdw>
                </a:effectLst>
              </a:rPr>
              <a:t>маніфестація</a:t>
            </a:r>
            <a:r>
              <a:rPr lang="ru-RU" sz="2800" b="1" i="1" dirty="0">
                <a:solidFill>
                  <a:schemeClr val="tx1"/>
                </a:solidFill>
                <a:effectLst>
                  <a:outerShdw blurRad="38100" dist="38100" dir="2700000" algn="tl">
                    <a:srgbClr val="000000"/>
                  </a:outerShdw>
                </a:effectLst>
              </a:rPr>
              <a:t> </a:t>
            </a:r>
            <a:r>
              <a:rPr lang="ru-RU" sz="2800" b="1" i="1" dirty="0" err="1">
                <a:solidFill>
                  <a:schemeClr val="tx1"/>
                </a:solidFill>
                <a:effectLst>
                  <a:outerShdw blurRad="38100" dist="38100" dir="2700000" algn="tl">
                    <a:srgbClr val="000000"/>
                  </a:outerShdw>
                </a:effectLst>
              </a:rPr>
              <a:t>протягом</a:t>
            </a:r>
            <a:r>
              <a:rPr lang="ru-RU" sz="2800" b="1" i="1" dirty="0">
                <a:solidFill>
                  <a:schemeClr val="tx1"/>
                </a:solidFill>
                <a:effectLst>
                  <a:outerShdw blurRad="38100" dist="38100" dir="2700000" algn="tl">
                    <a:srgbClr val="000000"/>
                  </a:outerShdw>
                </a:effectLst>
              </a:rPr>
              <a:t> </a:t>
            </a:r>
            <a:r>
              <a:rPr lang="ru-RU" sz="2800" b="1" i="1" dirty="0" err="1">
                <a:solidFill>
                  <a:schemeClr val="tx1"/>
                </a:solidFill>
                <a:effectLst>
                  <a:outerShdw blurRad="38100" dist="38100" dir="2700000" algn="tl">
                    <a:srgbClr val="000000"/>
                  </a:outerShdw>
                </a:effectLst>
              </a:rPr>
              <a:t>доби</a:t>
            </a:r>
            <a:r>
              <a:rPr lang="ru-RU" sz="2800" b="1" i="1" dirty="0">
                <a:solidFill>
                  <a:schemeClr val="tx1"/>
                </a:solidFill>
                <a:effectLst>
                  <a:outerShdw blurRad="38100" dist="38100" dir="2700000" algn="tl">
                    <a:srgbClr val="000000"/>
                  </a:outerShdw>
                </a:effectLst>
              </a:rPr>
              <a:t> </a:t>
            </a:r>
            <a:r>
              <a:rPr lang="ru-RU" sz="2800" b="1" i="1" dirty="0" err="1">
                <a:solidFill>
                  <a:schemeClr val="tx1"/>
                </a:solidFill>
                <a:effectLst>
                  <a:outerShdw blurRad="38100" dist="38100" dir="2700000" algn="tl">
                    <a:srgbClr val="000000"/>
                  </a:outerShdw>
                </a:effectLst>
              </a:rPr>
              <a:t>після</a:t>
            </a:r>
            <a:r>
              <a:rPr lang="ru-RU" sz="2800" b="1" i="1" dirty="0">
                <a:solidFill>
                  <a:schemeClr val="tx1"/>
                </a:solidFill>
                <a:effectLst>
                  <a:outerShdw blurRad="38100" dist="38100" dir="2700000" algn="tl">
                    <a:srgbClr val="000000"/>
                  </a:outerShdw>
                </a:effectLst>
              </a:rPr>
              <a:t> </a:t>
            </a:r>
            <a:r>
              <a:rPr lang="ru-RU" sz="2800" b="1" i="1" dirty="0" err="1">
                <a:solidFill>
                  <a:schemeClr val="tx1"/>
                </a:solidFill>
                <a:effectLst>
                  <a:outerShdw blurRad="38100" dist="38100" dir="2700000" algn="tl">
                    <a:srgbClr val="000000"/>
                  </a:outerShdw>
                </a:effectLst>
              </a:rPr>
              <a:t>травми</a:t>
            </a:r>
            <a:r>
              <a:rPr lang="ru-RU" sz="2800" b="1" i="1" dirty="0" smtClean="0">
                <a:solidFill>
                  <a:schemeClr val="tx1"/>
                </a:solidFill>
                <a:effectLst>
                  <a:outerShdw blurRad="38100" dist="38100" dir="2700000" algn="tl">
                    <a:srgbClr val="000000"/>
                  </a:outerShdw>
                </a:effectLst>
              </a:rPr>
              <a:t>;</a:t>
            </a:r>
            <a:br>
              <a:rPr lang="ru-RU" sz="2800" b="1" i="1" dirty="0" smtClean="0">
                <a:solidFill>
                  <a:schemeClr val="tx1"/>
                </a:solidFill>
                <a:effectLst>
                  <a:outerShdw blurRad="38100" dist="38100" dir="2700000" algn="tl">
                    <a:srgbClr val="000000"/>
                  </a:outerShdw>
                </a:effectLst>
              </a:rPr>
            </a:br>
            <a:r>
              <a:rPr lang="ru-RU" sz="2800" b="1" i="1" dirty="0" smtClean="0">
                <a:solidFill>
                  <a:schemeClr val="tx1"/>
                </a:solidFill>
                <a:effectLst>
                  <a:outerShdw blurRad="38100" dist="38100" dir="2700000" algn="tl">
                    <a:srgbClr val="000000"/>
                  </a:outerShdw>
                </a:effectLst>
              </a:rPr>
              <a:t> </a:t>
            </a:r>
            <a:r>
              <a:rPr lang="ru-RU" sz="2800" b="1" i="1" dirty="0">
                <a:solidFill>
                  <a:schemeClr val="tx1"/>
                </a:solidFill>
                <a:effectLst>
                  <a:outerShdw blurRad="38100" dist="38100" dir="2700000" algn="tl">
                    <a:srgbClr val="000000"/>
                  </a:outerShdw>
                </a:effectLst>
              </a:rPr>
              <a:t>• </a:t>
            </a:r>
            <a:r>
              <a:rPr lang="ru-RU" sz="2800" b="1" i="1" dirty="0" err="1" smtClean="0">
                <a:solidFill>
                  <a:schemeClr val="tx1"/>
                </a:solidFill>
                <a:effectLst>
                  <a:outerShdw blurRad="38100" dist="38100" dir="2700000" algn="tl">
                    <a:srgbClr val="000000"/>
                  </a:outerShdw>
                </a:effectLst>
              </a:rPr>
              <a:t>Під</a:t>
            </a:r>
            <a:r>
              <a:rPr lang="ru-RU" sz="2800" b="1" i="1" dirty="0" err="1">
                <a:solidFill>
                  <a:schemeClr val="tx1"/>
                </a:solidFill>
                <a:effectLst>
                  <a:outerShdw blurRad="38100" dist="38100" dir="2700000" algn="tl">
                    <a:srgbClr val="000000"/>
                  </a:outerShdw>
                </a:effectLst>
              </a:rPr>
              <a:t>г</a:t>
            </a:r>
            <a:r>
              <a:rPr lang="ru-RU" sz="2800" b="1" i="1" dirty="0" err="1" smtClean="0">
                <a:solidFill>
                  <a:schemeClr val="tx1"/>
                </a:solidFill>
                <a:effectLst>
                  <a:outerShdw blurRad="38100" dist="38100" dir="2700000" algn="tl">
                    <a:srgbClr val="000000"/>
                  </a:outerShdw>
                </a:effectLst>
              </a:rPr>
              <a:t>остре</a:t>
            </a:r>
            <a:r>
              <a:rPr lang="ru-RU" sz="2800" b="1" i="1" dirty="0" smtClean="0">
                <a:solidFill>
                  <a:schemeClr val="tx1"/>
                </a:solidFill>
                <a:effectLst>
                  <a:outerShdw blurRad="38100" dist="38100" dir="2700000" algn="tl">
                    <a:srgbClr val="000000"/>
                  </a:outerShdw>
                </a:effectLst>
              </a:rPr>
              <a:t> </a:t>
            </a:r>
            <a:r>
              <a:rPr lang="ru-RU" sz="2800" b="1" i="1" dirty="0" err="1">
                <a:solidFill>
                  <a:schemeClr val="tx1"/>
                </a:solidFill>
                <a:effectLst>
                  <a:outerShdw blurRad="38100" dist="38100" dir="2700000" algn="tl">
                    <a:srgbClr val="000000"/>
                  </a:outerShdw>
                </a:effectLst>
              </a:rPr>
              <a:t>здавлення</a:t>
            </a:r>
            <a:r>
              <a:rPr lang="ru-RU" sz="2800" b="1" i="1" dirty="0">
                <a:solidFill>
                  <a:schemeClr val="tx1"/>
                </a:solidFill>
                <a:effectLst>
                  <a:outerShdw blurRad="38100" dist="38100" dir="2700000" algn="tl">
                    <a:srgbClr val="000000"/>
                  </a:outerShdw>
                </a:effectLst>
              </a:rPr>
              <a:t> - </a:t>
            </a:r>
            <a:r>
              <a:rPr lang="ru-RU" sz="2800" b="1" i="1" dirty="0" err="1">
                <a:solidFill>
                  <a:schemeClr val="tx1"/>
                </a:solidFill>
                <a:effectLst>
                  <a:outerShdw blurRad="38100" dist="38100" dir="2700000" algn="tl">
                    <a:srgbClr val="000000"/>
                  </a:outerShdw>
                </a:effectLst>
              </a:rPr>
              <a:t>ознаки</a:t>
            </a:r>
            <a:r>
              <a:rPr lang="ru-RU" sz="2800" b="1" i="1" dirty="0">
                <a:solidFill>
                  <a:schemeClr val="tx1"/>
                </a:solidFill>
                <a:effectLst>
                  <a:outerShdw blurRad="38100" dist="38100" dir="2700000" algn="tl">
                    <a:srgbClr val="000000"/>
                  </a:outerShdw>
                </a:effectLst>
              </a:rPr>
              <a:t> </a:t>
            </a:r>
            <a:r>
              <a:rPr lang="ru-RU" sz="2800" b="1" i="1" dirty="0" err="1">
                <a:solidFill>
                  <a:schemeClr val="tx1"/>
                </a:solidFill>
                <a:effectLst>
                  <a:outerShdw blurRad="38100" dist="38100" dir="2700000" algn="tl">
                    <a:srgbClr val="000000"/>
                  </a:outerShdw>
                </a:effectLst>
              </a:rPr>
              <a:t>здавлення</a:t>
            </a:r>
            <a:r>
              <a:rPr lang="ru-RU" sz="2800" b="1" i="1" dirty="0">
                <a:solidFill>
                  <a:schemeClr val="tx1"/>
                </a:solidFill>
                <a:effectLst>
                  <a:outerShdw blurRad="38100" dist="38100" dir="2700000" algn="tl">
                    <a:srgbClr val="000000"/>
                  </a:outerShdw>
                </a:effectLst>
              </a:rPr>
              <a:t> </a:t>
            </a:r>
            <a:r>
              <a:rPr lang="ru-RU" sz="2800" b="1" i="1" dirty="0" err="1">
                <a:solidFill>
                  <a:schemeClr val="tx1"/>
                </a:solidFill>
                <a:effectLst>
                  <a:outerShdw blurRad="38100" dist="38100" dir="2700000" algn="tl">
                    <a:srgbClr val="000000"/>
                  </a:outerShdw>
                </a:effectLst>
              </a:rPr>
              <a:t>виникають</a:t>
            </a:r>
            <a:r>
              <a:rPr lang="ru-RU" sz="2800" b="1" i="1" dirty="0">
                <a:solidFill>
                  <a:schemeClr val="tx1"/>
                </a:solidFill>
                <a:effectLst>
                  <a:outerShdw blurRad="38100" dist="38100" dir="2700000" algn="tl">
                    <a:srgbClr val="000000"/>
                  </a:outerShdw>
                </a:effectLst>
              </a:rPr>
              <a:t> </a:t>
            </a:r>
            <a:r>
              <a:rPr lang="ru-RU" sz="2800" b="1" i="1" dirty="0" err="1">
                <a:solidFill>
                  <a:schemeClr val="tx1"/>
                </a:solidFill>
                <a:effectLst>
                  <a:outerShdw blurRad="38100" dist="38100" dir="2700000" algn="tl">
                    <a:srgbClr val="000000"/>
                  </a:outerShdw>
                </a:effectLst>
              </a:rPr>
              <a:t>протягом</a:t>
            </a:r>
            <a:r>
              <a:rPr lang="ru-RU" sz="2800" b="1" i="1" dirty="0">
                <a:solidFill>
                  <a:schemeClr val="tx1"/>
                </a:solidFill>
                <a:effectLst>
                  <a:outerShdw blurRad="38100" dist="38100" dir="2700000" algn="tl">
                    <a:srgbClr val="000000"/>
                  </a:outerShdw>
                </a:effectLst>
              </a:rPr>
              <a:t> 2-14 </a:t>
            </a:r>
            <a:r>
              <a:rPr lang="ru-RU" sz="2800" b="1" i="1" dirty="0" err="1">
                <a:solidFill>
                  <a:schemeClr val="tx1"/>
                </a:solidFill>
                <a:effectLst>
                  <a:outerShdw blurRad="38100" dist="38100" dir="2700000" algn="tl">
                    <a:srgbClr val="000000"/>
                  </a:outerShdw>
                </a:effectLst>
              </a:rPr>
              <a:t>діб</a:t>
            </a:r>
            <a:r>
              <a:rPr lang="ru-RU" sz="2800" b="1" i="1" dirty="0">
                <a:solidFill>
                  <a:schemeClr val="tx1"/>
                </a:solidFill>
                <a:effectLst>
                  <a:outerShdw blurRad="38100" dist="38100" dir="2700000" algn="tl">
                    <a:srgbClr val="000000"/>
                  </a:outerShdw>
                </a:effectLst>
              </a:rPr>
              <a:t> </a:t>
            </a:r>
            <a:r>
              <a:rPr lang="ru-RU" sz="2800" b="1" i="1" dirty="0" err="1">
                <a:solidFill>
                  <a:schemeClr val="tx1"/>
                </a:solidFill>
                <a:effectLst>
                  <a:outerShdw blurRad="38100" dist="38100" dir="2700000" algn="tl">
                    <a:srgbClr val="000000"/>
                  </a:outerShdw>
                </a:effectLst>
              </a:rPr>
              <a:t>після</a:t>
            </a:r>
            <a:r>
              <a:rPr lang="ru-RU" sz="2800" b="1" i="1" dirty="0">
                <a:solidFill>
                  <a:schemeClr val="tx1"/>
                </a:solidFill>
                <a:effectLst>
                  <a:outerShdw blurRad="38100" dist="38100" dir="2700000" algn="tl">
                    <a:srgbClr val="000000"/>
                  </a:outerShdw>
                </a:effectLst>
              </a:rPr>
              <a:t> </a:t>
            </a:r>
            <a:r>
              <a:rPr lang="ru-RU" sz="2800" b="1" i="1" dirty="0" err="1">
                <a:solidFill>
                  <a:schemeClr val="tx1"/>
                </a:solidFill>
                <a:effectLst>
                  <a:outerShdw blurRad="38100" dist="38100" dir="2700000" algn="tl">
                    <a:srgbClr val="000000"/>
                  </a:outerShdw>
                </a:effectLst>
              </a:rPr>
              <a:t>травми</a:t>
            </a:r>
            <a:r>
              <a:rPr lang="ru-RU" sz="2800" b="1" i="1" dirty="0" smtClean="0">
                <a:solidFill>
                  <a:schemeClr val="tx1"/>
                </a:solidFill>
                <a:effectLst>
                  <a:outerShdw blurRad="38100" dist="38100" dir="2700000" algn="tl">
                    <a:srgbClr val="000000"/>
                  </a:outerShdw>
                </a:effectLst>
              </a:rPr>
              <a:t>;</a:t>
            </a:r>
            <a:br>
              <a:rPr lang="ru-RU" sz="2800" b="1" i="1" dirty="0" smtClean="0">
                <a:solidFill>
                  <a:schemeClr val="tx1"/>
                </a:solidFill>
                <a:effectLst>
                  <a:outerShdw blurRad="38100" dist="38100" dir="2700000" algn="tl">
                    <a:srgbClr val="000000"/>
                  </a:outerShdw>
                </a:effectLst>
              </a:rPr>
            </a:br>
            <a:r>
              <a:rPr lang="ru-RU" sz="2800" b="1" i="1" dirty="0" smtClean="0">
                <a:solidFill>
                  <a:schemeClr val="tx1"/>
                </a:solidFill>
                <a:effectLst>
                  <a:outerShdw blurRad="38100" dist="38100" dir="2700000" algn="tl">
                    <a:srgbClr val="000000"/>
                  </a:outerShdw>
                </a:effectLst>
              </a:rPr>
              <a:t> </a:t>
            </a:r>
            <a:r>
              <a:rPr lang="ru-RU" sz="2800" b="1" i="1" dirty="0">
                <a:solidFill>
                  <a:schemeClr val="tx1"/>
                </a:solidFill>
                <a:effectLst>
                  <a:outerShdw blurRad="38100" dist="38100" dir="2700000" algn="tl">
                    <a:srgbClr val="000000"/>
                  </a:outerShdw>
                </a:effectLst>
              </a:rPr>
              <a:t>• </a:t>
            </a:r>
            <a:r>
              <a:rPr lang="ru-RU" sz="2800" b="1" i="1" dirty="0" err="1">
                <a:solidFill>
                  <a:schemeClr val="tx1"/>
                </a:solidFill>
                <a:effectLst>
                  <a:outerShdw blurRad="38100" dist="38100" dir="2700000" algn="tl">
                    <a:srgbClr val="000000"/>
                  </a:outerShdw>
                </a:effectLst>
              </a:rPr>
              <a:t>Хронічне</a:t>
            </a:r>
            <a:r>
              <a:rPr lang="ru-RU" sz="2800" b="1" i="1" dirty="0">
                <a:solidFill>
                  <a:schemeClr val="tx1"/>
                </a:solidFill>
                <a:effectLst>
                  <a:outerShdw blurRad="38100" dist="38100" dir="2700000" algn="tl">
                    <a:srgbClr val="000000"/>
                  </a:outerShdw>
                </a:effectLst>
              </a:rPr>
              <a:t> </a:t>
            </a:r>
            <a:r>
              <a:rPr lang="ru-RU" sz="2800" b="1" i="1" dirty="0" err="1">
                <a:solidFill>
                  <a:schemeClr val="tx1"/>
                </a:solidFill>
                <a:effectLst>
                  <a:outerShdw blurRad="38100" dist="38100" dir="2700000" algn="tl">
                    <a:srgbClr val="000000"/>
                  </a:outerShdw>
                </a:effectLst>
              </a:rPr>
              <a:t>здавлення</a:t>
            </a:r>
            <a:r>
              <a:rPr lang="ru-RU" sz="2800" b="1" i="1" dirty="0">
                <a:solidFill>
                  <a:schemeClr val="tx1"/>
                </a:solidFill>
                <a:effectLst>
                  <a:outerShdw blurRad="38100" dist="38100" dir="2700000" algn="tl">
                    <a:srgbClr val="000000"/>
                  </a:outerShdw>
                </a:effectLst>
              </a:rPr>
              <a:t> </a:t>
            </a:r>
            <a:r>
              <a:rPr lang="ru-RU" sz="2800" b="1" i="1" dirty="0" smtClean="0">
                <a:solidFill>
                  <a:schemeClr val="tx1"/>
                </a:solidFill>
                <a:effectLst>
                  <a:outerShdw blurRad="38100" dist="38100" dir="2700000" algn="tl">
                    <a:srgbClr val="000000"/>
                  </a:outerShdw>
                </a:effectLst>
              </a:rPr>
              <a:t>– </a:t>
            </a:r>
            <a:r>
              <a:rPr lang="ru-RU" sz="2800" b="1" i="1" dirty="0" err="1" smtClean="0">
                <a:solidFill>
                  <a:schemeClr val="tx1"/>
                </a:solidFill>
                <a:effectLst>
                  <a:outerShdw blurRad="38100" dist="38100" dir="2700000" algn="tl">
                    <a:srgbClr val="000000"/>
                  </a:outerShdw>
                </a:effectLst>
              </a:rPr>
              <a:t>загрозлива</a:t>
            </a:r>
            <a:r>
              <a:rPr lang="ru-RU" sz="2800" b="1" i="1" dirty="0" smtClean="0">
                <a:solidFill>
                  <a:schemeClr val="tx1"/>
                </a:solidFill>
                <a:effectLst>
                  <a:outerShdw blurRad="38100" dist="38100" dir="2700000" algn="tl">
                    <a:srgbClr val="000000"/>
                  </a:outerShdw>
                </a:effectLst>
              </a:rPr>
              <a:t> </a:t>
            </a:r>
            <a:r>
              <a:rPr lang="ru-RU" sz="2800" b="1" i="1" dirty="0" err="1" smtClean="0">
                <a:solidFill>
                  <a:schemeClr val="tx1"/>
                </a:solidFill>
                <a:effectLst>
                  <a:outerShdw blurRad="38100" dist="38100" dir="2700000" algn="tl">
                    <a:srgbClr val="000000"/>
                  </a:outerShdw>
                </a:effectLst>
              </a:rPr>
              <a:t>клінічна</a:t>
            </a:r>
            <a:r>
              <a:rPr lang="ru-RU" sz="2800" b="1" i="1" dirty="0" smtClean="0">
                <a:solidFill>
                  <a:schemeClr val="tx1"/>
                </a:solidFill>
                <a:effectLst>
                  <a:outerShdw blurRad="38100" dist="38100" dir="2700000" algn="tl">
                    <a:srgbClr val="000000"/>
                  </a:outerShdw>
                </a:effectLst>
              </a:rPr>
              <a:t> </a:t>
            </a:r>
            <a:r>
              <a:rPr lang="ru-RU" sz="2800" b="1" i="1" dirty="0">
                <a:solidFill>
                  <a:schemeClr val="tx1"/>
                </a:solidFill>
                <a:effectLst>
                  <a:outerShdw blurRad="38100" dist="38100" dir="2700000" algn="tl">
                    <a:srgbClr val="000000"/>
                  </a:outerShdw>
                </a:effectLst>
              </a:rPr>
              <a:t>симптоматика через 15 </a:t>
            </a:r>
            <a:r>
              <a:rPr lang="ru-RU" sz="2800" b="1" i="1" dirty="0" err="1">
                <a:solidFill>
                  <a:schemeClr val="tx1"/>
                </a:solidFill>
                <a:effectLst>
                  <a:outerShdw blurRad="38100" dist="38100" dir="2700000" algn="tl">
                    <a:srgbClr val="000000"/>
                  </a:outerShdw>
                </a:effectLst>
              </a:rPr>
              <a:t>діб</a:t>
            </a:r>
            <a:r>
              <a:rPr lang="ru-RU" sz="2800" b="1" i="1" dirty="0">
                <a:solidFill>
                  <a:schemeClr val="tx1"/>
                </a:solidFill>
                <a:effectLst>
                  <a:outerShdw blurRad="38100" dist="38100" dir="2700000" algn="tl">
                    <a:srgbClr val="000000"/>
                  </a:outerShdw>
                </a:effectLst>
              </a:rPr>
              <a:t> і </a:t>
            </a:r>
            <a:r>
              <a:rPr lang="ru-RU" sz="2800" b="1" i="1" dirty="0" err="1">
                <a:solidFill>
                  <a:schemeClr val="tx1"/>
                </a:solidFill>
                <a:effectLst>
                  <a:outerShdw blurRad="38100" dist="38100" dir="2700000" algn="tl">
                    <a:srgbClr val="000000"/>
                  </a:outerShdw>
                </a:effectLst>
              </a:rPr>
              <a:t>більше</a:t>
            </a:r>
            <a:r>
              <a:rPr lang="ru-RU" sz="2800" b="1" i="1" dirty="0">
                <a:solidFill>
                  <a:schemeClr val="tx1"/>
                </a:solidFill>
                <a:effectLst>
                  <a:outerShdw blurRad="38100" dist="38100" dir="2700000" algn="tl">
                    <a:srgbClr val="000000"/>
                  </a:outerShdw>
                </a:effectLst>
              </a:rPr>
              <a:t> </a:t>
            </a:r>
            <a:r>
              <a:rPr lang="ru-RU" sz="2800" b="1" i="1" dirty="0" err="1">
                <a:solidFill>
                  <a:schemeClr val="tx1"/>
                </a:solidFill>
                <a:effectLst>
                  <a:outerShdw blurRad="38100" dist="38100" dir="2700000" algn="tl">
                    <a:srgbClr val="000000"/>
                  </a:outerShdw>
                </a:effectLst>
              </a:rPr>
              <a:t>після</a:t>
            </a:r>
            <a:r>
              <a:rPr lang="ru-RU" sz="2800" b="1" i="1" dirty="0">
                <a:solidFill>
                  <a:schemeClr val="tx1"/>
                </a:solidFill>
                <a:effectLst>
                  <a:outerShdw blurRad="38100" dist="38100" dir="2700000" algn="tl">
                    <a:srgbClr val="000000"/>
                  </a:outerShdw>
                </a:effectLst>
              </a:rPr>
              <a:t> ЧМТ</a:t>
            </a:r>
            <a:endParaRPr lang="ru-RU" sz="2800" dirty="0">
              <a:solidFill>
                <a:schemeClr val="tx1"/>
              </a:solidFill>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38248" name="Picture 8"/>
          <p:cNvPicPr>
            <a:picLocks noChangeAspect="1" noChangeArrowheads="1"/>
          </p:cNvPicPr>
          <p:nvPr/>
        </p:nvPicPr>
        <p:blipFill>
          <a:blip r:embed="rId2"/>
          <a:srcRect/>
          <a:stretch>
            <a:fillRect/>
          </a:stretch>
        </p:blipFill>
        <p:spPr bwMode="auto">
          <a:xfrm>
            <a:off x="2362200" y="0"/>
            <a:ext cx="5486400" cy="4389438"/>
          </a:xfrm>
          <a:prstGeom prst="rect">
            <a:avLst/>
          </a:prstGeom>
          <a:noFill/>
          <a:ln w="9525">
            <a:noFill/>
            <a:miter lim="800000"/>
            <a:headEnd/>
            <a:tailEnd/>
          </a:ln>
          <a:effectLst/>
        </p:spPr>
      </p:pic>
      <p:pic>
        <p:nvPicPr>
          <p:cNvPr id="138245" name="Picture 5"/>
          <p:cNvPicPr>
            <a:picLocks noChangeAspect="1" noChangeArrowheads="1"/>
          </p:cNvPicPr>
          <p:nvPr/>
        </p:nvPicPr>
        <p:blipFill>
          <a:blip r:embed="rId3"/>
          <a:srcRect/>
          <a:stretch>
            <a:fillRect/>
          </a:stretch>
        </p:blipFill>
        <p:spPr bwMode="auto">
          <a:xfrm>
            <a:off x="0" y="3733800"/>
            <a:ext cx="3078163" cy="3124200"/>
          </a:xfrm>
          <a:prstGeom prst="rect">
            <a:avLst/>
          </a:prstGeom>
          <a:noFill/>
          <a:ln w="9525">
            <a:noFill/>
            <a:miter lim="800000"/>
            <a:headEnd/>
            <a:tailEnd/>
          </a:ln>
          <a:effectLst/>
        </p:spPr>
      </p:pic>
      <p:pic>
        <p:nvPicPr>
          <p:cNvPr id="138247" name="Picture 7"/>
          <p:cNvPicPr>
            <a:picLocks noChangeAspect="1" noChangeArrowheads="1"/>
          </p:cNvPicPr>
          <p:nvPr/>
        </p:nvPicPr>
        <p:blipFill>
          <a:blip r:embed="rId4"/>
          <a:srcRect/>
          <a:stretch>
            <a:fillRect/>
          </a:stretch>
        </p:blipFill>
        <p:spPr bwMode="auto">
          <a:xfrm>
            <a:off x="5181600" y="3937000"/>
            <a:ext cx="3962400" cy="2921000"/>
          </a:xfrm>
          <a:prstGeom prst="rect">
            <a:avLst/>
          </a:prstGeom>
          <a:noFill/>
          <a:ln w="9525">
            <a:noFill/>
            <a:miter lim="800000"/>
            <a:headEnd/>
            <a:tailEnd/>
          </a:ln>
          <a:effectLst/>
        </p:spPr>
      </p:pic>
      <p:sp>
        <p:nvSpPr>
          <p:cNvPr id="138246" name="Rectangle 6"/>
          <p:cNvSpPr>
            <a:spLocks noChangeArrowheads="1"/>
          </p:cNvSpPr>
          <p:nvPr/>
        </p:nvSpPr>
        <p:spPr bwMode="auto">
          <a:xfrm>
            <a:off x="6172200" y="2667000"/>
            <a:ext cx="2667000" cy="1295400"/>
          </a:xfrm>
          <a:prstGeom prst="rect">
            <a:avLst/>
          </a:prstGeom>
          <a:noFill/>
          <a:ln w="9525">
            <a:noFill/>
            <a:miter lim="800000"/>
            <a:headEnd/>
            <a:tailEnd/>
          </a:ln>
          <a:effectLst/>
        </p:spPr>
        <p:txBody>
          <a:bodyPr anchor="ctr"/>
          <a:lstStyle/>
          <a:p>
            <a:pPr algn="ctr"/>
            <a:r>
              <a:rPr lang="ru-RU" sz="2400" b="1" i="1" dirty="0" err="1" smtClean="0">
                <a:solidFill>
                  <a:srgbClr val="FF0000"/>
                </a:solidFill>
                <a:effectLst>
                  <a:outerShdw blurRad="38100" dist="38100" dir="2700000" algn="tl">
                    <a:srgbClr val="C0C0C0"/>
                  </a:outerShdw>
                </a:effectLst>
              </a:rPr>
              <a:t>Депресивний</a:t>
            </a:r>
            <a:r>
              <a:rPr lang="ru-RU" sz="2400" b="1" i="1" dirty="0" smtClean="0">
                <a:solidFill>
                  <a:srgbClr val="FF0000"/>
                </a:solidFill>
                <a:effectLst>
                  <a:outerShdw blurRad="38100" dist="38100" dir="2700000" algn="tl">
                    <a:srgbClr val="C0C0C0"/>
                  </a:outerShdw>
                </a:effectLst>
              </a:rPr>
              <a:t> вдавлений </a:t>
            </a:r>
            <a:r>
              <a:rPr lang="ru-RU" sz="2400" b="1" i="1" dirty="0">
                <a:solidFill>
                  <a:srgbClr val="FF0000"/>
                </a:solidFill>
                <a:effectLst>
                  <a:outerShdw blurRad="38100" dist="38100" dir="2700000" algn="tl">
                    <a:srgbClr val="C0C0C0"/>
                  </a:outerShdw>
                </a:effectLst>
              </a:rPr>
              <a:t>перелом</a:t>
            </a:r>
          </a:p>
        </p:txBody>
      </p:sp>
      <p:sp>
        <p:nvSpPr>
          <p:cNvPr id="138242" name="Rectangle 2"/>
          <p:cNvSpPr>
            <a:spLocks noGrp="1" noChangeArrowheads="1"/>
          </p:cNvSpPr>
          <p:nvPr>
            <p:ph type="title"/>
          </p:nvPr>
        </p:nvSpPr>
        <p:spPr>
          <a:xfrm>
            <a:off x="0" y="2667000"/>
            <a:ext cx="2819400" cy="914400"/>
          </a:xfrm>
        </p:spPr>
        <p:txBody>
          <a:bodyPr/>
          <a:lstStyle/>
          <a:p>
            <a:r>
              <a:rPr lang="ru-RU" sz="2400" b="1" i="1" dirty="0" err="1" smtClean="0">
                <a:solidFill>
                  <a:srgbClr val="FF0000"/>
                </a:solidFill>
                <a:effectLst>
                  <a:outerShdw blurRad="38100" dist="38100" dir="2700000" algn="tl">
                    <a:srgbClr val="C0C0C0"/>
                  </a:outerShdw>
                </a:effectLst>
              </a:rPr>
              <a:t>Імпресійний</a:t>
            </a:r>
            <a:r>
              <a:rPr lang="ru-RU" sz="2400" b="1" i="1" dirty="0" smtClean="0">
                <a:solidFill>
                  <a:srgbClr val="FF0000"/>
                </a:solidFill>
                <a:effectLst>
                  <a:outerShdw blurRad="38100" dist="38100" dir="2700000" algn="tl">
                    <a:srgbClr val="C0C0C0"/>
                  </a:outerShdw>
                </a:effectLst>
              </a:rPr>
              <a:t> вдавлений </a:t>
            </a:r>
            <a:r>
              <a:rPr lang="ru-RU" sz="2400" b="1" i="1" dirty="0">
                <a:solidFill>
                  <a:srgbClr val="FF0000"/>
                </a:solidFill>
                <a:effectLst>
                  <a:outerShdw blurRad="38100" dist="38100" dir="2700000" algn="tl">
                    <a:srgbClr val="C0C0C0"/>
                  </a:outerShdw>
                </a:effectLst>
              </a:rPr>
              <a:t>перелом</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30407" name="Picture 7" descr="Вдавленный перелом"/>
          <p:cNvPicPr>
            <a:picLocks noChangeAspect="1" noChangeArrowheads="1"/>
          </p:cNvPicPr>
          <p:nvPr/>
        </p:nvPicPr>
        <p:blipFill>
          <a:blip r:embed="rId2"/>
          <a:srcRect/>
          <a:stretch>
            <a:fillRect/>
          </a:stretch>
        </p:blipFill>
        <p:spPr bwMode="auto">
          <a:xfrm>
            <a:off x="0" y="3810000"/>
            <a:ext cx="3429000" cy="3043238"/>
          </a:xfrm>
          <a:prstGeom prst="rect">
            <a:avLst/>
          </a:prstGeom>
          <a:noFill/>
        </p:spPr>
      </p:pic>
      <p:pic>
        <p:nvPicPr>
          <p:cNvPr id="230402" name="Picture 2"/>
          <p:cNvPicPr>
            <a:picLocks noChangeAspect="1" noChangeArrowheads="1"/>
          </p:cNvPicPr>
          <p:nvPr/>
        </p:nvPicPr>
        <p:blipFill>
          <a:blip r:embed="rId3"/>
          <a:srcRect/>
          <a:stretch>
            <a:fillRect/>
          </a:stretch>
        </p:blipFill>
        <p:spPr bwMode="auto">
          <a:xfrm>
            <a:off x="15875" y="533400"/>
            <a:ext cx="3144838" cy="3505200"/>
          </a:xfrm>
          <a:prstGeom prst="rect">
            <a:avLst/>
          </a:prstGeom>
          <a:noFill/>
          <a:ln w="12700">
            <a:solidFill>
              <a:schemeClr val="tx1"/>
            </a:solidFill>
            <a:miter lim="800000"/>
            <a:headEnd/>
            <a:tailEnd/>
          </a:ln>
          <a:effectLst/>
        </p:spPr>
      </p:pic>
      <p:sp>
        <p:nvSpPr>
          <p:cNvPr id="230403" name="Text Box 3"/>
          <p:cNvSpPr txBox="1">
            <a:spLocks noChangeArrowheads="1"/>
          </p:cNvSpPr>
          <p:nvPr/>
        </p:nvSpPr>
        <p:spPr bwMode="auto">
          <a:xfrm>
            <a:off x="152400" y="0"/>
            <a:ext cx="8763000" cy="584775"/>
          </a:xfrm>
          <a:prstGeom prst="rect">
            <a:avLst/>
          </a:prstGeom>
          <a:noFill/>
          <a:ln w="9525">
            <a:noFill/>
            <a:miter lim="800000"/>
            <a:headEnd/>
            <a:tailEnd/>
          </a:ln>
          <a:effectLst/>
        </p:spPr>
        <p:txBody>
          <a:bodyPr>
            <a:spAutoFit/>
          </a:bodyPr>
          <a:lstStyle/>
          <a:p>
            <a:r>
              <a:rPr lang="ru-RU" sz="3200" b="1" i="1" dirty="0" err="1" smtClean="0">
                <a:solidFill>
                  <a:srgbClr val="FF0000"/>
                </a:solidFill>
                <a:effectLst>
                  <a:outerShdw blurRad="38100" dist="38100" dir="2700000" algn="tl">
                    <a:srgbClr val="FFFFFF"/>
                  </a:outerShdw>
                </a:effectLst>
                <a:cs typeface="Arial" charset="0"/>
              </a:rPr>
              <a:t>Вдавлені</a:t>
            </a:r>
            <a:r>
              <a:rPr lang="ru-RU" sz="3200" b="1" i="1" dirty="0" smtClean="0">
                <a:solidFill>
                  <a:srgbClr val="FF0000"/>
                </a:solidFill>
                <a:effectLst>
                  <a:outerShdw blurRad="38100" dist="38100" dir="2700000" algn="tl">
                    <a:srgbClr val="FFFFFF"/>
                  </a:outerShdw>
                </a:effectLst>
                <a:cs typeface="Arial" charset="0"/>
              </a:rPr>
              <a:t> переломи </a:t>
            </a:r>
            <a:r>
              <a:rPr lang="ru-RU" sz="3200" b="1" i="1" dirty="0" err="1" smtClean="0">
                <a:solidFill>
                  <a:srgbClr val="FF0000"/>
                </a:solidFill>
                <a:effectLst>
                  <a:outerShdw blurRad="38100" dist="38100" dir="2700000" algn="tl">
                    <a:srgbClr val="FFFFFF"/>
                  </a:outerShdw>
                </a:effectLst>
                <a:cs typeface="Arial" charset="0"/>
              </a:rPr>
              <a:t>склепіння</a:t>
            </a:r>
            <a:r>
              <a:rPr lang="ru-RU" sz="3200" b="1" i="1" dirty="0" smtClean="0">
                <a:solidFill>
                  <a:srgbClr val="FF0000"/>
                </a:solidFill>
                <a:effectLst>
                  <a:outerShdw blurRad="38100" dist="38100" dir="2700000" algn="tl">
                    <a:srgbClr val="FFFFFF"/>
                  </a:outerShdw>
                </a:effectLst>
                <a:cs typeface="Arial" charset="0"/>
              </a:rPr>
              <a:t> </a:t>
            </a:r>
            <a:r>
              <a:rPr lang="ru-RU" sz="3200" b="1" i="1" dirty="0">
                <a:solidFill>
                  <a:srgbClr val="FF0000"/>
                </a:solidFill>
                <a:effectLst>
                  <a:outerShdw blurRad="38100" dist="38100" dir="2700000" algn="tl">
                    <a:srgbClr val="FFFFFF"/>
                  </a:outerShdw>
                </a:effectLst>
                <a:cs typeface="Arial" charset="0"/>
              </a:rPr>
              <a:t>черепа</a:t>
            </a:r>
            <a:endParaRPr lang="en-US" sz="3200" b="1" i="1" dirty="0">
              <a:solidFill>
                <a:srgbClr val="FF0000"/>
              </a:solidFill>
              <a:effectLst>
                <a:outerShdw blurRad="38100" dist="38100" dir="2700000" algn="tl">
                  <a:srgbClr val="FFFFFF"/>
                </a:outerShdw>
              </a:effectLst>
              <a:cs typeface="Arial" charset="0"/>
            </a:endParaRPr>
          </a:p>
        </p:txBody>
      </p:sp>
      <p:pic>
        <p:nvPicPr>
          <p:cNvPr id="230404" name="Picture 4"/>
          <p:cNvPicPr>
            <a:picLocks noChangeAspect="1" noChangeArrowheads="1"/>
          </p:cNvPicPr>
          <p:nvPr/>
        </p:nvPicPr>
        <p:blipFill>
          <a:blip r:embed="rId4"/>
          <a:srcRect/>
          <a:stretch>
            <a:fillRect/>
          </a:stretch>
        </p:blipFill>
        <p:spPr bwMode="auto">
          <a:xfrm>
            <a:off x="3200400" y="914400"/>
            <a:ext cx="5943600" cy="5943600"/>
          </a:xfrm>
          <a:prstGeom prst="rect">
            <a:avLst/>
          </a:prstGeom>
          <a:noFill/>
          <a:ln w="12700">
            <a:solidFill>
              <a:schemeClr val="tx1"/>
            </a:solidFill>
            <a:miter lim="800000"/>
            <a:headEnd/>
            <a:tailEnd/>
          </a:ln>
          <a:effectLst/>
        </p:spPr>
      </p:pic>
      <p:sp>
        <p:nvSpPr>
          <p:cNvPr id="230406" name="Line 6"/>
          <p:cNvSpPr>
            <a:spLocks noChangeShapeType="1"/>
          </p:cNvSpPr>
          <p:nvPr/>
        </p:nvSpPr>
        <p:spPr bwMode="auto">
          <a:xfrm>
            <a:off x="3708400" y="4292600"/>
            <a:ext cx="5256213" cy="0"/>
          </a:xfrm>
          <a:prstGeom prst="line">
            <a:avLst/>
          </a:prstGeom>
          <a:noFill/>
          <a:ln w="9525">
            <a:solidFill>
              <a:schemeClr val="tx1"/>
            </a:solidFill>
            <a:round/>
            <a:headEnd/>
            <a:tailEnd/>
          </a:ln>
          <a:effectLst/>
        </p:spPr>
        <p:txBody>
          <a:bodyPr/>
          <a:lstStyle/>
          <a:p>
            <a:endParaRPr lang="ru-RU"/>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92868" name="Picture 4"/>
          <p:cNvPicPr>
            <a:picLocks noChangeAspect="1" noChangeArrowheads="1"/>
          </p:cNvPicPr>
          <p:nvPr/>
        </p:nvPicPr>
        <p:blipFill>
          <a:blip r:embed="rId2"/>
          <a:srcRect/>
          <a:stretch>
            <a:fillRect/>
          </a:stretch>
        </p:blipFill>
        <p:spPr bwMode="auto">
          <a:xfrm>
            <a:off x="0" y="0"/>
            <a:ext cx="4572000" cy="3660775"/>
          </a:xfrm>
          <a:prstGeom prst="rect">
            <a:avLst/>
          </a:prstGeom>
          <a:noFill/>
          <a:ln w="9525">
            <a:noFill/>
            <a:miter lim="800000"/>
            <a:headEnd/>
            <a:tailEnd/>
          </a:ln>
          <a:effectLst/>
        </p:spPr>
      </p:pic>
      <p:pic>
        <p:nvPicPr>
          <p:cNvPr id="292869" name="Picture 5"/>
          <p:cNvPicPr>
            <a:picLocks noChangeAspect="1" noChangeArrowheads="1"/>
          </p:cNvPicPr>
          <p:nvPr/>
        </p:nvPicPr>
        <p:blipFill>
          <a:blip r:embed="rId3"/>
          <a:srcRect/>
          <a:stretch>
            <a:fillRect/>
          </a:stretch>
        </p:blipFill>
        <p:spPr bwMode="auto">
          <a:xfrm>
            <a:off x="4572000" y="0"/>
            <a:ext cx="4572000" cy="3668713"/>
          </a:xfrm>
          <a:prstGeom prst="rect">
            <a:avLst/>
          </a:prstGeom>
          <a:noFill/>
          <a:ln w="9525">
            <a:noFill/>
            <a:miter lim="800000"/>
            <a:headEnd/>
            <a:tailEnd/>
          </a:ln>
          <a:effectLst/>
        </p:spPr>
      </p:pic>
      <p:sp>
        <p:nvSpPr>
          <p:cNvPr id="292870" name="Rectangle 6"/>
          <p:cNvSpPr>
            <a:spLocks noChangeArrowheads="1"/>
          </p:cNvSpPr>
          <p:nvPr/>
        </p:nvSpPr>
        <p:spPr bwMode="auto">
          <a:xfrm>
            <a:off x="3733800" y="3566388"/>
            <a:ext cx="5410200" cy="3170099"/>
          </a:xfrm>
          <a:prstGeom prst="rect">
            <a:avLst/>
          </a:prstGeom>
          <a:noFill/>
          <a:ln w="9525">
            <a:noFill/>
            <a:miter lim="800000"/>
            <a:headEnd/>
            <a:tailEnd/>
          </a:ln>
          <a:effectLst/>
        </p:spPr>
        <p:txBody>
          <a:bodyPr anchor="ctr">
            <a:spAutoFit/>
          </a:bodyPr>
          <a:lstStyle/>
          <a:p>
            <a:r>
              <a:rPr lang="ru-RU" sz="2000" b="1" i="1" dirty="0" err="1">
                <a:solidFill>
                  <a:srgbClr val="FF0000"/>
                </a:solidFill>
              </a:rPr>
              <a:t>Множинні</a:t>
            </a:r>
            <a:r>
              <a:rPr lang="ru-RU" sz="2000" b="1" i="1" dirty="0">
                <a:solidFill>
                  <a:srgbClr val="FF0000"/>
                </a:solidFill>
              </a:rPr>
              <a:t> </a:t>
            </a:r>
            <a:r>
              <a:rPr lang="ru-RU" sz="2000" b="1" i="1" dirty="0" err="1">
                <a:solidFill>
                  <a:srgbClr val="FF0000"/>
                </a:solidFill>
              </a:rPr>
              <a:t>вдавлені</a:t>
            </a:r>
            <a:r>
              <a:rPr lang="ru-RU" sz="2000" b="1" i="1" dirty="0">
                <a:solidFill>
                  <a:srgbClr val="FF0000"/>
                </a:solidFill>
              </a:rPr>
              <a:t> переломи </a:t>
            </a:r>
            <a:r>
              <a:rPr lang="ru-RU" sz="2000" b="1" i="1" dirty="0" err="1">
                <a:solidFill>
                  <a:srgbClr val="FF0000"/>
                </a:solidFill>
              </a:rPr>
              <a:t>склепіння</a:t>
            </a:r>
            <a:r>
              <a:rPr lang="ru-RU" sz="2000" b="1" i="1" dirty="0">
                <a:solidFill>
                  <a:srgbClr val="FF0000"/>
                </a:solidFill>
              </a:rPr>
              <a:t> черепа </a:t>
            </a:r>
            <a:r>
              <a:rPr lang="ru-RU" sz="2000" b="1" i="1" dirty="0" err="1">
                <a:solidFill>
                  <a:srgbClr val="FF0000"/>
                </a:solidFill>
              </a:rPr>
              <a:t>після</a:t>
            </a:r>
            <a:r>
              <a:rPr lang="ru-RU" sz="2000" b="1" i="1" dirty="0">
                <a:solidFill>
                  <a:srgbClr val="FF0000"/>
                </a:solidFill>
              </a:rPr>
              <a:t> </a:t>
            </a:r>
            <a:r>
              <a:rPr lang="ru-RU" sz="2000" b="1" i="1" dirty="0" err="1">
                <a:solidFill>
                  <a:srgbClr val="FF0000"/>
                </a:solidFill>
              </a:rPr>
              <a:t>ударів</a:t>
            </a:r>
            <a:r>
              <a:rPr lang="ru-RU" sz="2000" b="1" i="1" dirty="0">
                <a:solidFill>
                  <a:srgbClr val="FF0000"/>
                </a:solidFill>
              </a:rPr>
              <a:t> обухом </a:t>
            </a:r>
            <a:r>
              <a:rPr lang="ru-RU" sz="2000" b="1" i="1" dirty="0" err="1">
                <a:solidFill>
                  <a:srgbClr val="FF0000"/>
                </a:solidFill>
              </a:rPr>
              <a:t>сокири</a:t>
            </a:r>
            <a:r>
              <a:rPr lang="ru-RU" sz="2000" b="1" i="1" dirty="0">
                <a:solidFill>
                  <a:srgbClr val="FF0000"/>
                </a:solidFill>
              </a:rPr>
              <a:t> по </a:t>
            </a:r>
            <a:r>
              <a:rPr lang="ru-RU" sz="2000" b="1" i="1" dirty="0" err="1">
                <a:solidFill>
                  <a:srgbClr val="FF0000"/>
                </a:solidFill>
              </a:rPr>
              <a:t>голові</a:t>
            </a:r>
            <a:endParaRPr lang="ru-RU" sz="2000" b="1" i="1" dirty="0">
              <a:solidFill>
                <a:srgbClr val="FF0000"/>
              </a:solidFill>
            </a:endParaRPr>
          </a:p>
          <a:p>
            <a:r>
              <a:rPr lang="ru-RU" sz="2000" b="1" i="1" dirty="0" err="1"/>
              <a:t>Чоловік</a:t>
            </a:r>
            <a:r>
              <a:rPr lang="ru-RU" sz="2000" b="1" i="1" dirty="0"/>
              <a:t>, 40 </a:t>
            </a:r>
            <a:r>
              <a:rPr lang="ru-RU" sz="2000" b="1" i="1" dirty="0" err="1"/>
              <a:t>років</a:t>
            </a:r>
            <a:r>
              <a:rPr lang="ru-RU" sz="2000" b="1" i="1" dirty="0"/>
              <a:t>, помер в </a:t>
            </a:r>
            <a:r>
              <a:rPr lang="ru-RU" sz="2000" b="1" i="1" dirty="0" err="1"/>
              <a:t>машині</a:t>
            </a:r>
            <a:r>
              <a:rPr lang="ru-RU" sz="2000" b="1" i="1" dirty="0"/>
              <a:t> </a:t>
            </a:r>
            <a:r>
              <a:rPr lang="ru-RU" sz="2000" b="1" i="1" dirty="0" err="1"/>
              <a:t>швидкої</a:t>
            </a:r>
            <a:r>
              <a:rPr lang="ru-RU" sz="2000" b="1" i="1" dirty="0"/>
              <a:t> </a:t>
            </a:r>
            <a:r>
              <a:rPr lang="ru-RU" sz="2000" b="1" i="1" dirty="0" err="1"/>
              <a:t>допомоги</a:t>
            </a:r>
            <a:r>
              <a:rPr lang="ru-RU" sz="2000" b="1" i="1" dirty="0"/>
              <a:t> </a:t>
            </a:r>
            <a:r>
              <a:rPr lang="ru-RU" sz="2000" b="1" i="1" dirty="0" err="1"/>
              <a:t>приблизно</a:t>
            </a:r>
            <a:r>
              <a:rPr lang="ru-RU" sz="2000" b="1" i="1" dirty="0"/>
              <a:t> через 3 </a:t>
            </a:r>
            <a:r>
              <a:rPr lang="ru-RU" sz="2000" b="1" i="1" dirty="0" err="1"/>
              <a:t>години</a:t>
            </a:r>
            <a:r>
              <a:rPr lang="ru-RU" sz="2000" b="1" i="1" dirty="0"/>
              <a:t> </a:t>
            </a:r>
            <a:r>
              <a:rPr lang="ru-RU" sz="2000" b="1" i="1" dirty="0" err="1"/>
              <a:t>після</a:t>
            </a:r>
            <a:r>
              <a:rPr lang="ru-RU" sz="2000" b="1" i="1" dirty="0"/>
              <a:t> </a:t>
            </a:r>
            <a:r>
              <a:rPr lang="ru-RU" sz="2000" b="1" i="1" dirty="0" err="1"/>
              <a:t>травми</a:t>
            </a:r>
            <a:r>
              <a:rPr lang="ru-RU" sz="2000" b="1" i="1" dirty="0"/>
              <a:t> - </a:t>
            </a:r>
            <a:r>
              <a:rPr lang="ru-RU" sz="2000" b="1" i="1" dirty="0" err="1"/>
              <a:t>ударів</a:t>
            </a:r>
            <a:r>
              <a:rPr lang="ru-RU" sz="2000" b="1" i="1" dirty="0"/>
              <a:t> обухом </a:t>
            </a:r>
            <a:r>
              <a:rPr lang="ru-RU" sz="2000" b="1" i="1" dirty="0" err="1"/>
              <a:t>сокири</a:t>
            </a:r>
            <a:r>
              <a:rPr lang="ru-RU" sz="2000" b="1" i="1" dirty="0"/>
              <a:t> по </a:t>
            </a:r>
            <a:r>
              <a:rPr lang="ru-RU" sz="2000" b="1" i="1" dirty="0" err="1"/>
              <a:t>голові</a:t>
            </a:r>
            <a:r>
              <a:rPr lang="ru-RU" sz="2000" b="1" i="1" dirty="0"/>
              <a:t>. На </a:t>
            </a:r>
            <a:r>
              <a:rPr lang="ru-RU" sz="2000" b="1" i="1" dirty="0" err="1"/>
              <a:t>розтині</a:t>
            </a:r>
            <a:r>
              <a:rPr lang="ru-RU" sz="2000" b="1" i="1" dirty="0"/>
              <a:t> </a:t>
            </a:r>
            <a:r>
              <a:rPr lang="ru-RU" sz="2000" b="1" i="1" dirty="0" err="1"/>
              <a:t>виявлено</a:t>
            </a:r>
            <a:r>
              <a:rPr lang="ru-RU" sz="2000" b="1" i="1" dirty="0"/>
              <a:t> 6 </a:t>
            </a:r>
            <a:r>
              <a:rPr lang="ru-RU" sz="2000" b="1" i="1" dirty="0" smtClean="0"/>
              <a:t>ушиблено-</a:t>
            </a:r>
            <a:r>
              <a:rPr lang="ru-RU" sz="2000" b="1" i="1" dirty="0" err="1" smtClean="0"/>
              <a:t>рваних</a:t>
            </a:r>
            <a:r>
              <a:rPr lang="ru-RU" sz="2000" b="1" i="1" dirty="0" smtClean="0"/>
              <a:t> </a:t>
            </a:r>
            <a:r>
              <a:rPr lang="ru-RU" sz="2000" b="1" i="1" dirty="0"/>
              <a:t>ран </a:t>
            </a:r>
            <a:r>
              <a:rPr lang="ru-RU" sz="2000" b="1" i="1" dirty="0" err="1"/>
              <a:t>тім'яної</a:t>
            </a:r>
            <a:r>
              <a:rPr lang="ru-RU" sz="2000" b="1" i="1" dirty="0"/>
              <a:t> і </a:t>
            </a:r>
            <a:r>
              <a:rPr lang="ru-RU" sz="2000" b="1" i="1" dirty="0" err="1"/>
              <a:t>потиличної</a:t>
            </a:r>
            <a:r>
              <a:rPr lang="ru-RU" sz="2000" b="1" i="1" dirty="0"/>
              <a:t> областей, три </a:t>
            </a:r>
            <a:r>
              <a:rPr lang="ru-RU" sz="2000" b="1" i="1" dirty="0" err="1"/>
              <a:t>вдавлених</a:t>
            </a:r>
            <a:r>
              <a:rPr lang="ru-RU" sz="2000" b="1" i="1" dirty="0"/>
              <a:t> </a:t>
            </a:r>
            <a:r>
              <a:rPr lang="ru-RU" sz="2000" b="1" i="1" dirty="0" smtClean="0"/>
              <a:t>переломи </a:t>
            </a:r>
            <a:r>
              <a:rPr lang="ru-RU" sz="2000" b="1" i="1" dirty="0" err="1"/>
              <a:t>склепіння</a:t>
            </a:r>
            <a:r>
              <a:rPr lang="ru-RU" sz="2000" b="1" i="1" dirty="0"/>
              <a:t> черепа</a:t>
            </a:r>
            <a:endParaRPr lang="ru-RU" sz="2000" dirty="0"/>
          </a:p>
        </p:txBody>
      </p:sp>
      <p:pic>
        <p:nvPicPr>
          <p:cNvPr id="292871" name="Picture 7"/>
          <p:cNvPicPr>
            <a:picLocks noChangeAspect="1" noChangeArrowheads="1"/>
          </p:cNvPicPr>
          <p:nvPr/>
        </p:nvPicPr>
        <p:blipFill>
          <a:blip r:embed="rId4"/>
          <a:srcRect/>
          <a:stretch>
            <a:fillRect/>
          </a:stretch>
        </p:blipFill>
        <p:spPr bwMode="auto">
          <a:xfrm>
            <a:off x="0" y="3657600"/>
            <a:ext cx="3733800" cy="3200400"/>
          </a:xfrm>
          <a:prstGeom prst="rect">
            <a:avLst/>
          </a:prstGeom>
          <a:noFill/>
          <a:ln w="9525">
            <a:noFill/>
            <a:miter lim="800000"/>
            <a:headEnd/>
            <a:tailEnd/>
          </a:ln>
          <a:effectLst/>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12" name="Picture 4" descr="P4260011"/>
          <p:cNvPicPr>
            <a:picLocks noChangeAspect="1" noChangeArrowheads="1"/>
          </p:cNvPicPr>
          <p:nvPr/>
        </p:nvPicPr>
        <p:blipFill>
          <a:blip r:embed="rId2"/>
          <a:srcRect/>
          <a:stretch>
            <a:fillRect/>
          </a:stretch>
        </p:blipFill>
        <p:spPr bwMode="auto">
          <a:xfrm>
            <a:off x="0" y="0"/>
            <a:ext cx="4495800" cy="3371850"/>
          </a:xfrm>
          <a:prstGeom prst="rect">
            <a:avLst/>
          </a:prstGeom>
          <a:noFill/>
          <a:ln w="9525">
            <a:noFill/>
            <a:miter lim="800000"/>
            <a:headEnd/>
            <a:tailEnd/>
          </a:ln>
        </p:spPr>
      </p:pic>
      <p:sp>
        <p:nvSpPr>
          <p:cNvPr id="145410" name="Rectangle 2"/>
          <p:cNvSpPr>
            <a:spLocks noGrp="1" noChangeArrowheads="1"/>
          </p:cNvSpPr>
          <p:nvPr>
            <p:ph type="title"/>
          </p:nvPr>
        </p:nvSpPr>
        <p:spPr>
          <a:xfrm>
            <a:off x="304800" y="3657600"/>
            <a:ext cx="3962400" cy="2743200"/>
          </a:xfrm>
        </p:spPr>
        <p:txBody>
          <a:bodyPr/>
          <a:lstStyle/>
          <a:p>
            <a:r>
              <a:rPr lang="ru-RU" sz="3600" b="1" i="1" dirty="0" err="1" smtClean="0">
                <a:solidFill>
                  <a:srgbClr val="FF0000"/>
                </a:solidFill>
                <a:effectLst>
                  <a:outerShdw blurRad="38100" dist="38100" dir="2700000" algn="tl">
                    <a:srgbClr val="000000"/>
                  </a:outerShdw>
                </a:effectLst>
              </a:rPr>
              <a:t>Репозиція</a:t>
            </a:r>
            <a:r>
              <a:rPr lang="ru-RU" sz="3600" b="1" i="1" dirty="0" smtClean="0">
                <a:solidFill>
                  <a:srgbClr val="FF0000"/>
                </a:solidFill>
                <a:effectLst>
                  <a:outerShdw blurRad="38100" dist="38100" dir="2700000" algn="tl">
                    <a:srgbClr val="000000"/>
                  </a:outerShdw>
                </a:effectLst>
              </a:rPr>
              <a:t> </a:t>
            </a:r>
            <a:r>
              <a:rPr lang="ru-RU" sz="3600" b="1" i="1" dirty="0" err="1" smtClean="0">
                <a:solidFill>
                  <a:srgbClr val="FF0000"/>
                </a:solidFill>
                <a:effectLst>
                  <a:outerShdw blurRad="38100" dist="38100" dir="2700000" algn="tl">
                    <a:srgbClr val="000000"/>
                  </a:outerShdw>
                </a:effectLst>
              </a:rPr>
              <a:t>відламків</a:t>
            </a:r>
            <a:r>
              <a:rPr lang="ru-RU" sz="3600" b="1" i="1" dirty="0" smtClean="0">
                <a:solidFill>
                  <a:srgbClr val="FF0000"/>
                </a:solidFill>
                <a:effectLst>
                  <a:outerShdw blurRad="38100" dist="38100" dir="2700000" algn="tl">
                    <a:srgbClr val="000000"/>
                  </a:outerShdw>
                </a:effectLst>
              </a:rPr>
              <a:t> </a:t>
            </a:r>
            <a:r>
              <a:rPr lang="ru-RU" sz="3600" b="1" i="1" dirty="0" err="1" smtClean="0">
                <a:solidFill>
                  <a:srgbClr val="FF0000"/>
                </a:solidFill>
                <a:effectLst>
                  <a:outerShdw blurRad="38100" dist="38100" dir="2700000" algn="tl">
                    <a:srgbClr val="000000"/>
                  </a:outerShdw>
                </a:effectLst>
              </a:rPr>
              <a:t>депресивного</a:t>
            </a:r>
            <a:r>
              <a:rPr lang="ru-RU" sz="3600" b="1" i="1" dirty="0" smtClean="0">
                <a:solidFill>
                  <a:srgbClr val="FF0000"/>
                </a:solidFill>
                <a:effectLst>
                  <a:outerShdw blurRad="38100" dist="38100" dir="2700000" algn="tl">
                    <a:srgbClr val="000000"/>
                  </a:outerShdw>
                </a:effectLst>
              </a:rPr>
              <a:t> </a:t>
            </a:r>
            <a:r>
              <a:rPr lang="ru-RU" sz="3600" b="1" i="1" dirty="0" err="1" smtClean="0">
                <a:solidFill>
                  <a:srgbClr val="FF0000"/>
                </a:solidFill>
                <a:effectLst>
                  <a:outerShdw blurRad="38100" dist="38100" dir="2700000" algn="tl">
                    <a:srgbClr val="000000"/>
                  </a:outerShdw>
                </a:effectLst>
              </a:rPr>
              <a:t>вдавленого</a:t>
            </a:r>
            <a:r>
              <a:rPr lang="ru-RU" sz="3600" b="1" i="1" dirty="0" smtClean="0">
                <a:solidFill>
                  <a:srgbClr val="FF0000"/>
                </a:solidFill>
                <a:effectLst>
                  <a:outerShdw blurRad="38100" dist="38100" dir="2700000" algn="tl">
                    <a:srgbClr val="000000"/>
                  </a:outerShdw>
                </a:effectLst>
              </a:rPr>
              <a:t> перелому</a:t>
            </a:r>
            <a:endParaRPr lang="ru-RU" sz="3600" b="1" i="1" dirty="0">
              <a:solidFill>
                <a:srgbClr val="FF0000"/>
              </a:solidFill>
              <a:effectLst>
                <a:outerShdw blurRad="38100" dist="38100" dir="2700000" algn="tl">
                  <a:srgbClr val="000000"/>
                </a:outerShdw>
              </a:effectLst>
            </a:endParaRPr>
          </a:p>
        </p:txBody>
      </p:sp>
      <p:pic>
        <p:nvPicPr>
          <p:cNvPr id="145413" name="Picture 4" descr="P4260012"/>
          <p:cNvPicPr>
            <a:picLocks noChangeAspect="1" noChangeArrowheads="1"/>
          </p:cNvPicPr>
          <p:nvPr/>
        </p:nvPicPr>
        <p:blipFill>
          <a:blip r:embed="rId3"/>
          <a:srcRect/>
          <a:stretch>
            <a:fillRect/>
          </a:stretch>
        </p:blipFill>
        <p:spPr bwMode="auto">
          <a:xfrm>
            <a:off x="4495800" y="3341688"/>
            <a:ext cx="4648200" cy="3516312"/>
          </a:xfrm>
          <a:prstGeom prst="rect">
            <a:avLst/>
          </a:prstGeom>
          <a:noFill/>
          <a:ln w="9525">
            <a:noFill/>
            <a:miter lim="800000"/>
            <a:headEnd/>
            <a:tailEnd/>
          </a:ln>
        </p:spPr>
      </p:pic>
      <p:pic>
        <p:nvPicPr>
          <p:cNvPr id="145414" name="Picture 4" descr="PB210002"/>
          <p:cNvPicPr>
            <a:picLocks noChangeAspect="1" noChangeArrowheads="1"/>
          </p:cNvPicPr>
          <p:nvPr/>
        </p:nvPicPr>
        <p:blipFill>
          <a:blip r:embed="rId4" cstate="print"/>
          <a:srcRect/>
          <a:stretch>
            <a:fillRect/>
          </a:stretch>
        </p:blipFill>
        <p:spPr bwMode="auto">
          <a:xfrm>
            <a:off x="4495800" y="0"/>
            <a:ext cx="4648200" cy="3352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460" name="Picture 4" descr="P4260014"/>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47461" name="Rectangle 5"/>
          <p:cNvSpPr>
            <a:spLocks noGrp="1" noChangeArrowheads="1"/>
          </p:cNvSpPr>
          <p:nvPr>
            <p:ph type="title"/>
          </p:nvPr>
        </p:nvSpPr>
        <p:spPr>
          <a:xfrm>
            <a:off x="0" y="5334000"/>
            <a:ext cx="9144000" cy="1524000"/>
          </a:xfrm>
          <a:noFill/>
          <a:ln/>
        </p:spPr>
        <p:txBody>
          <a:bodyPr/>
          <a:lstStyle/>
          <a:p>
            <a:r>
              <a:rPr lang="ru-RU" sz="3400" b="1" i="1" dirty="0">
                <a:solidFill>
                  <a:schemeClr val="bg1"/>
                </a:solidFill>
                <a:effectLst>
                  <a:outerShdw blurRad="38100" dist="38100" dir="2700000" algn="tl">
                    <a:srgbClr val="000000"/>
                  </a:outerShdw>
                </a:effectLst>
              </a:rPr>
              <a:t>Стан </a:t>
            </a:r>
            <a:r>
              <a:rPr lang="ru-RU" sz="3400" b="1" i="1" dirty="0" err="1">
                <a:solidFill>
                  <a:schemeClr val="bg1"/>
                </a:solidFill>
                <a:effectLst>
                  <a:outerShdw blurRad="38100" dist="38100" dir="2700000" algn="tl">
                    <a:srgbClr val="000000"/>
                  </a:outerShdw>
                </a:effectLst>
              </a:rPr>
              <a:t>після</a:t>
            </a:r>
            <a:r>
              <a:rPr lang="ru-RU" sz="3400" b="1" i="1" dirty="0">
                <a:solidFill>
                  <a:schemeClr val="bg1"/>
                </a:solidFill>
                <a:effectLst>
                  <a:outerShdw blurRad="38100" dist="38100" dir="2700000" algn="tl">
                    <a:srgbClr val="000000"/>
                  </a:outerShdw>
                </a:effectLst>
              </a:rPr>
              <a:t> </a:t>
            </a:r>
            <a:r>
              <a:rPr lang="ru-RU" sz="3400" b="1" i="1" dirty="0" err="1">
                <a:solidFill>
                  <a:schemeClr val="bg1"/>
                </a:solidFill>
                <a:effectLst>
                  <a:outerShdw blurRad="38100" dist="38100" dir="2700000" algn="tl">
                    <a:srgbClr val="000000"/>
                  </a:outerShdw>
                </a:effectLst>
              </a:rPr>
              <a:t>репозиції</a:t>
            </a:r>
            <a:r>
              <a:rPr lang="ru-RU" sz="3400" b="1" i="1" dirty="0">
                <a:solidFill>
                  <a:schemeClr val="bg1"/>
                </a:solidFill>
                <a:effectLst>
                  <a:outerShdw blurRad="38100" dist="38100" dir="2700000" algn="tl">
                    <a:srgbClr val="000000"/>
                  </a:outerShdw>
                </a:effectLst>
              </a:rPr>
              <a:t> </a:t>
            </a:r>
            <a:r>
              <a:rPr lang="ru-RU" sz="3400" b="1" i="1" dirty="0" err="1">
                <a:solidFill>
                  <a:schemeClr val="bg1"/>
                </a:solidFill>
                <a:effectLst>
                  <a:outerShdw blurRad="38100" dist="38100" dir="2700000" algn="tl">
                    <a:srgbClr val="000000"/>
                  </a:outerShdw>
                </a:effectLst>
              </a:rPr>
              <a:t>відламків</a:t>
            </a:r>
            <a:r>
              <a:rPr lang="ru-RU" sz="3400" b="1" i="1" dirty="0">
                <a:solidFill>
                  <a:schemeClr val="bg1"/>
                </a:solidFill>
                <a:effectLst>
                  <a:outerShdw blurRad="38100" dist="38100" dir="2700000" algn="tl">
                    <a:srgbClr val="000000"/>
                  </a:outerShdw>
                </a:effectLst>
              </a:rPr>
              <a:t> </a:t>
            </a:r>
            <a:r>
              <a:rPr lang="ru-RU" sz="3400" b="1" i="1" dirty="0" err="1">
                <a:solidFill>
                  <a:schemeClr val="bg1"/>
                </a:solidFill>
                <a:effectLst>
                  <a:outerShdw blurRad="38100" dist="38100" dir="2700000" algn="tl">
                    <a:srgbClr val="000000"/>
                  </a:outerShdw>
                </a:effectLst>
              </a:rPr>
              <a:t>депресивного</a:t>
            </a:r>
            <a:r>
              <a:rPr lang="ru-RU" sz="3400" b="1" i="1" dirty="0">
                <a:solidFill>
                  <a:schemeClr val="bg1"/>
                </a:solidFill>
                <a:effectLst>
                  <a:outerShdw blurRad="38100" dist="38100" dir="2700000" algn="tl">
                    <a:srgbClr val="000000"/>
                  </a:outerShdw>
                </a:effectLst>
              </a:rPr>
              <a:t> </a:t>
            </a:r>
            <a:r>
              <a:rPr lang="ru-RU" sz="3400" b="1" i="1" dirty="0" err="1">
                <a:solidFill>
                  <a:schemeClr val="bg1"/>
                </a:solidFill>
                <a:effectLst>
                  <a:outerShdw blurRad="38100" dist="38100" dir="2700000" algn="tl">
                    <a:srgbClr val="000000"/>
                  </a:outerShdw>
                </a:effectLst>
              </a:rPr>
              <a:t>вдавленого</a:t>
            </a:r>
            <a:r>
              <a:rPr lang="ru-RU" sz="3400" b="1" i="1" dirty="0">
                <a:solidFill>
                  <a:schemeClr val="bg1"/>
                </a:solidFill>
                <a:effectLst>
                  <a:outerShdw blurRad="38100" dist="38100" dir="2700000" algn="tl">
                    <a:srgbClr val="000000"/>
                  </a:outerShdw>
                </a:effectLst>
              </a:rPr>
              <a:t> перелому</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4159</TotalTime>
  <Words>3601</Words>
  <Application>Microsoft Office PowerPoint</Application>
  <PresentationFormat>Экран (4:3)</PresentationFormat>
  <Paragraphs>407</Paragraphs>
  <Slides>170</Slides>
  <Notes>4</Notes>
  <HiddenSlides>0</HiddenSlides>
  <MMClips>0</MMClips>
  <ScaleCrop>false</ScaleCrop>
  <HeadingPairs>
    <vt:vector size="8" baseType="variant">
      <vt:variant>
        <vt:lpstr>Использованные шрифты</vt:lpstr>
      </vt:variant>
      <vt:variant>
        <vt:i4>5</vt:i4>
      </vt:variant>
      <vt:variant>
        <vt:lpstr>Тема</vt:lpstr>
      </vt:variant>
      <vt:variant>
        <vt:i4>1</vt:i4>
      </vt:variant>
      <vt:variant>
        <vt:lpstr>Внедренные серверы OLE</vt:lpstr>
      </vt:variant>
      <vt:variant>
        <vt:i4>4</vt:i4>
      </vt:variant>
      <vt:variant>
        <vt:lpstr>Заголовки слайдов</vt:lpstr>
      </vt:variant>
      <vt:variant>
        <vt:i4>170</vt:i4>
      </vt:variant>
    </vt:vector>
  </HeadingPairs>
  <TitlesOfParts>
    <vt:vector size="180" baseType="lpstr">
      <vt:lpstr>Arial</vt:lpstr>
      <vt:lpstr>Arial Narrow</vt:lpstr>
      <vt:lpstr>Calibri</vt:lpstr>
      <vt:lpstr>Tahoma</vt:lpstr>
      <vt:lpstr>Times New Roman</vt:lpstr>
      <vt:lpstr>Оформление по умолчанию</vt:lpstr>
      <vt:lpstr>CorelDRAW</vt:lpstr>
      <vt:lpstr>Rastrový obrázek</vt:lpstr>
      <vt:lpstr>Photo Editor Photo</vt:lpstr>
      <vt:lpstr>Document</vt:lpstr>
      <vt:lpstr>ІСТОРІЯ РОЗВИТКУ НЕЙРОХІРУРГЇЇ, АНАТОМІЯ ТА ФІЗІОЛОГІЯ НЕРВОВОЇ СИСТЕМИ, МЕТОДИ ДОСЛІДЖЕННЯ, ЧЕРЕПНО-МОЗКОВА ТА ХРЕБЕТНО-СПИННОМОЗКОВА ТРАВМА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Центральна і периферична нервова система</vt:lpstr>
      <vt:lpstr>Презентация PowerPoint</vt:lpstr>
      <vt:lpstr>Презентация PowerPoint</vt:lpstr>
      <vt:lpstr>Циркуляція ліквору</vt:lpstr>
      <vt:lpstr>Презентация PowerPoint</vt:lpstr>
      <vt:lpstr>Презентация PowerPoint</vt:lpstr>
      <vt:lpstr>Презентация PowerPoint</vt:lpstr>
      <vt:lpstr>Оболонки головного мозку</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Методи дослідження в нейрохірургїї</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4) Сторонні тіла в порожнині черепа</vt:lpstr>
      <vt:lpstr>Презентация PowerPoint</vt:lpstr>
      <vt:lpstr>Мієлографія</vt:lpstr>
      <vt:lpstr>Презентация PowerPoint</vt:lpstr>
      <vt:lpstr>Презентация PowerPoint</vt:lpstr>
      <vt:lpstr>епідуральна гематома</vt:lpstr>
      <vt:lpstr>4) Пневмоцефалія</vt:lpstr>
      <vt:lpstr>Презентация PowerPoint</vt:lpstr>
      <vt:lpstr>8) Осередки контузії </vt:lpstr>
      <vt:lpstr>Презентация PowerPoint</vt:lpstr>
      <vt:lpstr>Презентация PowerPoint</vt:lpstr>
      <vt:lpstr> МРТ головного мозку  (внутрішньомозкова гематома)</vt:lpstr>
      <vt:lpstr>Презентация PowerPoint</vt:lpstr>
      <vt:lpstr>Функціональна МРТ головного мозку (fMRI)</vt:lpstr>
      <vt:lpstr>Презентация PowerPoint</vt:lpstr>
      <vt:lpstr>МР-ангиография (аксиальная проекция)</vt:lpstr>
      <vt:lpstr>Презентация PowerPoint</vt:lpstr>
      <vt:lpstr>3D-КТ-ангиография</vt:lpstr>
      <vt:lpstr>Презентация PowerPoint</vt:lpstr>
      <vt:lpstr>ІНВАЗИВНІ МЕТОДИ ДОСЛІДЖЕННЯ</vt:lpstr>
      <vt:lpstr>Презентация PowerPoint</vt:lpstr>
      <vt:lpstr>Положення пацієнта під час проведення пункції</vt:lpstr>
      <vt:lpstr>Презентация PowerPoint</vt:lpstr>
      <vt:lpstr>Презентация PowerPoint</vt:lpstr>
      <vt:lpstr>Презентация PowerPoint</vt:lpstr>
      <vt:lpstr>Презентация PowerPoint</vt:lpstr>
      <vt:lpstr>Презентация PowerPoint</vt:lpstr>
      <vt:lpstr>Ендоскопічна операція</vt:lpstr>
      <vt:lpstr>Епідеміологія ЧМТ</vt:lpstr>
      <vt:lpstr>Механізм та ознаки ЧМТ</vt:lpstr>
      <vt:lpstr>Класифікація ЧМТ</vt:lpstr>
      <vt:lpstr>Класифікація ЧМТ</vt:lpstr>
      <vt:lpstr>Класифікація ЧМТ</vt:lpstr>
      <vt:lpstr>Ступені тяжкості ЧМТ</vt:lpstr>
      <vt:lpstr>Ступені порушення свідомості</vt:lpstr>
      <vt:lpstr>Шкала ком Глазго (ШКГ)  G.Teasdale и B.Jennet (1974)</vt:lpstr>
      <vt:lpstr>Кількісна оцінка стану потерпілого</vt:lpstr>
      <vt:lpstr>Струс головного мозку • Клінічна картина:  - ретроградна і / або антероградна амнезія (в 20-25% випадків);  - виключення свідомості від декількох секунд до 15 хвилин;  - нудота, одноразова блювота, головний біль, запаморочення;  - вегетативні явища: відчуття жару , шум у вухах, пітливість, коливання артеріального тиску, тахі-, брадикардія, припливи крові до обличчя; порушення сну.  • Неврологічний статус: - лабільна анізорефлексія;  - ністагм; - легкі оболонкові симптоми, що зникають через 3-7 діб; - відсутність пошкоджень кісток черепа;  - аналіз ліквору в нормі;  • Перебіг: поліпшення стану протягом 7-10 днів</vt:lpstr>
      <vt:lpstr>• Клінічна картина:  - втрата свідомості від 15 хвилин до 1 години;  - головний біль, нудота, 2-3-разова блювота, запаморочення;  - як правило, ретроградна амнезія;  - вітальні функції без виражених змін;  - помірна бради- , тахікардія, коливання артеріального тиску;  • Неврологічний статус: - клонічний ністагм;  - легка анізокорія;  - пірамідна недостатність; - менінгеальні симптоми;  - можливі переломи склепіння черепа, субарахноїдальний крововилив.  • Перебіг: регрес симптоматики на 14-18 день</vt:lpstr>
      <vt:lpstr>• Клінічна картина:  - втрата свідомості від 1 до 6 год; - виражена ретро-, кон- і антероградна амнезія;  - сильний головний біль, багаторазове блювання;  - минущі розлади вітальних функцій: брадикардія (40-50 ударів в хвилину), тахікардія (до 120 ударів в хвилину);  - підвищення артеріального тиску (до 180/100 мм.рт.ст.); - тахіпноє без порушення ритму дихання;  - зміна циклу сон - неспання у вигляді сонливості вдень, безсоння вночі з епізодами психомоторного збудження;   - субфебрилітет;  • Неврологічний статус:  - можуть спостерігатися оболонкові знаки;  - стовбурові симптоми: ністагм, дисоціація м'язового тонусу і сухожильних рефлексів;  - двосторонні патологічні знаки;  - виразна вогнищева симптоматика, обумовлена ​​локалізацією забиття: парези, афазія, гіперестезія;  - субарахноїдальний крововилив; - оторея, назорея;  • Перебіг: осередкові симптоми регресують протягом 21-35 днів</vt:lpstr>
      <vt:lpstr>• Клінічна картина:  - втрата свідомості від 6 годин до декількох тижнів і місяців;  - часто спостерігається рухове (психомоторне) збудження; - тяжкі порушення вітальних функцій: брадикардія (менше 40 ударів в хвилину) або тахікардія (більше 120 ударів в хвилину), нерідко з аритмією;  - підвищення артеріального тиску понад 180/110 мм.рт.ст.;  - тахіпноє (більше 30-40 подихів за хвилину) або брадіпноє (8-10 подихів за хвилину), нерідко з порушенням ритму дихання;   - гіпертермія.  • Неврологічний статус:  - стовбурові знаки: плаваючі очні яблука, парез погляду, тонічний множинний ністагм;   - двосторонній мідріаз або міоз;  - порушення ковтання;  - мінливий тонус; -пригнічення або підвищення cухожільних рефлексів, патологічні стопні знаки, парези, паралічі;  - рефлекси орального автоматизму;  - генералізовані або фокальні судомні напади ( в 10-15% випадків);  - переломи основи черепа;  - субарахноїдальний крововилив;  - загрозлива гіпертермія;  - оторея, назорея Перебіг: симптоми регресують повільно протягом 2-4, 6 місяців</vt:lpstr>
      <vt:lpstr>Клінічна картина: • Тривалий коматозний стан безпосередньо після травми;  • Гіпертермія;  • Гіпергідроз;  • Гіперсалівація;  • Порушення дихання;  • Симетрична або асиметрична децеребраційна або декортикаційна ригідність;  • Зміна м'язового тонусу (від дифузійної м'язової гіпотонії до гормеотоніі);  • Зміна коматозного стану транзиторним або стійким апалічний синдромом, триваючим кілька діб, місяців або років</vt:lpstr>
      <vt:lpstr>ДАП</vt:lpstr>
      <vt:lpstr>Презентация PowerPoint</vt:lpstr>
      <vt:lpstr>Види здавлення головного мозку</vt:lpstr>
      <vt:lpstr>Темпи здавлення мозку  По темпу здавлення мозку розрізняють:  • Гостре здавлення - загрозлива клінічна маніфестація протягом доби після травми;  • Підгостре здавлення - ознаки здавлення виникають протягом 2-14 діб після травми;  • Хронічне здавлення – загрозлива клінічна симптоматика через 15 діб і більше після ЧМТ</vt:lpstr>
      <vt:lpstr>Імпресійний вдавлений перелом</vt:lpstr>
      <vt:lpstr>Презентация PowerPoint</vt:lpstr>
      <vt:lpstr>Презентация PowerPoint</vt:lpstr>
      <vt:lpstr>Репозиція відламків депресивного вдавленого перелому</vt:lpstr>
      <vt:lpstr>Стан після репозиції відламків депресивного вдавленого перелому</vt:lpstr>
      <vt:lpstr>Напрями зміщення серединних структур при здавленні головного мозку внутрішньочерепними гематомами</vt:lpstr>
      <vt:lpstr>Клінічні форми внутрішньочерепних гематом</vt:lpstr>
      <vt:lpstr>Епідуральна гематома</vt:lpstr>
      <vt:lpstr>Епідуральна гематома, вдавлений перелом</vt:lpstr>
      <vt:lpstr>Видалення епідуральної гематоми</vt:lpstr>
      <vt:lpstr>Операція видалення епідуральної гематоми </vt:lpstr>
      <vt:lpstr>Презентация PowerPoint</vt:lpstr>
      <vt:lpstr>Презентация PowerPoint</vt:lpstr>
      <vt:lpstr>Субдуральна гематома у дитини</vt:lpstr>
      <vt:lpstr>Гостра субдуральна гематома з дислокацією серединних структур</vt:lpstr>
      <vt:lpstr>Субдуральна гематома</vt:lpstr>
      <vt:lpstr>Операція видалення гострої субдуральної гематоми</vt:lpstr>
      <vt:lpstr>Операція видалення гострої субдуральної гематоми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Гостра субдуральна гематома</vt:lpstr>
      <vt:lpstr>Хронічна субдуральна гематома</vt:lpstr>
      <vt:lpstr>Презентация PowerPoint</vt:lpstr>
      <vt:lpstr>Напружена пневмоцефалія</vt:lpstr>
      <vt:lpstr>Внутрішньомозкова гематома(МРТ)</vt:lpstr>
      <vt:lpstr>Вентрикулярно-паренхіматозний крововилив</vt:lpstr>
      <vt:lpstr>САК</vt:lpstr>
      <vt:lpstr>Презентация PowerPoint</vt:lpstr>
      <vt:lpstr>Вогнище контузії лобової частки(СКТ)</vt:lpstr>
      <vt:lpstr>Множинні осередки контузії (СКТ)</vt:lpstr>
      <vt:lpstr>Множинні вогнища контузії, пневмоцефалія(СКТ)</vt:lpstr>
      <vt:lpstr>Презентация PowerPoint</vt:lpstr>
      <vt:lpstr>Презентация PowerPoint</vt:lpstr>
      <vt:lpstr>Презентация PowerPoint</vt:lpstr>
      <vt:lpstr>Види переломів кісток основи черепа</vt:lpstr>
      <vt:lpstr>Лікворея</vt:lpstr>
      <vt:lpstr>Хворий з післяопераційним кістковим дефектом</vt:lpstr>
      <vt:lpstr>Презентация PowerPoint</vt:lpstr>
      <vt:lpstr>Презентация PowerPoint</vt:lpstr>
      <vt:lpstr>Операція краніопластики кісткового дефекту</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Абсцес мозку</vt:lpstr>
      <vt:lpstr>Презентация PowerPoint</vt:lpstr>
      <vt:lpstr>Презентация PowerPoint</vt:lpstr>
      <vt:lpstr>Презентация PowerPoint</vt:lpstr>
      <vt:lpstr>Презентация PowerPoint</vt:lpstr>
      <vt:lpstr>Механізми та типи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Задня транспедикулярна окципітально-цервікальна фіксація</vt:lpstr>
      <vt:lpstr>Рентгенограми хворого з встановленою задньою окципітально-цервікальною системою</vt:lpstr>
      <vt:lpstr>Презентация PowerPoint</vt:lpstr>
      <vt:lpstr>Транспедикулярна фіксація</vt:lpstr>
      <vt:lpstr>Компоненти для з'єднання різних транспедикулярних систем</vt:lpstr>
      <vt:lpstr>Презентация PowerPoint</vt:lpstr>
      <vt:lpstr>Презентация PowerPoint</vt:lpstr>
      <vt:lpstr>Презентация PowerPoint</vt:lpstr>
      <vt:lpstr>ДЯКУЄМО ЗА УВАГУ!</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Пользователь Windows</cp:lastModifiedBy>
  <cp:revision>148</cp:revision>
  <cp:lastPrinted>1601-01-01T00:00:00Z</cp:lastPrinted>
  <dcterms:created xsi:type="dcterms:W3CDTF">1601-01-01T00:00:00Z</dcterms:created>
  <dcterms:modified xsi:type="dcterms:W3CDTF">2020-08-25T18:21:38Z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