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6105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9158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1821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3087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2372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0679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7313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7394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149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88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751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68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434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393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795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095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491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DDB005F-A7A5-4C87-A45F-76FD54CB6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CD878FD-E396-491F-88E9-5D0113AA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139" y="2310728"/>
            <a:ext cx="11259127" cy="2677648"/>
          </a:xfrm>
        </p:spPr>
        <p:txBody>
          <a:bodyPr/>
          <a:lstStyle/>
          <a:p>
            <a:pPr algn="ctr"/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Синтаксичний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медиків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0982" y="953039"/>
            <a:ext cx="9301018" cy="1969654"/>
          </a:xfrm>
        </p:spPr>
        <p:txBody>
          <a:bodyPr>
            <a:normAutofit/>
          </a:bodyPr>
          <a:lstStyle/>
          <a:p>
            <a:pPr algn="l"/>
            <a:r>
              <a:rPr lang="ru-RU" sz="26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</a:t>
            </a:r>
            <a:r>
              <a:rPr lang="ru-RU" sz="2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sz="2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endParaRPr lang="ru-RU" sz="2600" cap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/>
              <a:t>Кафедра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r>
              <a:rPr lang="ru-RU" b="1" dirty="0" smtClean="0"/>
              <a:t>, основ </a:t>
            </a:r>
            <a:r>
              <a:rPr lang="ru-RU" b="1" dirty="0" err="1" smtClean="0"/>
              <a:t>педагогіки</a:t>
            </a:r>
            <a:r>
              <a:rPr lang="ru-RU" b="1" dirty="0" smtClean="0"/>
              <a:t> та </a:t>
            </a:r>
            <a:r>
              <a:rPr lang="ru-RU" b="1" dirty="0" err="1" smtClean="0"/>
              <a:t>психології</a:t>
            </a:r>
            <a:endParaRPr lang="ru-RU" b="1" dirty="0"/>
          </a:p>
        </p:txBody>
      </p:sp>
      <p:pic>
        <p:nvPicPr>
          <p:cNvPr id="1026" name="Picture 2" descr="http://knmu.kharkov.ua/images/stories/symvolika/logo_s_nazvani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9" y="529552"/>
            <a:ext cx="1905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9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7063" y="-298973"/>
            <a:ext cx="8825658" cy="2677648"/>
          </a:xfrm>
        </p:spPr>
        <p:txBody>
          <a:bodyPr/>
          <a:lstStyle/>
          <a:p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Результат пошуку зображень за запитом професси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59" y="2598807"/>
            <a:ext cx="2993880" cy="33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українська мова малюнок дн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66" y="2598808"/>
            <a:ext cx="3393065" cy="33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549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65" y="2994314"/>
            <a:ext cx="7056583" cy="5011882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офіційно-ділового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стилю не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чогось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функціональному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доборі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синонімічних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думки</a:t>
            </a:r>
            <a:endParaRPr lang="ru-RU" dirty="0"/>
          </a:p>
        </p:txBody>
      </p:sp>
      <p:pic>
        <p:nvPicPr>
          <p:cNvPr id="2050" name="Picture 2" descr="Результат пошуку зображень за запитом професси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11" y="2851849"/>
            <a:ext cx="4521679" cy="25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997" y="2205234"/>
            <a:ext cx="112406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офіційно-ділового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стилю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462" t="43106" r="73846" b="50056"/>
          <a:stretch/>
        </p:blipFill>
        <p:spPr>
          <a:xfrm>
            <a:off x="88247" y="2227311"/>
            <a:ext cx="492369" cy="703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996" y="5529696"/>
            <a:ext cx="112406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санкціоновані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найдоцільніші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142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89" y="2446481"/>
            <a:ext cx="11240655" cy="412057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особливо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потяг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консерватизм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Добір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офіційно-ділового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різнотлумачення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шаблонізацію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чіткішої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запроваджується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підпункти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39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Морфологічні засоби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6" y="2428016"/>
            <a:ext cx="11212944" cy="4517736"/>
          </a:xfrm>
        </p:spPr>
        <p:txBody>
          <a:bodyPr>
            <a:normAutofit/>
          </a:bodyPr>
          <a:lstStyle/>
          <a:p>
            <a:pPr algn="just"/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віддієслівних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жанрах,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об'єктивності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наказового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віддієслівними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іменниками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регламентації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жанрах як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імперативності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відіменних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стандарту;</a:t>
            </a:r>
          </a:p>
          <a:p>
            <a:pPr algn="just"/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мінімальне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прислівників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займенників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вигуків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107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Синтаксичні засоби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2211459"/>
            <a:ext cx="7490690" cy="3131129"/>
          </a:xfrm>
        </p:spPr>
        <p:txBody>
          <a:bodyPr>
            <a:normAutofit lnSpcReduction="10000"/>
          </a:bodyPr>
          <a:lstStyle/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кліше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термінологічного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типу;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ретардація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присудка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дієприслівникового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дієприкметникового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зворотів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езультат пошуку зображень за запитом профессии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8" t="16163" r="27583" b="17414"/>
          <a:stretch/>
        </p:blipFill>
        <p:spPr bwMode="auto">
          <a:xfrm>
            <a:off x="7860145" y="2381684"/>
            <a:ext cx="3768436" cy="27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182" y="5165229"/>
            <a:ext cx="117209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складнопідрядних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складносурядними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техніко-стилістичного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абзацу, трафарету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462" t="43106" r="73846" b="50056"/>
          <a:stretch/>
        </p:blipFill>
        <p:spPr>
          <a:xfrm>
            <a:off x="138547" y="5190836"/>
            <a:ext cx="492369" cy="703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462" t="43106" r="73846" b="50056"/>
          <a:stretch/>
        </p:blipFill>
        <p:spPr>
          <a:xfrm>
            <a:off x="155598" y="5727893"/>
            <a:ext cx="492369" cy="703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3462" t="43106" r="73846" b="50056"/>
          <a:stretch/>
        </p:blipFill>
        <p:spPr>
          <a:xfrm>
            <a:off x="155597" y="6279525"/>
            <a:ext cx="492369" cy="7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4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кліше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82" y="2346036"/>
            <a:ext cx="11231418" cy="43595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подяку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порядок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угоду, нота протесту,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дипломатичному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офіційно-ділового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компліменти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початку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вельмишановний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добродію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пане;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клішовані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515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818" y="2281381"/>
            <a:ext cx="11231418" cy="4451927"/>
          </a:xfrm>
        </p:spPr>
        <p:txBody>
          <a:bodyPr/>
          <a:lstStyle/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аявність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інфінітива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віддієслівним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постанову;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живу форму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таксу,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докорінне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1334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716" y="1361593"/>
            <a:ext cx="9300611" cy="706964"/>
          </a:xfrm>
        </p:spPr>
        <p:txBody>
          <a:bodyPr/>
          <a:lstStyle/>
          <a:p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Клішовані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82" y="2603500"/>
            <a:ext cx="11286836" cy="40097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подати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порядку,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верхах,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матеріально-товарних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40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2603500"/>
            <a:ext cx="11203709" cy="34163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неозначено-особових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безособових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інфінітивних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предикативної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-но, -то, 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офіційно-ділового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простому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дієслова-присудки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управляючих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4 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299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217</TotalTime>
  <Words>587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Совет директоров</vt:lpstr>
      <vt:lpstr>Синтаксичний аспект професійної мови медиків</vt:lpstr>
      <vt:lpstr>Особливості</vt:lpstr>
      <vt:lpstr>Особливості</vt:lpstr>
      <vt:lpstr>Морфологічні засоби</vt:lpstr>
      <vt:lpstr>Синтаксичні засоби</vt:lpstr>
      <vt:lpstr>Мовні кліше</vt:lpstr>
      <vt:lpstr>Характерні ознаки</vt:lpstr>
      <vt:lpstr>Клішовані конструкції </vt:lpstr>
      <vt:lpstr>Характерні ознаки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синтаксису професійного мовлення</dc:title>
  <dc:creator>Пользователь</dc:creator>
  <cp:lastModifiedBy>Пользователь Windows</cp:lastModifiedBy>
  <cp:revision>16</cp:revision>
  <dcterms:created xsi:type="dcterms:W3CDTF">2020-03-11T17:26:54Z</dcterms:created>
  <dcterms:modified xsi:type="dcterms:W3CDTF">2020-04-11T16:04:28Z</dcterms:modified>
</cp:coreProperties>
</file>