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9" r:id="rId1"/>
  </p:sldMasterIdLst>
  <p:notesMasterIdLst>
    <p:notesMasterId r:id="rId99"/>
  </p:notesMasterIdLst>
  <p:sldIdLst>
    <p:sldId id="292" r:id="rId2"/>
    <p:sldId id="361" r:id="rId3"/>
    <p:sldId id="257" r:id="rId4"/>
    <p:sldId id="374" r:id="rId5"/>
    <p:sldId id="375" r:id="rId6"/>
    <p:sldId id="278" r:id="rId7"/>
    <p:sldId id="304" r:id="rId8"/>
    <p:sldId id="343" r:id="rId9"/>
    <p:sldId id="342" r:id="rId10"/>
    <p:sldId id="305" r:id="rId11"/>
    <p:sldId id="306" r:id="rId12"/>
    <p:sldId id="307" r:id="rId13"/>
    <p:sldId id="312" r:id="rId14"/>
    <p:sldId id="311" r:id="rId15"/>
    <p:sldId id="336" r:id="rId16"/>
    <p:sldId id="362" r:id="rId17"/>
    <p:sldId id="363" r:id="rId18"/>
    <p:sldId id="344" r:id="rId19"/>
    <p:sldId id="366" r:id="rId20"/>
    <p:sldId id="346" r:id="rId21"/>
    <p:sldId id="353" r:id="rId22"/>
    <p:sldId id="316" r:id="rId23"/>
    <p:sldId id="259" r:id="rId24"/>
    <p:sldId id="260" r:id="rId25"/>
    <p:sldId id="308" r:id="rId26"/>
    <p:sldId id="367" r:id="rId27"/>
    <p:sldId id="368" r:id="rId28"/>
    <p:sldId id="348" r:id="rId29"/>
    <p:sldId id="322" r:id="rId30"/>
    <p:sldId id="261" r:id="rId31"/>
    <p:sldId id="293" r:id="rId32"/>
    <p:sldId id="262" r:id="rId33"/>
    <p:sldId id="321" r:id="rId34"/>
    <p:sldId id="288" r:id="rId35"/>
    <p:sldId id="263" r:id="rId36"/>
    <p:sldId id="264" r:id="rId37"/>
    <p:sldId id="276" r:id="rId38"/>
    <p:sldId id="265" r:id="rId39"/>
    <p:sldId id="345" r:id="rId40"/>
    <p:sldId id="266" r:id="rId41"/>
    <p:sldId id="267" r:id="rId42"/>
    <p:sldId id="302" r:id="rId43"/>
    <p:sldId id="365" r:id="rId44"/>
    <p:sldId id="369" r:id="rId45"/>
    <p:sldId id="370" r:id="rId46"/>
    <p:sldId id="371" r:id="rId47"/>
    <p:sldId id="268" r:id="rId48"/>
    <p:sldId id="269" r:id="rId49"/>
    <p:sldId id="294" r:id="rId50"/>
    <p:sldId id="295" r:id="rId51"/>
    <p:sldId id="270" r:id="rId52"/>
    <p:sldId id="271" r:id="rId53"/>
    <p:sldId id="272" r:id="rId54"/>
    <p:sldId id="291" r:id="rId55"/>
    <p:sldId id="310" r:id="rId56"/>
    <p:sldId id="284" r:id="rId57"/>
    <p:sldId id="283" r:id="rId58"/>
    <p:sldId id="286" r:id="rId59"/>
    <p:sldId id="287" r:id="rId60"/>
    <p:sldId id="299" r:id="rId61"/>
    <p:sldId id="303" r:id="rId62"/>
    <p:sldId id="355" r:id="rId63"/>
    <p:sldId id="296" r:id="rId64"/>
    <p:sldId id="354" r:id="rId65"/>
    <p:sldId id="297" r:id="rId66"/>
    <p:sldId id="274" r:id="rId67"/>
    <p:sldId id="275" r:id="rId68"/>
    <p:sldId id="351" r:id="rId69"/>
    <p:sldId id="319" r:id="rId70"/>
    <p:sldId id="333" r:id="rId71"/>
    <p:sldId id="334" r:id="rId72"/>
    <p:sldId id="339" r:id="rId73"/>
    <p:sldId id="340" r:id="rId74"/>
    <p:sldId id="341" r:id="rId75"/>
    <p:sldId id="290" r:id="rId76"/>
    <p:sldId id="279" r:id="rId77"/>
    <p:sldId id="280" r:id="rId78"/>
    <p:sldId id="289" r:id="rId79"/>
    <p:sldId id="323" r:id="rId80"/>
    <p:sldId id="350" r:id="rId81"/>
    <p:sldId id="326" r:id="rId82"/>
    <p:sldId id="327" r:id="rId83"/>
    <p:sldId id="325" r:id="rId84"/>
    <p:sldId id="352" r:id="rId85"/>
    <p:sldId id="364" r:id="rId86"/>
    <p:sldId id="356" r:id="rId87"/>
    <p:sldId id="337" r:id="rId88"/>
    <p:sldId id="372" r:id="rId89"/>
    <p:sldId id="357" r:id="rId90"/>
    <p:sldId id="358" r:id="rId91"/>
    <p:sldId id="373" r:id="rId92"/>
    <p:sldId id="317" r:id="rId93"/>
    <p:sldId id="349" r:id="rId94"/>
    <p:sldId id="335" r:id="rId95"/>
    <p:sldId id="360" r:id="rId96"/>
    <p:sldId id="359" r:id="rId97"/>
    <p:sldId id="320" r:id="rId9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enkom" initials="v" lastIdx="1" clrIdx="0">
    <p:extLst>
      <p:ext uri="{19B8F6BF-5375-455C-9EA6-DF929625EA0E}">
        <p15:presenceInfo xmlns:p15="http://schemas.microsoft.com/office/powerpoint/2012/main" userId="voenk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000"/>
    <a:srgbClr val="6B9083"/>
    <a:srgbClr val="FFFF8D"/>
    <a:srgbClr val="F2E7F8"/>
    <a:srgbClr val="E4A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5332" autoAdjust="0"/>
  </p:normalViewPr>
  <p:slideViewPr>
    <p:cSldViewPr>
      <p:cViewPr varScale="1">
        <p:scale>
          <a:sx n="123" d="100"/>
          <a:sy n="123" d="100"/>
        </p:scale>
        <p:origin x="123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B5ABE5-8D34-4BDB-A7B6-97ADD80A61A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FE125F-54A2-4C67-B55C-25E15147CC62}">
      <dgm:prSet phldrT="[Текст]" custT="1"/>
      <dgm:spPr>
        <a:solidFill>
          <a:schemeClr val="tx2">
            <a:alpha val="34000"/>
          </a:schemeClr>
        </a:solidFill>
      </dgm:spPr>
      <dgm:t>
        <a:bodyPr/>
        <a:lstStyle/>
        <a:p>
          <a:r>
            <a:rPr lang="ru-RU" sz="1800" dirty="0" err="1">
              <a:solidFill>
                <a:schemeClr val="tx1"/>
              </a:solidFill>
            </a:rPr>
            <a:t>Очне</a:t>
          </a:r>
          <a:r>
            <a:rPr lang="ru-RU" sz="1800" dirty="0">
              <a:solidFill>
                <a:schemeClr val="tx1"/>
              </a:solidFill>
            </a:rPr>
            <a:t> </a:t>
          </a:r>
          <a:r>
            <a:rPr lang="ru-RU" sz="1800" dirty="0" err="1">
              <a:solidFill>
                <a:schemeClr val="tx1"/>
              </a:solidFill>
            </a:rPr>
            <a:t>яблуко</a:t>
          </a:r>
          <a:endParaRPr lang="ru-RU" sz="1800" dirty="0">
            <a:solidFill>
              <a:schemeClr val="tx1"/>
            </a:solidFill>
          </a:endParaRPr>
        </a:p>
      </dgm:t>
    </dgm:pt>
    <dgm:pt modelId="{E6371DC8-5CAD-4575-BBE8-7609BEF4DC44}" type="parTrans" cxnId="{3FC6695D-41C9-490A-8FFD-6679A505A0BB}">
      <dgm:prSet/>
      <dgm:spPr/>
      <dgm:t>
        <a:bodyPr/>
        <a:lstStyle/>
        <a:p>
          <a:endParaRPr lang="ru-RU"/>
        </a:p>
      </dgm:t>
    </dgm:pt>
    <dgm:pt modelId="{0DAEE320-A994-4BCF-BE53-DFF1FE65AA76}" type="sibTrans" cxnId="{3FC6695D-41C9-490A-8FFD-6679A505A0BB}">
      <dgm:prSet/>
      <dgm:spPr/>
      <dgm:t>
        <a:bodyPr/>
        <a:lstStyle/>
        <a:p>
          <a:endParaRPr lang="ru-RU"/>
        </a:p>
      </dgm:t>
    </dgm:pt>
    <dgm:pt modelId="{806DAC35-DEBB-471F-ACDA-3AA20714EB9A}">
      <dgm:prSet phldrT="[Текст]" custT="1"/>
      <dgm:spPr>
        <a:solidFill>
          <a:schemeClr val="tx2">
            <a:alpha val="34000"/>
          </a:schemeClr>
        </a:solidFill>
      </dgm:spPr>
      <dgm:t>
        <a:bodyPr/>
        <a:lstStyle/>
        <a:p>
          <a:r>
            <a:rPr lang="ru-RU" sz="1800" dirty="0" err="1">
              <a:solidFill>
                <a:schemeClr val="tx1"/>
              </a:solidFill>
            </a:rPr>
            <a:t>Оболонки</a:t>
          </a:r>
          <a:r>
            <a:rPr lang="ru-RU" sz="1800" dirty="0">
              <a:solidFill>
                <a:schemeClr val="tx1"/>
              </a:solidFill>
            </a:rPr>
            <a:t> очного  </a:t>
          </a:r>
          <a:r>
            <a:rPr lang="ru-RU" sz="1800" dirty="0" err="1">
              <a:solidFill>
                <a:schemeClr val="tx1"/>
              </a:solidFill>
            </a:rPr>
            <a:t>яблука</a:t>
          </a:r>
          <a:endParaRPr lang="ru-RU" sz="1800" dirty="0">
            <a:solidFill>
              <a:schemeClr val="tx1"/>
            </a:solidFill>
          </a:endParaRPr>
        </a:p>
      </dgm:t>
    </dgm:pt>
    <dgm:pt modelId="{11AEFED2-B100-4903-8CDA-1A78C2298099}" type="parTrans" cxnId="{2BA65648-77A3-45DA-B006-70B9733E89D2}">
      <dgm:prSet/>
      <dgm:spPr/>
      <dgm:t>
        <a:bodyPr/>
        <a:lstStyle/>
        <a:p>
          <a:endParaRPr lang="ru-RU"/>
        </a:p>
      </dgm:t>
    </dgm:pt>
    <dgm:pt modelId="{661294C1-D307-45ED-8114-1AC181AF9B11}" type="sibTrans" cxnId="{2BA65648-77A3-45DA-B006-70B9733E89D2}">
      <dgm:prSet/>
      <dgm:spPr/>
      <dgm:t>
        <a:bodyPr/>
        <a:lstStyle/>
        <a:p>
          <a:endParaRPr lang="ru-RU"/>
        </a:p>
      </dgm:t>
    </dgm:pt>
    <dgm:pt modelId="{5805371B-ADF9-4284-BBD9-633C89C4BD37}">
      <dgm:prSet phldrT="[Текст]" custT="1"/>
      <dgm:spPr>
        <a:solidFill>
          <a:schemeClr val="tx2">
            <a:alpha val="35000"/>
          </a:schemeClr>
        </a:solidFill>
      </dgm:spPr>
      <dgm:t>
        <a:bodyPr/>
        <a:lstStyle/>
        <a:p>
          <a:r>
            <a:rPr lang="ru-RU" sz="1800" dirty="0" err="1">
              <a:solidFill>
                <a:schemeClr val="tx1"/>
              </a:solidFill>
            </a:rPr>
            <a:t>Допоміжні</a:t>
          </a:r>
          <a:r>
            <a:rPr lang="ru-RU" sz="1800" dirty="0">
              <a:solidFill>
                <a:schemeClr val="tx1"/>
              </a:solidFill>
            </a:rPr>
            <a:t> </a:t>
          </a:r>
          <a:r>
            <a:rPr lang="ru-RU" sz="1800" dirty="0" err="1">
              <a:solidFill>
                <a:schemeClr val="tx1"/>
              </a:solidFill>
            </a:rPr>
            <a:t>органи</a:t>
          </a:r>
          <a:endParaRPr lang="ru-RU" sz="1800" dirty="0">
            <a:solidFill>
              <a:schemeClr val="tx1"/>
            </a:solidFill>
          </a:endParaRPr>
        </a:p>
      </dgm:t>
    </dgm:pt>
    <dgm:pt modelId="{53F145F2-C2F2-41CA-9CCD-08E7D3B961D2}" type="parTrans" cxnId="{248719F5-DF4C-402D-82D7-DEB77DC1F3A9}">
      <dgm:prSet/>
      <dgm:spPr/>
      <dgm:t>
        <a:bodyPr/>
        <a:lstStyle/>
        <a:p>
          <a:endParaRPr lang="ru-RU"/>
        </a:p>
      </dgm:t>
    </dgm:pt>
    <dgm:pt modelId="{72C9465C-CB27-4A5C-977D-FF4F745DD77B}" type="sibTrans" cxnId="{248719F5-DF4C-402D-82D7-DEB77DC1F3A9}">
      <dgm:prSet/>
      <dgm:spPr/>
      <dgm:t>
        <a:bodyPr/>
        <a:lstStyle/>
        <a:p>
          <a:endParaRPr lang="ru-RU"/>
        </a:p>
      </dgm:t>
    </dgm:pt>
    <dgm:pt modelId="{B358350D-1BDE-461F-AE05-F2A146020CC3}">
      <dgm:prSet custT="1"/>
      <dgm:spPr>
        <a:solidFill>
          <a:schemeClr val="tx2">
            <a:alpha val="35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Ядро ока</a:t>
          </a:r>
        </a:p>
      </dgm:t>
    </dgm:pt>
    <dgm:pt modelId="{7F656F08-8719-485C-AC13-A3A359FC2A78}" type="parTrans" cxnId="{A03BACBA-A5F3-48FA-9541-706D4E5363AF}">
      <dgm:prSet/>
      <dgm:spPr/>
      <dgm:t>
        <a:bodyPr/>
        <a:lstStyle/>
        <a:p>
          <a:endParaRPr lang="ru-RU"/>
        </a:p>
      </dgm:t>
    </dgm:pt>
    <dgm:pt modelId="{4D51511F-7E19-4364-A0CC-B0DBE76779BE}" type="sibTrans" cxnId="{A03BACBA-A5F3-48FA-9541-706D4E5363AF}">
      <dgm:prSet/>
      <dgm:spPr/>
      <dgm:t>
        <a:bodyPr/>
        <a:lstStyle/>
        <a:p>
          <a:endParaRPr lang="ru-RU"/>
        </a:p>
      </dgm:t>
    </dgm:pt>
    <dgm:pt modelId="{60FFF36D-7F83-44BD-8753-E93B4F2DB386}">
      <dgm:prSet custT="1"/>
      <dgm:spPr>
        <a:solidFill>
          <a:schemeClr val="tx2">
            <a:alpha val="34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М</a:t>
          </a:r>
          <a:r>
            <a:rPr lang="en-US" sz="1800" dirty="0">
              <a:solidFill>
                <a:schemeClr val="tx1"/>
              </a:solidFill>
            </a:rPr>
            <a:t>’</a:t>
          </a:r>
          <a:r>
            <a:rPr lang="uk-UA" sz="1800" dirty="0" err="1">
              <a:solidFill>
                <a:schemeClr val="tx1"/>
              </a:solidFill>
            </a:rPr>
            <a:t>язи</a:t>
          </a:r>
          <a:r>
            <a:rPr lang="ru-RU" sz="1800" dirty="0">
              <a:solidFill>
                <a:schemeClr val="tx1"/>
              </a:solidFill>
            </a:rPr>
            <a:t> очного </a:t>
          </a:r>
          <a:r>
            <a:rPr lang="ru-RU" sz="1800" dirty="0" err="1">
              <a:solidFill>
                <a:schemeClr val="tx1"/>
              </a:solidFill>
            </a:rPr>
            <a:t>яблука</a:t>
          </a:r>
          <a:r>
            <a:rPr lang="ru-RU" sz="1800" dirty="0">
              <a:solidFill>
                <a:schemeClr val="tx1"/>
              </a:solidFill>
            </a:rPr>
            <a:t> </a:t>
          </a:r>
        </a:p>
        <a:p>
          <a:r>
            <a:rPr lang="en-US" sz="1800" dirty="0">
              <a:solidFill>
                <a:schemeClr val="tx1"/>
              </a:solidFill>
            </a:rPr>
            <a:t>mm. </a:t>
          </a:r>
          <a:r>
            <a:rPr lang="en-US" sz="1800" dirty="0" err="1">
              <a:solidFill>
                <a:schemeClr val="tx1"/>
              </a:solidFill>
            </a:rPr>
            <a:t>bulbi</a:t>
          </a:r>
          <a:endParaRPr lang="ru-RU" sz="1800" dirty="0">
            <a:solidFill>
              <a:schemeClr val="tx1"/>
            </a:solidFill>
          </a:endParaRPr>
        </a:p>
      </dgm:t>
    </dgm:pt>
    <dgm:pt modelId="{E7CF7A53-D33C-4D82-B748-5E406B9E0CE5}" type="parTrans" cxnId="{1D418E3F-DBAE-4E49-BE85-B9B8FB0DFBDC}">
      <dgm:prSet/>
      <dgm:spPr/>
      <dgm:t>
        <a:bodyPr/>
        <a:lstStyle/>
        <a:p>
          <a:endParaRPr lang="ru-RU"/>
        </a:p>
      </dgm:t>
    </dgm:pt>
    <dgm:pt modelId="{A29A93A7-6788-4D4F-98A6-44B86050A9A1}" type="sibTrans" cxnId="{1D418E3F-DBAE-4E49-BE85-B9B8FB0DFBDC}">
      <dgm:prSet/>
      <dgm:spPr/>
      <dgm:t>
        <a:bodyPr/>
        <a:lstStyle/>
        <a:p>
          <a:endParaRPr lang="ru-RU"/>
        </a:p>
      </dgm:t>
    </dgm:pt>
    <dgm:pt modelId="{A1A2562A-6C94-46FA-AD84-106EA0622508}">
      <dgm:prSet custT="1"/>
      <dgm:spPr>
        <a:solidFill>
          <a:schemeClr val="tx2">
            <a:alpha val="35000"/>
          </a:schemeClr>
        </a:solidFill>
      </dgm:spPr>
      <dgm:t>
        <a:bodyPr/>
        <a:lstStyle/>
        <a:p>
          <a:r>
            <a:rPr lang="ru-RU" sz="1800" dirty="0" err="1">
              <a:solidFill>
                <a:schemeClr val="tx1"/>
              </a:solidFill>
            </a:rPr>
            <a:t>Захисний</a:t>
          </a:r>
          <a:r>
            <a:rPr lang="ru-RU" sz="1800" dirty="0">
              <a:solidFill>
                <a:schemeClr val="tx1"/>
              </a:solidFill>
            </a:rPr>
            <a:t> </a:t>
          </a:r>
          <a:r>
            <a:rPr lang="ru-RU" sz="1800" dirty="0" err="1">
              <a:solidFill>
                <a:schemeClr val="tx1"/>
              </a:solidFill>
            </a:rPr>
            <a:t>апарат</a:t>
          </a:r>
          <a:r>
            <a:rPr lang="ru-RU" sz="1800" dirty="0">
              <a:solidFill>
                <a:schemeClr val="tx1"/>
              </a:solidFill>
            </a:rPr>
            <a:t> ока</a:t>
          </a:r>
        </a:p>
      </dgm:t>
    </dgm:pt>
    <dgm:pt modelId="{C8BF35E5-5ACF-4142-B993-687FACD80F58}" type="parTrans" cxnId="{4F291A1A-6D87-49A8-A51E-E03174F1FED8}">
      <dgm:prSet/>
      <dgm:spPr/>
      <dgm:t>
        <a:bodyPr/>
        <a:lstStyle/>
        <a:p>
          <a:endParaRPr lang="ru-RU"/>
        </a:p>
      </dgm:t>
    </dgm:pt>
    <dgm:pt modelId="{2981CEA9-ED3C-4074-A111-0E8042ABD01A}" type="sibTrans" cxnId="{4F291A1A-6D87-49A8-A51E-E03174F1FED8}">
      <dgm:prSet/>
      <dgm:spPr/>
      <dgm:t>
        <a:bodyPr/>
        <a:lstStyle/>
        <a:p>
          <a:endParaRPr lang="ru-RU"/>
        </a:p>
      </dgm:t>
    </dgm:pt>
    <dgm:pt modelId="{82CB546B-27D9-4C5B-932A-A4E517C4FCED}">
      <dgm:prSet custT="1"/>
      <dgm:spPr>
        <a:solidFill>
          <a:schemeClr val="tx2">
            <a:alpha val="34000"/>
          </a:schemeClr>
        </a:solidFill>
      </dgm:spPr>
      <dgm:t>
        <a:bodyPr/>
        <a:lstStyle/>
        <a:p>
          <a:r>
            <a:rPr lang="ru-RU" sz="1800" dirty="0" err="1">
              <a:solidFill>
                <a:schemeClr val="tx1"/>
              </a:solidFill>
            </a:rPr>
            <a:t>Слізний</a:t>
          </a:r>
          <a:r>
            <a:rPr lang="ru-RU" sz="1800" dirty="0">
              <a:solidFill>
                <a:schemeClr val="tx1"/>
              </a:solidFill>
            </a:rPr>
            <a:t> </a:t>
          </a:r>
          <a:r>
            <a:rPr lang="ru-RU" sz="1800" dirty="0" err="1">
              <a:solidFill>
                <a:schemeClr val="tx1"/>
              </a:solidFill>
            </a:rPr>
            <a:t>апарат</a:t>
          </a:r>
          <a:r>
            <a:rPr lang="ru-RU" sz="1800" dirty="0">
              <a:solidFill>
                <a:schemeClr val="tx1"/>
              </a:solidFill>
            </a:rPr>
            <a:t> ока</a:t>
          </a:r>
        </a:p>
      </dgm:t>
    </dgm:pt>
    <dgm:pt modelId="{A88A6F34-415F-406C-9DF1-FB101E933F46}" type="parTrans" cxnId="{A7367AE2-EB75-41C7-89E5-C17DD0095A6A}">
      <dgm:prSet/>
      <dgm:spPr/>
      <dgm:t>
        <a:bodyPr/>
        <a:lstStyle/>
        <a:p>
          <a:endParaRPr lang="ru-RU"/>
        </a:p>
      </dgm:t>
    </dgm:pt>
    <dgm:pt modelId="{253AE3D0-17B1-4A89-AA6F-21541F26CDA3}" type="sibTrans" cxnId="{A7367AE2-EB75-41C7-89E5-C17DD0095A6A}">
      <dgm:prSet/>
      <dgm:spPr/>
      <dgm:t>
        <a:bodyPr/>
        <a:lstStyle/>
        <a:p>
          <a:endParaRPr lang="ru-RU"/>
        </a:p>
      </dgm:t>
    </dgm:pt>
    <dgm:pt modelId="{E23D7368-1807-457D-8F1B-76AC6A41F562}">
      <dgm:prSet phldrT="[Текст]" custT="1"/>
      <dgm:spPr>
        <a:solidFill>
          <a:schemeClr val="tx2">
            <a:lumMod val="90000"/>
            <a:alpha val="35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Орган </a:t>
          </a:r>
          <a:r>
            <a:rPr lang="ru-RU" sz="1800" dirty="0" err="1">
              <a:solidFill>
                <a:schemeClr val="tx1"/>
              </a:solidFill>
            </a:rPr>
            <a:t>зору</a:t>
          </a:r>
          <a:endParaRPr lang="ru-RU" sz="1800" dirty="0">
            <a:solidFill>
              <a:schemeClr val="tx1"/>
            </a:solidFill>
          </a:endParaRPr>
        </a:p>
      </dgm:t>
    </dgm:pt>
    <dgm:pt modelId="{6707A4E3-FF0D-401B-8CE4-18253F4185F4}" type="sibTrans" cxnId="{1ADDBB36-4A79-4E04-8063-2A583BA59950}">
      <dgm:prSet/>
      <dgm:spPr/>
      <dgm:t>
        <a:bodyPr/>
        <a:lstStyle/>
        <a:p>
          <a:endParaRPr lang="ru-RU"/>
        </a:p>
      </dgm:t>
    </dgm:pt>
    <dgm:pt modelId="{0585DFAF-9429-4026-B4B5-9D6B547F599A}" type="parTrans" cxnId="{1ADDBB36-4A79-4E04-8063-2A583BA59950}">
      <dgm:prSet/>
      <dgm:spPr/>
      <dgm:t>
        <a:bodyPr/>
        <a:lstStyle/>
        <a:p>
          <a:endParaRPr lang="ru-RU"/>
        </a:p>
      </dgm:t>
    </dgm:pt>
    <dgm:pt modelId="{F8F675EB-7921-48DF-872B-1ECD4DCB0CF0}" type="pres">
      <dgm:prSet presAssocID="{32B5ABE5-8D34-4BDB-A7B6-97ADD80A61A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960CE5B-22B1-4E6D-BBC9-73AB83215665}" type="pres">
      <dgm:prSet presAssocID="{E23D7368-1807-457D-8F1B-76AC6A41F562}" presName="hierRoot1" presStyleCnt="0">
        <dgm:presLayoutVars>
          <dgm:hierBranch val="init"/>
        </dgm:presLayoutVars>
      </dgm:prSet>
      <dgm:spPr/>
    </dgm:pt>
    <dgm:pt modelId="{CC48984F-ABEF-4E7E-B357-C950F46EFD80}" type="pres">
      <dgm:prSet presAssocID="{E23D7368-1807-457D-8F1B-76AC6A41F562}" presName="rootComposite1" presStyleCnt="0"/>
      <dgm:spPr/>
    </dgm:pt>
    <dgm:pt modelId="{4DC06791-1BDB-4E67-8B0C-631176CFAC38}" type="pres">
      <dgm:prSet presAssocID="{E23D7368-1807-457D-8F1B-76AC6A41F562}" presName="rootText1" presStyleLbl="node0" presStyleIdx="0" presStyleCnt="1" custScaleX="134221" custScaleY="34864" custLinFactNeighborX="-1276" custLinFactNeighborY="-8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A591D4-FB54-469B-8AE3-296137EC1B10}" type="pres">
      <dgm:prSet presAssocID="{E23D7368-1807-457D-8F1B-76AC6A41F56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ABF5D37-A7B0-495B-909F-39DAA8494D2E}" type="pres">
      <dgm:prSet presAssocID="{E23D7368-1807-457D-8F1B-76AC6A41F562}" presName="hierChild2" presStyleCnt="0"/>
      <dgm:spPr/>
    </dgm:pt>
    <dgm:pt modelId="{ADF038BB-42FD-4811-ABCB-6B6E65C75C7A}" type="pres">
      <dgm:prSet presAssocID="{E6371DC8-5CAD-4575-BBE8-7609BEF4DC44}" presName="Name37" presStyleLbl="parChTrans1D2" presStyleIdx="0" presStyleCnt="2"/>
      <dgm:spPr/>
      <dgm:t>
        <a:bodyPr/>
        <a:lstStyle/>
        <a:p>
          <a:endParaRPr lang="ru-RU"/>
        </a:p>
      </dgm:t>
    </dgm:pt>
    <dgm:pt modelId="{6F751564-479B-4FA4-BDEE-56EF92E5611A}" type="pres">
      <dgm:prSet presAssocID="{6CFE125F-54A2-4C67-B55C-25E15147CC62}" presName="hierRoot2" presStyleCnt="0">
        <dgm:presLayoutVars>
          <dgm:hierBranch val="init"/>
        </dgm:presLayoutVars>
      </dgm:prSet>
      <dgm:spPr/>
    </dgm:pt>
    <dgm:pt modelId="{DFECCF35-A64E-4061-9222-0559415542DC}" type="pres">
      <dgm:prSet presAssocID="{6CFE125F-54A2-4C67-B55C-25E15147CC62}" presName="rootComposite" presStyleCnt="0"/>
      <dgm:spPr/>
    </dgm:pt>
    <dgm:pt modelId="{D557B197-09DC-4CEE-B019-6EE3B3752769}" type="pres">
      <dgm:prSet presAssocID="{6CFE125F-54A2-4C67-B55C-25E15147CC62}" presName="rootText" presStyleLbl="node2" presStyleIdx="0" presStyleCnt="2" custScaleX="117959" custScaleY="296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B9FA76-E032-4A23-A725-893DAD09346B}" type="pres">
      <dgm:prSet presAssocID="{6CFE125F-54A2-4C67-B55C-25E15147CC62}" presName="rootConnector" presStyleLbl="node2" presStyleIdx="0" presStyleCnt="2"/>
      <dgm:spPr/>
      <dgm:t>
        <a:bodyPr/>
        <a:lstStyle/>
        <a:p>
          <a:endParaRPr lang="ru-RU"/>
        </a:p>
      </dgm:t>
    </dgm:pt>
    <dgm:pt modelId="{10960DFA-7F92-4C13-9C91-EAFB99793954}" type="pres">
      <dgm:prSet presAssocID="{6CFE125F-54A2-4C67-B55C-25E15147CC62}" presName="hierChild4" presStyleCnt="0"/>
      <dgm:spPr/>
    </dgm:pt>
    <dgm:pt modelId="{BD95BB03-A65F-43EE-93F6-4B1F83ABEC17}" type="pres">
      <dgm:prSet presAssocID="{11AEFED2-B100-4903-8CDA-1A78C2298099}" presName="Name37" presStyleLbl="parChTrans1D3" presStyleIdx="0" presStyleCnt="5"/>
      <dgm:spPr/>
      <dgm:t>
        <a:bodyPr/>
        <a:lstStyle/>
        <a:p>
          <a:endParaRPr lang="ru-RU"/>
        </a:p>
      </dgm:t>
    </dgm:pt>
    <dgm:pt modelId="{D7FB66C2-3A58-4C7B-A561-4AC252B66039}" type="pres">
      <dgm:prSet presAssocID="{806DAC35-DEBB-471F-ACDA-3AA20714EB9A}" presName="hierRoot2" presStyleCnt="0">
        <dgm:presLayoutVars>
          <dgm:hierBranch val="init"/>
        </dgm:presLayoutVars>
      </dgm:prSet>
      <dgm:spPr/>
    </dgm:pt>
    <dgm:pt modelId="{5D72EFD2-9BE2-43CA-90E8-802B2881D0B0}" type="pres">
      <dgm:prSet presAssocID="{806DAC35-DEBB-471F-ACDA-3AA20714EB9A}" presName="rootComposite" presStyleCnt="0"/>
      <dgm:spPr/>
    </dgm:pt>
    <dgm:pt modelId="{5147DF72-60B6-4BD3-8AE1-2D852C054577}" type="pres">
      <dgm:prSet presAssocID="{806DAC35-DEBB-471F-ACDA-3AA20714EB9A}" presName="rootText" presStyleLbl="node3" presStyleIdx="0" presStyleCnt="5" custScaleY="61968" custLinFactNeighborX="-9864" custLinFactNeighborY="26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144BAD-66A0-4C04-B697-E1FEA988C05D}" type="pres">
      <dgm:prSet presAssocID="{806DAC35-DEBB-471F-ACDA-3AA20714EB9A}" presName="rootConnector" presStyleLbl="node3" presStyleIdx="0" presStyleCnt="5"/>
      <dgm:spPr/>
      <dgm:t>
        <a:bodyPr/>
        <a:lstStyle/>
        <a:p>
          <a:endParaRPr lang="ru-RU"/>
        </a:p>
      </dgm:t>
    </dgm:pt>
    <dgm:pt modelId="{DC9DDFBC-7EF9-4C39-B6FB-B2EBCB3B2067}" type="pres">
      <dgm:prSet presAssocID="{806DAC35-DEBB-471F-ACDA-3AA20714EB9A}" presName="hierChild4" presStyleCnt="0"/>
      <dgm:spPr/>
    </dgm:pt>
    <dgm:pt modelId="{FB9E2AC9-5479-497A-AAEA-E82AE7037116}" type="pres">
      <dgm:prSet presAssocID="{806DAC35-DEBB-471F-ACDA-3AA20714EB9A}" presName="hierChild5" presStyleCnt="0"/>
      <dgm:spPr/>
    </dgm:pt>
    <dgm:pt modelId="{6111CE81-8592-4A17-9E1B-89749C4108B4}" type="pres">
      <dgm:prSet presAssocID="{7F656F08-8719-485C-AC13-A3A359FC2A78}" presName="Name37" presStyleLbl="parChTrans1D3" presStyleIdx="1" presStyleCnt="5"/>
      <dgm:spPr/>
      <dgm:t>
        <a:bodyPr/>
        <a:lstStyle/>
        <a:p>
          <a:endParaRPr lang="ru-RU"/>
        </a:p>
      </dgm:t>
    </dgm:pt>
    <dgm:pt modelId="{B8C2E6AA-4F7C-4B08-8417-E6E6D3F17FA0}" type="pres">
      <dgm:prSet presAssocID="{B358350D-1BDE-461F-AE05-F2A146020CC3}" presName="hierRoot2" presStyleCnt="0">
        <dgm:presLayoutVars>
          <dgm:hierBranch val="init"/>
        </dgm:presLayoutVars>
      </dgm:prSet>
      <dgm:spPr/>
    </dgm:pt>
    <dgm:pt modelId="{D20D88DE-0099-41BE-848F-F6C8B4649F37}" type="pres">
      <dgm:prSet presAssocID="{B358350D-1BDE-461F-AE05-F2A146020CC3}" presName="rootComposite" presStyleCnt="0"/>
      <dgm:spPr/>
    </dgm:pt>
    <dgm:pt modelId="{3365D369-E7D5-4C7C-BAD6-F1D4C386B39A}" type="pres">
      <dgm:prSet presAssocID="{B358350D-1BDE-461F-AE05-F2A146020CC3}" presName="rootText" presStyleLbl="node3" presStyleIdx="1" presStyleCnt="5" custScaleY="34213" custLinFactNeighborX="-9864" custLinFactNeighborY="13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9C4FAE-C978-4A25-ACC3-43F1ED095CF3}" type="pres">
      <dgm:prSet presAssocID="{B358350D-1BDE-461F-AE05-F2A146020CC3}" presName="rootConnector" presStyleLbl="node3" presStyleIdx="1" presStyleCnt="5"/>
      <dgm:spPr/>
      <dgm:t>
        <a:bodyPr/>
        <a:lstStyle/>
        <a:p>
          <a:endParaRPr lang="ru-RU"/>
        </a:p>
      </dgm:t>
    </dgm:pt>
    <dgm:pt modelId="{DAB44B51-BAA1-4BC0-A23A-630AB4397C0B}" type="pres">
      <dgm:prSet presAssocID="{B358350D-1BDE-461F-AE05-F2A146020CC3}" presName="hierChild4" presStyleCnt="0"/>
      <dgm:spPr/>
    </dgm:pt>
    <dgm:pt modelId="{B04CF2E2-161B-44FC-A972-EC6419EF4D1B}" type="pres">
      <dgm:prSet presAssocID="{B358350D-1BDE-461F-AE05-F2A146020CC3}" presName="hierChild5" presStyleCnt="0"/>
      <dgm:spPr/>
    </dgm:pt>
    <dgm:pt modelId="{AF95D82A-EADF-4582-B115-23A68306FBE9}" type="pres">
      <dgm:prSet presAssocID="{6CFE125F-54A2-4C67-B55C-25E15147CC62}" presName="hierChild5" presStyleCnt="0"/>
      <dgm:spPr/>
    </dgm:pt>
    <dgm:pt modelId="{27B59951-E6DA-4292-8A9D-E219DB3F5647}" type="pres">
      <dgm:prSet presAssocID="{53F145F2-C2F2-41CA-9CCD-08E7D3B961D2}" presName="Name37" presStyleLbl="parChTrans1D2" presStyleIdx="1" presStyleCnt="2"/>
      <dgm:spPr/>
      <dgm:t>
        <a:bodyPr/>
        <a:lstStyle/>
        <a:p>
          <a:endParaRPr lang="ru-RU"/>
        </a:p>
      </dgm:t>
    </dgm:pt>
    <dgm:pt modelId="{61B201A8-B87E-4ADB-8849-1FFC95E65604}" type="pres">
      <dgm:prSet presAssocID="{5805371B-ADF9-4284-BBD9-633C89C4BD37}" presName="hierRoot2" presStyleCnt="0">
        <dgm:presLayoutVars>
          <dgm:hierBranch val="init"/>
        </dgm:presLayoutVars>
      </dgm:prSet>
      <dgm:spPr/>
    </dgm:pt>
    <dgm:pt modelId="{8204D4E3-41F9-4A7A-9A86-C20578361C16}" type="pres">
      <dgm:prSet presAssocID="{5805371B-ADF9-4284-BBD9-633C89C4BD37}" presName="rootComposite" presStyleCnt="0"/>
      <dgm:spPr/>
    </dgm:pt>
    <dgm:pt modelId="{C93B56C0-6C3D-40FE-BAB4-564D4FDDE99F}" type="pres">
      <dgm:prSet presAssocID="{5805371B-ADF9-4284-BBD9-633C89C4BD37}" presName="rootText" presStyleLbl="node2" presStyleIdx="1" presStyleCnt="2" custScaleX="119608" custScaleY="29483" custLinFactNeighborX="477" custLinFactNeighborY="-7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8FA468-4423-4B7D-B649-7C04F607C5D0}" type="pres">
      <dgm:prSet presAssocID="{5805371B-ADF9-4284-BBD9-633C89C4BD37}" presName="rootConnector" presStyleLbl="node2" presStyleIdx="1" presStyleCnt="2"/>
      <dgm:spPr/>
      <dgm:t>
        <a:bodyPr/>
        <a:lstStyle/>
        <a:p>
          <a:endParaRPr lang="ru-RU"/>
        </a:p>
      </dgm:t>
    </dgm:pt>
    <dgm:pt modelId="{EA37F341-9FC7-4996-8A56-DAF7504FBB61}" type="pres">
      <dgm:prSet presAssocID="{5805371B-ADF9-4284-BBD9-633C89C4BD37}" presName="hierChild4" presStyleCnt="0"/>
      <dgm:spPr/>
    </dgm:pt>
    <dgm:pt modelId="{8EFC4215-8829-496D-8B3E-A6F1F92A91B5}" type="pres">
      <dgm:prSet presAssocID="{E7CF7A53-D33C-4D82-B748-5E406B9E0CE5}" presName="Name37" presStyleLbl="parChTrans1D3" presStyleIdx="2" presStyleCnt="5"/>
      <dgm:spPr/>
      <dgm:t>
        <a:bodyPr/>
        <a:lstStyle/>
        <a:p>
          <a:endParaRPr lang="ru-RU"/>
        </a:p>
      </dgm:t>
    </dgm:pt>
    <dgm:pt modelId="{A60BBF49-4B3F-4022-B9F0-0D0B85E24DEA}" type="pres">
      <dgm:prSet presAssocID="{60FFF36D-7F83-44BD-8753-E93B4F2DB386}" presName="hierRoot2" presStyleCnt="0">
        <dgm:presLayoutVars>
          <dgm:hierBranch val="init"/>
        </dgm:presLayoutVars>
      </dgm:prSet>
      <dgm:spPr/>
    </dgm:pt>
    <dgm:pt modelId="{42C22CA0-0386-4449-ABCC-5DAF01FE6390}" type="pres">
      <dgm:prSet presAssocID="{60FFF36D-7F83-44BD-8753-E93B4F2DB386}" presName="rootComposite" presStyleCnt="0"/>
      <dgm:spPr/>
    </dgm:pt>
    <dgm:pt modelId="{AFD1707B-056A-4BC8-915D-937B45D62D79}" type="pres">
      <dgm:prSet presAssocID="{60FFF36D-7F83-44BD-8753-E93B4F2DB386}" presName="rootText" presStyleLbl="node3" presStyleIdx="2" presStyleCnt="5" custScaleX="127810" custScaleY="57172" custLinFactNeighborX="-9229" custLinFactNeighborY="-11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CC433B-ABAC-45C9-9254-05EC5AC1E723}" type="pres">
      <dgm:prSet presAssocID="{60FFF36D-7F83-44BD-8753-E93B4F2DB386}" presName="rootConnector" presStyleLbl="node3" presStyleIdx="2" presStyleCnt="5"/>
      <dgm:spPr/>
      <dgm:t>
        <a:bodyPr/>
        <a:lstStyle/>
        <a:p>
          <a:endParaRPr lang="ru-RU"/>
        </a:p>
      </dgm:t>
    </dgm:pt>
    <dgm:pt modelId="{7DE52506-E78F-4EAD-8063-58ED2005F039}" type="pres">
      <dgm:prSet presAssocID="{60FFF36D-7F83-44BD-8753-E93B4F2DB386}" presName="hierChild4" presStyleCnt="0"/>
      <dgm:spPr/>
    </dgm:pt>
    <dgm:pt modelId="{5D171462-6649-4617-8743-983ABA96E994}" type="pres">
      <dgm:prSet presAssocID="{60FFF36D-7F83-44BD-8753-E93B4F2DB386}" presName="hierChild5" presStyleCnt="0"/>
      <dgm:spPr/>
    </dgm:pt>
    <dgm:pt modelId="{DAF6C0BF-FC7F-468F-9F97-D4A9ED60AED3}" type="pres">
      <dgm:prSet presAssocID="{C8BF35E5-5ACF-4142-B993-687FACD80F58}" presName="Name37" presStyleLbl="parChTrans1D3" presStyleIdx="3" presStyleCnt="5"/>
      <dgm:spPr/>
      <dgm:t>
        <a:bodyPr/>
        <a:lstStyle/>
        <a:p>
          <a:endParaRPr lang="ru-RU"/>
        </a:p>
      </dgm:t>
    </dgm:pt>
    <dgm:pt modelId="{A25EE605-20E6-431C-8730-DAF5B8F0CE43}" type="pres">
      <dgm:prSet presAssocID="{A1A2562A-6C94-46FA-AD84-106EA0622508}" presName="hierRoot2" presStyleCnt="0">
        <dgm:presLayoutVars>
          <dgm:hierBranch val="init"/>
        </dgm:presLayoutVars>
      </dgm:prSet>
      <dgm:spPr/>
    </dgm:pt>
    <dgm:pt modelId="{DC687F17-058D-4E64-8796-3C471FCF3329}" type="pres">
      <dgm:prSet presAssocID="{A1A2562A-6C94-46FA-AD84-106EA0622508}" presName="rootComposite" presStyleCnt="0"/>
      <dgm:spPr/>
    </dgm:pt>
    <dgm:pt modelId="{2F4C5EE8-264A-42CA-B786-DC29492E671B}" type="pres">
      <dgm:prSet presAssocID="{A1A2562A-6C94-46FA-AD84-106EA0622508}" presName="rootText" presStyleLbl="node3" presStyleIdx="3" presStyleCnt="5" custScaleX="113654" custScaleY="41477" custLinFactNeighborX="-9138" custLinFactNeighborY="-165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F88566-9DD0-4889-99AB-992C1F3D6A72}" type="pres">
      <dgm:prSet presAssocID="{A1A2562A-6C94-46FA-AD84-106EA0622508}" presName="rootConnector" presStyleLbl="node3" presStyleIdx="3" presStyleCnt="5"/>
      <dgm:spPr/>
      <dgm:t>
        <a:bodyPr/>
        <a:lstStyle/>
        <a:p>
          <a:endParaRPr lang="ru-RU"/>
        </a:p>
      </dgm:t>
    </dgm:pt>
    <dgm:pt modelId="{BA99E36B-6E08-4363-AEC7-89483FA60F0B}" type="pres">
      <dgm:prSet presAssocID="{A1A2562A-6C94-46FA-AD84-106EA0622508}" presName="hierChild4" presStyleCnt="0"/>
      <dgm:spPr/>
    </dgm:pt>
    <dgm:pt modelId="{7F40BF14-49AC-4AA3-9ED7-B36BCA3A56BB}" type="pres">
      <dgm:prSet presAssocID="{A1A2562A-6C94-46FA-AD84-106EA0622508}" presName="hierChild5" presStyleCnt="0"/>
      <dgm:spPr/>
    </dgm:pt>
    <dgm:pt modelId="{DF5897DE-720A-4A66-9C86-9B685C6433ED}" type="pres">
      <dgm:prSet presAssocID="{A88A6F34-415F-406C-9DF1-FB101E933F46}" presName="Name37" presStyleLbl="parChTrans1D3" presStyleIdx="4" presStyleCnt="5"/>
      <dgm:spPr/>
      <dgm:t>
        <a:bodyPr/>
        <a:lstStyle/>
        <a:p>
          <a:endParaRPr lang="ru-RU"/>
        </a:p>
      </dgm:t>
    </dgm:pt>
    <dgm:pt modelId="{A69B19F2-3DE1-4184-805A-3B00181F7CE8}" type="pres">
      <dgm:prSet presAssocID="{82CB546B-27D9-4C5B-932A-A4E517C4FCED}" presName="hierRoot2" presStyleCnt="0">
        <dgm:presLayoutVars>
          <dgm:hierBranch val="init"/>
        </dgm:presLayoutVars>
      </dgm:prSet>
      <dgm:spPr/>
    </dgm:pt>
    <dgm:pt modelId="{8F8B897F-40C8-4F18-82AB-7AC41578DC0F}" type="pres">
      <dgm:prSet presAssocID="{82CB546B-27D9-4C5B-932A-A4E517C4FCED}" presName="rootComposite" presStyleCnt="0"/>
      <dgm:spPr/>
    </dgm:pt>
    <dgm:pt modelId="{59F6CCB5-F0ED-460D-9560-6A06124D0997}" type="pres">
      <dgm:prSet presAssocID="{82CB546B-27D9-4C5B-932A-A4E517C4FCED}" presName="rootText" presStyleLbl="node3" presStyleIdx="4" presStyleCnt="5" custScaleY="35342" custLinFactNeighborX="-8669" custLinFactNeighborY="-313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0222EC-98F6-42B8-9EB0-CAD64C9B424B}" type="pres">
      <dgm:prSet presAssocID="{82CB546B-27D9-4C5B-932A-A4E517C4FCED}" presName="rootConnector" presStyleLbl="node3" presStyleIdx="4" presStyleCnt="5"/>
      <dgm:spPr/>
      <dgm:t>
        <a:bodyPr/>
        <a:lstStyle/>
        <a:p>
          <a:endParaRPr lang="ru-RU"/>
        </a:p>
      </dgm:t>
    </dgm:pt>
    <dgm:pt modelId="{03627644-B494-4273-8DA3-FBF1DED59D30}" type="pres">
      <dgm:prSet presAssocID="{82CB546B-27D9-4C5B-932A-A4E517C4FCED}" presName="hierChild4" presStyleCnt="0"/>
      <dgm:spPr/>
    </dgm:pt>
    <dgm:pt modelId="{D7E81BA8-0787-4BAC-B6B8-CB8CE09BF2A8}" type="pres">
      <dgm:prSet presAssocID="{82CB546B-27D9-4C5B-932A-A4E517C4FCED}" presName="hierChild5" presStyleCnt="0"/>
      <dgm:spPr/>
    </dgm:pt>
    <dgm:pt modelId="{9BA3D47F-D9EC-4A52-9542-54C07D5B42EC}" type="pres">
      <dgm:prSet presAssocID="{5805371B-ADF9-4284-BBD9-633C89C4BD37}" presName="hierChild5" presStyleCnt="0"/>
      <dgm:spPr/>
    </dgm:pt>
    <dgm:pt modelId="{774D7926-C33D-490B-AEFB-02A7F4F68CE3}" type="pres">
      <dgm:prSet presAssocID="{E23D7368-1807-457D-8F1B-76AC6A41F562}" presName="hierChild3" presStyleCnt="0"/>
      <dgm:spPr/>
    </dgm:pt>
  </dgm:ptLst>
  <dgm:cxnLst>
    <dgm:cxn modelId="{A9EDBD4D-2CE7-4640-B70E-10CE10B18F85}" type="presOf" srcId="{53F145F2-C2F2-41CA-9CCD-08E7D3B961D2}" destId="{27B59951-E6DA-4292-8A9D-E219DB3F5647}" srcOrd="0" destOrd="0" presId="urn:microsoft.com/office/officeart/2005/8/layout/orgChart1"/>
    <dgm:cxn modelId="{0186BCDC-156D-4C87-86C4-348B90C22948}" type="presOf" srcId="{60FFF36D-7F83-44BD-8753-E93B4F2DB386}" destId="{AFD1707B-056A-4BC8-915D-937B45D62D79}" srcOrd="0" destOrd="0" presId="urn:microsoft.com/office/officeart/2005/8/layout/orgChart1"/>
    <dgm:cxn modelId="{A7367AE2-EB75-41C7-89E5-C17DD0095A6A}" srcId="{5805371B-ADF9-4284-BBD9-633C89C4BD37}" destId="{82CB546B-27D9-4C5B-932A-A4E517C4FCED}" srcOrd="2" destOrd="0" parTransId="{A88A6F34-415F-406C-9DF1-FB101E933F46}" sibTransId="{253AE3D0-17B1-4A89-AA6F-21541F26CDA3}"/>
    <dgm:cxn modelId="{28399902-71C2-4478-8AC3-ED50BB90B527}" type="presOf" srcId="{5805371B-ADF9-4284-BBD9-633C89C4BD37}" destId="{408FA468-4423-4B7D-B649-7C04F607C5D0}" srcOrd="1" destOrd="0" presId="urn:microsoft.com/office/officeart/2005/8/layout/orgChart1"/>
    <dgm:cxn modelId="{EDD2F51A-E4FB-4ACB-AC22-9BA06A63B2B8}" type="presOf" srcId="{B358350D-1BDE-461F-AE05-F2A146020CC3}" destId="{3365D369-E7D5-4C7C-BAD6-F1D4C386B39A}" srcOrd="0" destOrd="0" presId="urn:microsoft.com/office/officeart/2005/8/layout/orgChart1"/>
    <dgm:cxn modelId="{1D418E3F-DBAE-4E49-BE85-B9B8FB0DFBDC}" srcId="{5805371B-ADF9-4284-BBD9-633C89C4BD37}" destId="{60FFF36D-7F83-44BD-8753-E93B4F2DB386}" srcOrd="0" destOrd="0" parTransId="{E7CF7A53-D33C-4D82-B748-5E406B9E0CE5}" sibTransId="{A29A93A7-6788-4D4F-98A6-44B86050A9A1}"/>
    <dgm:cxn modelId="{12310A9F-47CB-4086-9A79-644ABA20B74A}" type="presOf" srcId="{A1A2562A-6C94-46FA-AD84-106EA0622508}" destId="{2F4C5EE8-264A-42CA-B786-DC29492E671B}" srcOrd="0" destOrd="0" presId="urn:microsoft.com/office/officeart/2005/8/layout/orgChart1"/>
    <dgm:cxn modelId="{EFFAFCDE-8BB7-48BD-A77C-3AD229C66F8D}" type="presOf" srcId="{E23D7368-1807-457D-8F1B-76AC6A41F562}" destId="{4DC06791-1BDB-4E67-8B0C-631176CFAC38}" srcOrd="0" destOrd="0" presId="urn:microsoft.com/office/officeart/2005/8/layout/orgChart1"/>
    <dgm:cxn modelId="{74B26C77-6567-4945-B759-888977200F64}" type="presOf" srcId="{60FFF36D-7F83-44BD-8753-E93B4F2DB386}" destId="{EECC433B-ABAC-45C9-9254-05EC5AC1E723}" srcOrd="1" destOrd="0" presId="urn:microsoft.com/office/officeart/2005/8/layout/orgChart1"/>
    <dgm:cxn modelId="{A03BACBA-A5F3-48FA-9541-706D4E5363AF}" srcId="{6CFE125F-54A2-4C67-B55C-25E15147CC62}" destId="{B358350D-1BDE-461F-AE05-F2A146020CC3}" srcOrd="1" destOrd="0" parTransId="{7F656F08-8719-485C-AC13-A3A359FC2A78}" sibTransId="{4D51511F-7E19-4364-A0CC-B0DBE76779BE}"/>
    <dgm:cxn modelId="{CADD208A-8A34-418D-BBD1-16FF97E76905}" type="presOf" srcId="{6CFE125F-54A2-4C67-B55C-25E15147CC62}" destId="{D557B197-09DC-4CEE-B019-6EE3B3752769}" srcOrd="0" destOrd="0" presId="urn:microsoft.com/office/officeart/2005/8/layout/orgChart1"/>
    <dgm:cxn modelId="{F2AB43BB-3185-45B4-B549-007AD3E10BF5}" type="presOf" srcId="{82CB546B-27D9-4C5B-932A-A4E517C4FCED}" destId="{59F6CCB5-F0ED-460D-9560-6A06124D0997}" srcOrd="0" destOrd="0" presId="urn:microsoft.com/office/officeart/2005/8/layout/orgChart1"/>
    <dgm:cxn modelId="{CB4C51F8-7A67-40A4-988F-90B846DE307A}" type="presOf" srcId="{5805371B-ADF9-4284-BBD9-633C89C4BD37}" destId="{C93B56C0-6C3D-40FE-BAB4-564D4FDDE99F}" srcOrd="0" destOrd="0" presId="urn:microsoft.com/office/officeart/2005/8/layout/orgChart1"/>
    <dgm:cxn modelId="{D8203413-C067-472B-B29A-173C7AC89F96}" type="presOf" srcId="{A1A2562A-6C94-46FA-AD84-106EA0622508}" destId="{21F88566-9DD0-4889-99AB-992C1F3D6A72}" srcOrd="1" destOrd="0" presId="urn:microsoft.com/office/officeart/2005/8/layout/orgChart1"/>
    <dgm:cxn modelId="{68CF48F8-650A-4511-A884-BB5EBC6C88FE}" type="presOf" srcId="{A88A6F34-415F-406C-9DF1-FB101E933F46}" destId="{DF5897DE-720A-4A66-9C86-9B685C6433ED}" srcOrd="0" destOrd="0" presId="urn:microsoft.com/office/officeart/2005/8/layout/orgChart1"/>
    <dgm:cxn modelId="{007BEBAB-F62F-461A-99A1-268A3D54FC83}" type="presOf" srcId="{B358350D-1BDE-461F-AE05-F2A146020CC3}" destId="{879C4FAE-C978-4A25-ACC3-43F1ED095CF3}" srcOrd="1" destOrd="0" presId="urn:microsoft.com/office/officeart/2005/8/layout/orgChart1"/>
    <dgm:cxn modelId="{A873E19B-844F-488D-9927-2C185C6A4D6F}" type="presOf" srcId="{32B5ABE5-8D34-4BDB-A7B6-97ADD80A61AC}" destId="{F8F675EB-7921-48DF-872B-1ECD4DCB0CF0}" srcOrd="0" destOrd="0" presId="urn:microsoft.com/office/officeart/2005/8/layout/orgChart1"/>
    <dgm:cxn modelId="{9347064B-2BE9-4B74-9283-EFEFCC91A0CB}" type="presOf" srcId="{806DAC35-DEBB-471F-ACDA-3AA20714EB9A}" destId="{39144BAD-66A0-4C04-B697-E1FEA988C05D}" srcOrd="1" destOrd="0" presId="urn:microsoft.com/office/officeart/2005/8/layout/orgChart1"/>
    <dgm:cxn modelId="{1ADDBB36-4A79-4E04-8063-2A583BA59950}" srcId="{32B5ABE5-8D34-4BDB-A7B6-97ADD80A61AC}" destId="{E23D7368-1807-457D-8F1B-76AC6A41F562}" srcOrd="0" destOrd="0" parTransId="{0585DFAF-9429-4026-B4B5-9D6B547F599A}" sibTransId="{6707A4E3-FF0D-401B-8CE4-18253F4185F4}"/>
    <dgm:cxn modelId="{C627A06A-6211-44E6-BBAE-1FD911402EDF}" type="presOf" srcId="{E23D7368-1807-457D-8F1B-76AC6A41F562}" destId="{58A591D4-FB54-469B-8AE3-296137EC1B10}" srcOrd="1" destOrd="0" presId="urn:microsoft.com/office/officeart/2005/8/layout/orgChart1"/>
    <dgm:cxn modelId="{5C65AF43-A906-4438-B57D-7CC001C251AB}" type="presOf" srcId="{C8BF35E5-5ACF-4142-B993-687FACD80F58}" destId="{DAF6C0BF-FC7F-468F-9F97-D4A9ED60AED3}" srcOrd="0" destOrd="0" presId="urn:microsoft.com/office/officeart/2005/8/layout/orgChart1"/>
    <dgm:cxn modelId="{3FC6695D-41C9-490A-8FFD-6679A505A0BB}" srcId="{E23D7368-1807-457D-8F1B-76AC6A41F562}" destId="{6CFE125F-54A2-4C67-B55C-25E15147CC62}" srcOrd="0" destOrd="0" parTransId="{E6371DC8-5CAD-4575-BBE8-7609BEF4DC44}" sibTransId="{0DAEE320-A994-4BCF-BE53-DFF1FE65AA76}"/>
    <dgm:cxn modelId="{4F291A1A-6D87-49A8-A51E-E03174F1FED8}" srcId="{5805371B-ADF9-4284-BBD9-633C89C4BD37}" destId="{A1A2562A-6C94-46FA-AD84-106EA0622508}" srcOrd="1" destOrd="0" parTransId="{C8BF35E5-5ACF-4142-B993-687FACD80F58}" sibTransId="{2981CEA9-ED3C-4074-A111-0E8042ABD01A}"/>
    <dgm:cxn modelId="{2177A6DF-E4FD-40F1-847C-62CE5D89C57F}" type="presOf" srcId="{82CB546B-27D9-4C5B-932A-A4E517C4FCED}" destId="{370222EC-98F6-42B8-9EB0-CAD64C9B424B}" srcOrd="1" destOrd="0" presId="urn:microsoft.com/office/officeart/2005/8/layout/orgChart1"/>
    <dgm:cxn modelId="{CE69BB46-735E-49CE-8882-EAA6DC32722E}" type="presOf" srcId="{E6371DC8-5CAD-4575-BBE8-7609BEF4DC44}" destId="{ADF038BB-42FD-4811-ABCB-6B6E65C75C7A}" srcOrd="0" destOrd="0" presId="urn:microsoft.com/office/officeart/2005/8/layout/orgChart1"/>
    <dgm:cxn modelId="{248719F5-DF4C-402D-82D7-DEB77DC1F3A9}" srcId="{E23D7368-1807-457D-8F1B-76AC6A41F562}" destId="{5805371B-ADF9-4284-BBD9-633C89C4BD37}" srcOrd="1" destOrd="0" parTransId="{53F145F2-C2F2-41CA-9CCD-08E7D3B961D2}" sibTransId="{72C9465C-CB27-4A5C-977D-FF4F745DD77B}"/>
    <dgm:cxn modelId="{D387852B-127C-465C-97BB-301EE936B619}" type="presOf" srcId="{7F656F08-8719-485C-AC13-A3A359FC2A78}" destId="{6111CE81-8592-4A17-9E1B-89749C4108B4}" srcOrd="0" destOrd="0" presId="urn:microsoft.com/office/officeart/2005/8/layout/orgChart1"/>
    <dgm:cxn modelId="{29422B97-CCF0-4AD2-B11D-EF9A669A38BF}" type="presOf" srcId="{6CFE125F-54A2-4C67-B55C-25E15147CC62}" destId="{F5B9FA76-E032-4A23-A725-893DAD09346B}" srcOrd="1" destOrd="0" presId="urn:microsoft.com/office/officeart/2005/8/layout/orgChart1"/>
    <dgm:cxn modelId="{562412C2-BA3C-4844-B26E-62B3EADF64DD}" type="presOf" srcId="{806DAC35-DEBB-471F-ACDA-3AA20714EB9A}" destId="{5147DF72-60B6-4BD3-8AE1-2D852C054577}" srcOrd="0" destOrd="0" presId="urn:microsoft.com/office/officeart/2005/8/layout/orgChart1"/>
    <dgm:cxn modelId="{713FD380-C0D6-4B45-9395-A78AFEB2286B}" type="presOf" srcId="{E7CF7A53-D33C-4D82-B748-5E406B9E0CE5}" destId="{8EFC4215-8829-496D-8B3E-A6F1F92A91B5}" srcOrd="0" destOrd="0" presId="urn:microsoft.com/office/officeart/2005/8/layout/orgChart1"/>
    <dgm:cxn modelId="{2BA65648-77A3-45DA-B006-70B9733E89D2}" srcId="{6CFE125F-54A2-4C67-B55C-25E15147CC62}" destId="{806DAC35-DEBB-471F-ACDA-3AA20714EB9A}" srcOrd="0" destOrd="0" parTransId="{11AEFED2-B100-4903-8CDA-1A78C2298099}" sibTransId="{661294C1-D307-45ED-8114-1AC181AF9B11}"/>
    <dgm:cxn modelId="{B6FC26EA-25E2-46D9-91B7-93EC86589A92}" type="presOf" srcId="{11AEFED2-B100-4903-8CDA-1A78C2298099}" destId="{BD95BB03-A65F-43EE-93F6-4B1F83ABEC17}" srcOrd="0" destOrd="0" presId="urn:microsoft.com/office/officeart/2005/8/layout/orgChart1"/>
    <dgm:cxn modelId="{2E8A44A9-E283-433F-8EC0-93BC62C4A51A}" type="presParOf" srcId="{F8F675EB-7921-48DF-872B-1ECD4DCB0CF0}" destId="{C960CE5B-22B1-4E6D-BBC9-73AB83215665}" srcOrd="0" destOrd="0" presId="urn:microsoft.com/office/officeart/2005/8/layout/orgChart1"/>
    <dgm:cxn modelId="{46AFF620-6A70-47DB-9C6E-89E85E11B923}" type="presParOf" srcId="{C960CE5B-22B1-4E6D-BBC9-73AB83215665}" destId="{CC48984F-ABEF-4E7E-B357-C950F46EFD80}" srcOrd="0" destOrd="0" presId="urn:microsoft.com/office/officeart/2005/8/layout/orgChart1"/>
    <dgm:cxn modelId="{9465970B-F808-4F46-9217-A99203A829AF}" type="presParOf" srcId="{CC48984F-ABEF-4E7E-B357-C950F46EFD80}" destId="{4DC06791-1BDB-4E67-8B0C-631176CFAC38}" srcOrd="0" destOrd="0" presId="urn:microsoft.com/office/officeart/2005/8/layout/orgChart1"/>
    <dgm:cxn modelId="{910EFC62-8786-4A83-9B4E-98B72E053C58}" type="presParOf" srcId="{CC48984F-ABEF-4E7E-B357-C950F46EFD80}" destId="{58A591D4-FB54-469B-8AE3-296137EC1B10}" srcOrd="1" destOrd="0" presId="urn:microsoft.com/office/officeart/2005/8/layout/orgChart1"/>
    <dgm:cxn modelId="{97D2DC3D-3B47-411A-8B23-833464F5C855}" type="presParOf" srcId="{C960CE5B-22B1-4E6D-BBC9-73AB83215665}" destId="{4ABF5D37-A7B0-495B-909F-39DAA8494D2E}" srcOrd="1" destOrd="0" presId="urn:microsoft.com/office/officeart/2005/8/layout/orgChart1"/>
    <dgm:cxn modelId="{62B4B913-42AD-4377-B937-E910EC222BD4}" type="presParOf" srcId="{4ABF5D37-A7B0-495B-909F-39DAA8494D2E}" destId="{ADF038BB-42FD-4811-ABCB-6B6E65C75C7A}" srcOrd="0" destOrd="0" presId="urn:microsoft.com/office/officeart/2005/8/layout/orgChart1"/>
    <dgm:cxn modelId="{2A933659-B213-4F14-B233-4F745F505569}" type="presParOf" srcId="{4ABF5D37-A7B0-495B-909F-39DAA8494D2E}" destId="{6F751564-479B-4FA4-BDEE-56EF92E5611A}" srcOrd="1" destOrd="0" presId="urn:microsoft.com/office/officeart/2005/8/layout/orgChart1"/>
    <dgm:cxn modelId="{464FC1B2-C3F4-4673-8584-D34DEBF84F51}" type="presParOf" srcId="{6F751564-479B-4FA4-BDEE-56EF92E5611A}" destId="{DFECCF35-A64E-4061-9222-0559415542DC}" srcOrd="0" destOrd="0" presId="urn:microsoft.com/office/officeart/2005/8/layout/orgChart1"/>
    <dgm:cxn modelId="{E983F616-37F0-4BAF-B21D-2CDFD0F4C449}" type="presParOf" srcId="{DFECCF35-A64E-4061-9222-0559415542DC}" destId="{D557B197-09DC-4CEE-B019-6EE3B3752769}" srcOrd="0" destOrd="0" presId="urn:microsoft.com/office/officeart/2005/8/layout/orgChart1"/>
    <dgm:cxn modelId="{5B74E5C5-55C6-4942-BB74-A8701148BDBE}" type="presParOf" srcId="{DFECCF35-A64E-4061-9222-0559415542DC}" destId="{F5B9FA76-E032-4A23-A725-893DAD09346B}" srcOrd="1" destOrd="0" presId="urn:microsoft.com/office/officeart/2005/8/layout/orgChart1"/>
    <dgm:cxn modelId="{E200BBC6-F7C8-47A9-A4B8-28D3380E1AA0}" type="presParOf" srcId="{6F751564-479B-4FA4-BDEE-56EF92E5611A}" destId="{10960DFA-7F92-4C13-9C91-EAFB99793954}" srcOrd="1" destOrd="0" presId="urn:microsoft.com/office/officeart/2005/8/layout/orgChart1"/>
    <dgm:cxn modelId="{C5ED7495-EA62-4659-8522-32271D0B84B3}" type="presParOf" srcId="{10960DFA-7F92-4C13-9C91-EAFB99793954}" destId="{BD95BB03-A65F-43EE-93F6-4B1F83ABEC17}" srcOrd="0" destOrd="0" presId="urn:microsoft.com/office/officeart/2005/8/layout/orgChart1"/>
    <dgm:cxn modelId="{469B2604-1BE8-4DE1-8230-54FEB2B1BA2B}" type="presParOf" srcId="{10960DFA-7F92-4C13-9C91-EAFB99793954}" destId="{D7FB66C2-3A58-4C7B-A561-4AC252B66039}" srcOrd="1" destOrd="0" presId="urn:microsoft.com/office/officeart/2005/8/layout/orgChart1"/>
    <dgm:cxn modelId="{146C4AA5-E688-49EA-B62D-B6E22AF32DD5}" type="presParOf" srcId="{D7FB66C2-3A58-4C7B-A561-4AC252B66039}" destId="{5D72EFD2-9BE2-43CA-90E8-802B2881D0B0}" srcOrd="0" destOrd="0" presId="urn:microsoft.com/office/officeart/2005/8/layout/orgChart1"/>
    <dgm:cxn modelId="{89DE1107-4D7B-4503-AEF3-2B92E92E5CFD}" type="presParOf" srcId="{5D72EFD2-9BE2-43CA-90E8-802B2881D0B0}" destId="{5147DF72-60B6-4BD3-8AE1-2D852C054577}" srcOrd="0" destOrd="0" presId="urn:microsoft.com/office/officeart/2005/8/layout/orgChart1"/>
    <dgm:cxn modelId="{20E716B4-1B31-4EBE-BFC8-2A70E94FA9F5}" type="presParOf" srcId="{5D72EFD2-9BE2-43CA-90E8-802B2881D0B0}" destId="{39144BAD-66A0-4C04-B697-E1FEA988C05D}" srcOrd="1" destOrd="0" presId="urn:microsoft.com/office/officeart/2005/8/layout/orgChart1"/>
    <dgm:cxn modelId="{910F034C-8074-4546-9375-4F0842707DF0}" type="presParOf" srcId="{D7FB66C2-3A58-4C7B-A561-4AC252B66039}" destId="{DC9DDFBC-7EF9-4C39-B6FB-B2EBCB3B2067}" srcOrd="1" destOrd="0" presId="urn:microsoft.com/office/officeart/2005/8/layout/orgChart1"/>
    <dgm:cxn modelId="{4D4EDFB2-55A4-4DB6-BFFE-BAD9170DCAEE}" type="presParOf" srcId="{D7FB66C2-3A58-4C7B-A561-4AC252B66039}" destId="{FB9E2AC9-5479-497A-AAEA-E82AE7037116}" srcOrd="2" destOrd="0" presId="urn:microsoft.com/office/officeart/2005/8/layout/orgChart1"/>
    <dgm:cxn modelId="{B97D2C39-F17B-47FF-BC88-4D63A79CA686}" type="presParOf" srcId="{10960DFA-7F92-4C13-9C91-EAFB99793954}" destId="{6111CE81-8592-4A17-9E1B-89749C4108B4}" srcOrd="2" destOrd="0" presId="urn:microsoft.com/office/officeart/2005/8/layout/orgChart1"/>
    <dgm:cxn modelId="{3316E66A-7A83-4227-85FD-4859DAAD20E0}" type="presParOf" srcId="{10960DFA-7F92-4C13-9C91-EAFB99793954}" destId="{B8C2E6AA-4F7C-4B08-8417-E6E6D3F17FA0}" srcOrd="3" destOrd="0" presId="urn:microsoft.com/office/officeart/2005/8/layout/orgChart1"/>
    <dgm:cxn modelId="{6BD907C1-980A-4DD7-BA0B-AA506DFAF556}" type="presParOf" srcId="{B8C2E6AA-4F7C-4B08-8417-E6E6D3F17FA0}" destId="{D20D88DE-0099-41BE-848F-F6C8B4649F37}" srcOrd="0" destOrd="0" presId="urn:microsoft.com/office/officeart/2005/8/layout/orgChart1"/>
    <dgm:cxn modelId="{CCFEAD97-9490-4B58-AAE0-29E3B97DE518}" type="presParOf" srcId="{D20D88DE-0099-41BE-848F-F6C8B4649F37}" destId="{3365D369-E7D5-4C7C-BAD6-F1D4C386B39A}" srcOrd="0" destOrd="0" presId="urn:microsoft.com/office/officeart/2005/8/layout/orgChart1"/>
    <dgm:cxn modelId="{3F0A1426-6A72-4D77-B4C7-AA7F80608B5C}" type="presParOf" srcId="{D20D88DE-0099-41BE-848F-F6C8B4649F37}" destId="{879C4FAE-C978-4A25-ACC3-43F1ED095CF3}" srcOrd="1" destOrd="0" presId="urn:microsoft.com/office/officeart/2005/8/layout/orgChart1"/>
    <dgm:cxn modelId="{CDE46FDC-7318-4DBA-8B47-E586463CE624}" type="presParOf" srcId="{B8C2E6AA-4F7C-4B08-8417-E6E6D3F17FA0}" destId="{DAB44B51-BAA1-4BC0-A23A-630AB4397C0B}" srcOrd="1" destOrd="0" presId="urn:microsoft.com/office/officeart/2005/8/layout/orgChart1"/>
    <dgm:cxn modelId="{0696AADE-4813-4E6D-B861-ABE969D2F6E4}" type="presParOf" srcId="{B8C2E6AA-4F7C-4B08-8417-E6E6D3F17FA0}" destId="{B04CF2E2-161B-44FC-A972-EC6419EF4D1B}" srcOrd="2" destOrd="0" presId="urn:microsoft.com/office/officeart/2005/8/layout/orgChart1"/>
    <dgm:cxn modelId="{D211EFF6-9AC9-4128-A6AF-C9B06E2C3067}" type="presParOf" srcId="{6F751564-479B-4FA4-BDEE-56EF92E5611A}" destId="{AF95D82A-EADF-4582-B115-23A68306FBE9}" srcOrd="2" destOrd="0" presId="urn:microsoft.com/office/officeart/2005/8/layout/orgChart1"/>
    <dgm:cxn modelId="{F5D51708-AD3C-4EB3-931A-0F2E707C284E}" type="presParOf" srcId="{4ABF5D37-A7B0-495B-909F-39DAA8494D2E}" destId="{27B59951-E6DA-4292-8A9D-E219DB3F5647}" srcOrd="2" destOrd="0" presId="urn:microsoft.com/office/officeart/2005/8/layout/orgChart1"/>
    <dgm:cxn modelId="{164B8939-6656-40A5-8173-821F51D438AE}" type="presParOf" srcId="{4ABF5D37-A7B0-495B-909F-39DAA8494D2E}" destId="{61B201A8-B87E-4ADB-8849-1FFC95E65604}" srcOrd="3" destOrd="0" presId="urn:microsoft.com/office/officeart/2005/8/layout/orgChart1"/>
    <dgm:cxn modelId="{ABED8AFD-3F7B-4D3A-87EC-85C966AF9E01}" type="presParOf" srcId="{61B201A8-B87E-4ADB-8849-1FFC95E65604}" destId="{8204D4E3-41F9-4A7A-9A86-C20578361C16}" srcOrd="0" destOrd="0" presId="urn:microsoft.com/office/officeart/2005/8/layout/orgChart1"/>
    <dgm:cxn modelId="{2D0B4B42-303F-444F-A96A-773190B7A2D9}" type="presParOf" srcId="{8204D4E3-41F9-4A7A-9A86-C20578361C16}" destId="{C93B56C0-6C3D-40FE-BAB4-564D4FDDE99F}" srcOrd="0" destOrd="0" presId="urn:microsoft.com/office/officeart/2005/8/layout/orgChart1"/>
    <dgm:cxn modelId="{3580FA94-F98F-4C34-87BD-6981956A832E}" type="presParOf" srcId="{8204D4E3-41F9-4A7A-9A86-C20578361C16}" destId="{408FA468-4423-4B7D-B649-7C04F607C5D0}" srcOrd="1" destOrd="0" presId="urn:microsoft.com/office/officeart/2005/8/layout/orgChart1"/>
    <dgm:cxn modelId="{BB067835-4C49-45A4-B577-7874E5096CFC}" type="presParOf" srcId="{61B201A8-B87E-4ADB-8849-1FFC95E65604}" destId="{EA37F341-9FC7-4996-8A56-DAF7504FBB61}" srcOrd="1" destOrd="0" presId="urn:microsoft.com/office/officeart/2005/8/layout/orgChart1"/>
    <dgm:cxn modelId="{B4F95CC2-8E50-432B-8FA1-51440AACEF87}" type="presParOf" srcId="{EA37F341-9FC7-4996-8A56-DAF7504FBB61}" destId="{8EFC4215-8829-496D-8B3E-A6F1F92A91B5}" srcOrd="0" destOrd="0" presId="urn:microsoft.com/office/officeart/2005/8/layout/orgChart1"/>
    <dgm:cxn modelId="{A3701DDF-11FB-4AEA-B70E-A2883D43FB6C}" type="presParOf" srcId="{EA37F341-9FC7-4996-8A56-DAF7504FBB61}" destId="{A60BBF49-4B3F-4022-B9F0-0D0B85E24DEA}" srcOrd="1" destOrd="0" presId="urn:microsoft.com/office/officeart/2005/8/layout/orgChart1"/>
    <dgm:cxn modelId="{1B63308D-5DFF-46DB-A9E3-6DDEEE39CB0B}" type="presParOf" srcId="{A60BBF49-4B3F-4022-B9F0-0D0B85E24DEA}" destId="{42C22CA0-0386-4449-ABCC-5DAF01FE6390}" srcOrd="0" destOrd="0" presId="urn:microsoft.com/office/officeart/2005/8/layout/orgChart1"/>
    <dgm:cxn modelId="{680EE810-D452-4E25-9A14-C762682B8B5F}" type="presParOf" srcId="{42C22CA0-0386-4449-ABCC-5DAF01FE6390}" destId="{AFD1707B-056A-4BC8-915D-937B45D62D79}" srcOrd="0" destOrd="0" presId="urn:microsoft.com/office/officeart/2005/8/layout/orgChart1"/>
    <dgm:cxn modelId="{A73C1B56-E567-4F0D-AE73-E70417903F78}" type="presParOf" srcId="{42C22CA0-0386-4449-ABCC-5DAF01FE6390}" destId="{EECC433B-ABAC-45C9-9254-05EC5AC1E723}" srcOrd="1" destOrd="0" presId="urn:microsoft.com/office/officeart/2005/8/layout/orgChart1"/>
    <dgm:cxn modelId="{92D2EFE4-24A9-441E-8423-73D131300550}" type="presParOf" srcId="{A60BBF49-4B3F-4022-B9F0-0D0B85E24DEA}" destId="{7DE52506-E78F-4EAD-8063-58ED2005F039}" srcOrd="1" destOrd="0" presId="urn:microsoft.com/office/officeart/2005/8/layout/orgChart1"/>
    <dgm:cxn modelId="{B3D15F42-C2FA-4B7F-B250-EC158E5A68F8}" type="presParOf" srcId="{A60BBF49-4B3F-4022-B9F0-0D0B85E24DEA}" destId="{5D171462-6649-4617-8743-983ABA96E994}" srcOrd="2" destOrd="0" presId="urn:microsoft.com/office/officeart/2005/8/layout/orgChart1"/>
    <dgm:cxn modelId="{FD7413CF-EFD4-41B0-8F45-9E3E59B859C6}" type="presParOf" srcId="{EA37F341-9FC7-4996-8A56-DAF7504FBB61}" destId="{DAF6C0BF-FC7F-468F-9F97-D4A9ED60AED3}" srcOrd="2" destOrd="0" presId="urn:microsoft.com/office/officeart/2005/8/layout/orgChart1"/>
    <dgm:cxn modelId="{050FAAEA-9578-4B55-BDF0-60C028D14966}" type="presParOf" srcId="{EA37F341-9FC7-4996-8A56-DAF7504FBB61}" destId="{A25EE605-20E6-431C-8730-DAF5B8F0CE43}" srcOrd="3" destOrd="0" presId="urn:microsoft.com/office/officeart/2005/8/layout/orgChart1"/>
    <dgm:cxn modelId="{EA140520-BC80-4494-972B-465416FAE302}" type="presParOf" srcId="{A25EE605-20E6-431C-8730-DAF5B8F0CE43}" destId="{DC687F17-058D-4E64-8796-3C471FCF3329}" srcOrd="0" destOrd="0" presId="urn:microsoft.com/office/officeart/2005/8/layout/orgChart1"/>
    <dgm:cxn modelId="{062D25FE-6265-4309-A28D-CEBA15C88980}" type="presParOf" srcId="{DC687F17-058D-4E64-8796-3C471FCF3329}" destId="{2F4C5EE8-264A-42CA-B786-DC29492E671B}" srcOrd="0" destOrd="0" presId="urn:microsoft.com/office/officeart/2005/8/layout/orgChart1"/>
    <dgm:cxn modelId="{8191198A-8AE5-40C8-A526-2CBC9C52DC14}" type="presParOf" srcId="{DC687F17-058D-4E64-8796-3C471FCF3329}" destId="{21F88566-9DD0-4889-99AB-992C1F3D6A72}" srcOrd="1" destOrd="0" presId="urn:microsoft.com/office/officeart/2005/8/layout/orgChart1"/>
    <dgm:cxn modelId="{E52D3711-EB6E-4902-88A9-E6B1B1EFE6FC}" type="presParOf" srcId="{A25EE605-20E6-431C-8730-DAF5B8F0CE43}" destId="{BA99E36B-6E08-4363-AEC7-89483FA60F0B}" srcOrd="1" destOrd="0" presId="urn:microsoft.com/office/officeart/2005/8/layout/orgChart1"/>
    <dgm:cxn modelId="{76B8E9B1-44E4-4B4E-8627-67678578145F}" type="presParOf" srcId="{A25EE605-20E6-431C-8730-DAF5B8F0CE43}" destId="{7F40BF14-49AC-4AA3-9ED7-B36BCA3A56BB}" srcOrd="2" destOrd="0" presId="urn:microsoft.com/office/officeart/2005/8/layout/orgChart1"/>
    <dgm:cxn modelId="{56BFAFF7-3E32-438E-A57F-DD549211DE86}" type="presParOf" srcId="{EA37F341-9FC7-4996-8A56-DAF7504FBB61}" destId="{DF5897DE-720A-4A66-9C86-9B685C6433ED}" srcOrd="4" destOrd="0" presId="urn:microsoft.com/office/officeart/2005/8/layout/orgChart1"/>
    <dgm:cxn modelId="{781B9FFA-3465-4BD3-AADD-B27EACD9F828}" type="presParOf" srcId="{EA37F341-9FC7-4996-8A56-DAF7504FBB61}" destId="{A69B19F2-3DE1-4184-805A-3B00181F7CE8}" srcOrd="5" destOrd="0" presId="urn:microsoft.com/office/officeart/2005/8/layout/orgChart1"/>
    <dgm:cxn modelId="{7F5F0EAE-F954-41D2-ACE8-41308A0C620D}" type="presParOf" srcId="{A69B19F2-3DE1-4184-805A-3B00181F7CE8}" destId="{8F8B897F-40C8-4F18-82AB-7AC41578DC0F}" srcOrd="0" destOrd="0" presId="urn:microsoft.com/office/officeart/2005/8/layout/orgChart1"/>
    <dgm:cxn modelId="{BF5099E1-7984-4512-8E52-AF5D14D40F78}" type="presParOf" srcId="{8F8B897F-40C8-4F18-82AB-7AC41578DC0F}" destId="{59F6CCB5-F0ED-460D-9560-6A06124D0997}" srcOrd="0" destOrd="0" presId="urn:microsoft.com/office/officeart/2005/8/layout/orgChart1"/>
    <dgm:cxn modelId="{AE801B5A-0980-418B-8413-0E23566A0FDC}" type="presParOf" srcId="{8F8B897F-40C8-4F18-82AB-7AC41578DC0F}" destId="{370222EC-98F6-42B8-9EB0-CAD64C9B424B}" srcOrd="1" destOrd="0" presId="urn:microsoft.com/office/officeart/2005/8/layout/orgChart1"/>
    <dgm:cxn modelId="{014D8BF1-EEA7-402E-BFAF-550B55658106}" type="presParOf" srcId="{A69B19F2-3DE1-4184-805A-3B00181F7CE8}" destId="{03627644-B494-4273-8DA3-FBF1DED59D30}" srcOrd="1" destOrd="0" presId="urn:microsoft.com/office/officeart/2005/8/layout/orgChart1"/>
    <dgm:cxn modelId="{9088BC48-2CDC-466F-8091-406A725DD4D7}" type="presParOf" srcId="{A69B19F2-3DE1-4184-805A-3B00181F7CE8}" destId="{D7E81BA8-0787-4BAC-B6B8-CB8CE09BF2A8}" srcOrd="2" destOrd="0" presId="urn:microsoft.com/office/officeart/2005/8/layout/orgChart1"/>
    <dgm:cxn modelId="{898F6840-D414-438E-A6A3-8220C55992C1}" type="presParOf" srcId="{61B201A8-B87E-4ADB-8849-1FFC95E65604}" destId="{9BA3D47F-D9EC-4A52-9542-54C07D5B42EC}" srcOrd="2" destOrd="0" presId="urn:microsoft.com/office/officeart/2005/8/layout/orgChart1"/>
    <dgm:cxn modelId="{6DEDC4E1-666C-4C78-834E-4A788DBE78B7}" type="presParOf" srcId="{C960CE5B-22B1-4E6D-BBC9-73AB83215665}" destId="{774D7926-C33D-490B-AEFB-02A7F4F68CE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345BE2-648B-4E82-B298-7CA6597E54E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F325B8-3406-4E3B-9854-56EA83204E86}">
      <dgm:prSet phldrT="[Текст]" custT="1"/>
      <dgm:spPr>
        <a:solidFill>
          <a:schemeClr val="tx2">
            <a:alpha val="3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2000" b="1" dirty="0">
              <a:solidFill>
                <a:schemeClr val="tx1"/>
              </a:solidFill>
            </a:rPr>
            <a:t>Ядро очного </a:t>
          </a:r>
          <a:r>
            <a:rPr lang="ru-RU" sz="2000" b="1" dirty="0" err="1">
              <a:solidFill>
                <a:schemeClr val="tx1"/>
              </a:solidFill>
            </a:rPr>
            <a:t>яблука</a:t>
          </a:r>
          <a:endParaRPr lang="ru-RU" sz="2000" b="1" dirty="0">
            <a:solidFill>
              <a:schemeClr val="tx1"/>
            </a:solidFill>
          </a:endParaRPr>
        </a:p>
      </dgm:t>
    </dgm:pt>
    <dgm:pt modelId="{22D83D08-CE28-4445-AB2E-13C928F4C553}" type="parTrans" cxnId="{F5D773A3-0E6D-4459-B765-E2E95D05B181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A45AD898-DF99-43F9-AE87-28215C075468}" type="sibTrans" cxnId="{F5D773A3-0E6D-4459-B765-E2E95D05B181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41C899E6-A701-407C-9B2F-83A66CC31DE6}">
      <dgm:prSet phldrT="[Текст]" custT="1"/>
      <dgm:spPr>
        <a:solidFill>
          <a:schemeClr val="tx2">
            <a:alpha val="34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uk-UA" sz="1800" dirty="0">
              <a:solidFill>
                <a:schemeClr val="tx1"/>
              </a:solidFill>
            </a:rPr>
            <a:t>Склоподібне </a:t>
          </a:r>
          <a:r>
            <a:rPr lang="ru-RU" sz="1800" dirty="0" err="1">
              <a:solidFill>
                <a:schemeClr val="tx1"/>
              </a:solidFill>
            </a:rPr>
            <a:t>тіло</a:t>
          </a:r>
          <a:endParaRPr lang="ru-RU" sz="1800" dirty="0">
            <a:solidFill>
              <a:schemeClr val="tx1"/>
            </a:solidFill>
          </a:endParaRP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tx1"/>
              </a:solidFill>
            </a:rPr>
            <a:t>Corpus </a:t>
          </a:r>
          <a:r>
            <a:rPr lang="en-US" sz="1800" dirty="0" err="1">
              <a:solidFill>
                <a:schemeClr val="tx1"/>
              </a:solidFill>
            </a:rPr>
            <a:t>vitreum</a:t>
          </a:r>
          <a:endParaRPr lang="ru-RU" sz="1800" dirty="0">
            <a:solidFill>
              <a:schemeClr val="tx1"/>
            </a:solidFill>
          </a:endParaRPr>
        </a:p>
      </dgm:t>
    </dgm:pt>
    <dgm:pt modelId="{22DAA4EC-FF5D-4FA7-B269-218ABB6EAF39}" type="parTrans" cxnId="{A7B6143A-571C-41AC-8703-2C853C55BD7F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F6A052EE-0F9B-4D75-A86D-4BF23E06F51C}" type="sibTrans" cxnId="{A7B6143A-571C-41AC-8703-2C853C55BD7F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936CEBCD-34A9-48F3-9D38-BACCDD8C9D7C}">
      <dgm:prSet phldrT="[Текст]" custT="1"/>
      <dgm:spPr>
        <a:solidFill>
          <a:schemeClr val="tx2">
            <a:alpha val="34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800" dirty="0" err="1">
              <a:solidFill>
                <a:schemeClr val="tx1"/>
              </a:solidFill>
            </a:rPr>
            <a:t>Камери</a:t>
          </a:r>
          <a:r>
            <a:rPr lang="ru-RU" sz="1800" dirty="0">
              <a:solidFill>
                <a:schemeClr val="tx1"/>
              </a:solidFill>
            </a:rPr>
            <a:t> ока</a:t>
          </a:r>
          <a:endParaRPr lang="en-US" sz="1800" dirty="0">
            <a:solidFill>
              <a:schemeClr val="tx1"/>
            </a:solidFill>
          </a:endParaRP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tx1"/>
              </a:solidFill>
            </a:rPr>
            <a:t>Camera</a:t>
          </a:r>
          <a:r>
            <a:rPr lang="uk-UA" sz="1800" dirty="0">
              <a:solidFill>
                <a:schemeClr val="tx1"/>
              </a:solidFill>
            </a:rPr>
            <a:t> </a:t>
          </a:r>
          <a:r>
            <a:rPr lang="en-US" sz="1800" dirty="0">
              <a:solidFill>
                <a:schemeClr val="tx1"/>
              </a:solidFill>
            </a:rPr>
            <a:t>bulbi</a:t>
          </a:r>
          <a:endParaRPr lang="ru-RU" sz="1800" dirty="0">
            <a:solidFill>
              <a:schemeClr val="tx1"/>
            </a:solidFill>
          </a:endParaRPr>
        </a:p>
      </dgm:t>
    </dgm:pt>
    <dgm:pt modelId="{C9355849-57E4-4826-AA22-64091DC48ABE}" type="parTrans" cxnId="{D435C6B3-C96E-4ED8-B25A-35364FB0229D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34BC7E8E-18D7-4CD5-A897-01EDBE5C45A5}" type="sibTrans" cxnId="{D435C6B3-C96E-4ED8-B25A-35364FB0229D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3245264F-BF1D-433A-B44C-CAE8224422CC}">
      <dgm:prSet phldrT="[Текст]" custT="1"/>
      <dgm:spPr>
        <a:solidFill>
          <a:schemeClr val="tx2">
            <a:alpha val="34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800" dirty="0" err="1">
              <a:solidFill>
                <a:schemeClr val="tx1"/>
              </a:solidFill>
            </a:rPr>
            <a:t>Кришталик</a:t>
          </a:r>
          <a:endParaRPr lang="ru-RU" sz="1800" dirty="0">
            <a:solidFill>
              <a:schemeClr val="tx1"/>
            </a:solidFill>
          </a:endParaRP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tx1"/>
              </a:solidFill>
            </a:rPr>
            <a:t>lens</a:t>
          </a:r>
          <a:endParaRPr lang="ru-RU" sz="1800" dirty="0">
            <a:solidFill>
              <a:schemeClr val="tx1"/>
            </a:solidFill>
          </a:endParaRPr>
        </a:p>
      </dgm:t>
    </dgm:pt>
    <dgm:pt modelId="{524A4FAE-897B-432D-9E5C-2C6CDCAB8D1E}" type="sibTrans" cxnId="{5FE7268A-1180-49DA-B81A-1A5D6B53C770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EC61ADB9-C58B-48F1-9978-7F254C152DC9}" type="parTrans" cxnId="{5FE7268A-1180-49DA-B81A-1A5D6B53C770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11945FCC-8ABC-4550-8548-8EC3A39FA360}" type="pres">
      <dgm:prSet presAssocID="{C4345BE2-648B-4E82-B298-7CA6597E54E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9136528-A109-4AB0-BE42-1440AD9ACBD2}" type="pres">
      <dgm:prSet presAssocID="{52F325B8-3406-4E3B-9854-56EA83204E86}" presName="hierRoot1" presStyleCnt="0">
        <dgm:presLayoutVars>
          <dgm:hierBranch val="init"/>
        </dgm:presLayoutVars>
      </dgm:prSet>
      <dgm:spPr/>
    </dgm:pt>
    <dgm:pt modelId="{2EB5FC19-FAC8-463A-80D7-6BE544C88C14}" type="pres">
      <dgm:prSet presAssocID="{52F325B8-3406-4E3B-9854-56EA83204E86}" presName="rootComposite1" presStyleCnt="0"/>
      <dgm:spPr/>
    </dgm:pt>
    <dgm:pt modelId="{D4587F1A-F870-4B6B-9E54-3CF36095BDD2}" type="pres">
      <dgm:prSet presAssocID="{52F325B8-3406-4E3B-9854-56EA83204E86}" presName="rootText1" presStyleLbl="node0" presStyleIdx="0" presStyleCnt="1" custScaleX="176480" custScaleY="100645" custLinFactNeighborX="3625" custLinFactNeighborY="-775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0A83EF-FD3F-4F80-8B4D-A23223833B6A}" type="pres">
      <dgm:prSet presAssocID="{52F325B8-3406-4E3B-9854-56EA83204E8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3BFFFB1-BCA9-4101-8298-690E15E2F549}" type="pres">
      <dgm:prSet presAssocID="{52F325B8-3406-4E3B-9854-56EA83204E86}" presName="hierChild2" presStyleCnt="0"/>
      <dgm:spPr/>
    </dgm:pt>
    <dgm:pt modelId="{4E0B7BA3-6C9D-4467-9068-C3E1CEAB83F0}" type="pres">
      <dgm:prSet presAssocID="{EC61ADB9-C58B-48F1-9978-7F254C152DC9}" presName="Name37" presStyleLbl="parChTrans1D2" presStyleIdx="0" presStyleCnt="3"/>
      <dgm:spPr/>
      <dgm:t>
        <a:bodyPr/>
        <a:lstStyle/>
        <a:p>
          <a:endParaRPr lang="ru-RU"/>
        </a:p>
      </dgm:t>
    </dgm:pt>
    <dgm:pt modelId="{DB947650-28BB-4B79-8BBE-0EBD4568A4F3}" type="pres">
      <dgm:prSet presAssocID="{3245264F-BF1D-433A-B44C-CAE8224422CC}" presName="hierRoot2" presStyleCnt="0">
        <dgm:presLayoutVars>
          <dgm:hierBranch val="init"/>
        </dgm:presLayoutVars>
      </dgm:prSet>
      <dgm:spPr/>
    </dgm:pt>
    <dgm:pt modelId="{4777FF47-C885-412A-8A14-709C8C6F3557}" type="pres">
      <dgm:prSet presAssocID="{3245264F-BF1D-433A-B44C-CAE8224422CC}" presName="rootComposite" presStyleCnt="0"/>
      <dgm:spPr/>
    </dgm:pt>
    <dgm:pt modelId="{6E44CBE6-57A5-46F8-96F4-A6F450F4CD9C}" type="pres">
      <dgm:prSet presAssocID="{3245264F-BF1D-433A-B44C-CAE8224422CC}" presName="rootText" presStyleLbl="node2" presStyleIdx="0" presStyleCnt="3" custScaleX="95442" custScaleY="99571" custLinFactNeighborX="3273" custLinFactNeighborY="12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894D65-91B4-4594-9A81-7DA1B8F884E1}" type="pres">
      <dgm:prSet presAssocID="{3245264F-BF1D-433A-B44C-CAE8224422CC}" presName="rootConnector" presStyleLbl="node2" presStyleIdx="0" presStyleCnt="3"/>
      <dgm:spPr/>
      <dgm:t>
        <a:bodyPr/>
        <a:lstStyle/>
        <a:p>
          <a:endParaRPr lang="ru-RU"/>
        </a:p>
      </dgm:t>
    </dgm:pt>
    <dgm:pt modelId="{0DECF9E6-DF52-4238-B7A8-5E143D728805}" type="pres">
      <dgm:prSet presAssocID="{3245264F-BF1D-433A-B44C-CAE8224422CC}" presName="hierChild4" presStyleCnt="0"/>
      <dgm:spPr/>
    </dgm:pt>
    <dgm:pt modelId="{91E5ACFE-2240-4852-98F4-7A7E1A59063C}" type="pres">
      <dgm:prSet presAssocID="{3245264F-BF1D-433A-B44C-CAE8224422CC}" presName="hierChild5" presStyleCnt="0"/>
      <dgm:spPr/>
    </dgm:pt>
    <dgm:pt modelId="{AE15C50F-86EE-4EE3-A25B-AFDA4EFBA7A9}" type="pres">
      <dgm:prSet presAssocID="{22DAA4EC-FF5D-4FA7-B269-218ABB6EAF39}" presName="Name37" presStyleLbl="parChTrans1D2" presStyleIdx="1" presStyleCnt="3"/>
      <dgm:spPr/>
      <dgm:t>
        <a:bodyPr/>
        <a:lstStyle/>
        <a:p>
          <a:endParaRPr lang="ru-RU"/>
        </a:p>
      </dgm:t>
    </dgm:pt>
    <dgm:pt modelId="{34A789F2-C663-4E2E-80A5-01AC7731E78F}" type="pres">
      <dgm:prSet presAssocID="{41C899E6-A701-407C-9B2F-83A66CC31DE6}" presName="hierRoot2" presStyleCnt="0">
        <dgm:presLayoutVars>
          <dgm:hierBranch val="init"/>
        </dgm:presLayoutVars>
      </dgm:prSet>
      <dgm:spPr/>
    </dgm:pt>
    <dgm:pt modelId="{CC98B4AF-E8AC-408A-ABBC-42E810CEB6B5}" type="pres">
      <dgm:prSet presAssocID="{41C899E6-A701-407C-9B2F-83A66CC31DE6}" presName="rootComposite" presStyleCnt="0"/>
      <dgm:spPr/>
    </dgm:pt>
    <dgm:pt modelId="{393B3E17-65CA-4D80-803C-BDB18376F3B3}" type="pres">
      <dgm:prSet presAssocID="{41C899E6-A701-407C-9B2F-83A66CC31DE6}" presName="rootText" presStyleLbl="node2" presStyleIdx="1" presStyleCnt="3" custScaleX="151923" custScaleY="1234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B7718F-1A4B-4994-A571-131F090EB962}" type="pres">
      <dgm:prSet presAssocID="{41C899E6-A701-407C-9B2F-83A66CC31DE6}" presName="rootConnector" presStyleLbl="node2" presStyleIdx="1" presStyleCnt="3"/>
      <dgm:spPr/>
      <dgm:t>
        <a:bodyPr/>
        <a:lstStyle/>
        <a:p>
          <a:endParaRPr lang="ru-RU"/>
        </a:p>
      </dgm:t>
    </dgm:pt>
    <dgm:pt modelId="{3E71A405-8357-490A-95C8-2094BB1E2916}" type="pres">
      <dgm:prSet presAssocID="{41C899E6-A701-407C-9B2F-83A66CC31DE6}" presName="hierChild4" presStyleCnt="0"/>
      <dgm:spPr/>
    </dgm:pt>
    <dgm:pt modelId="{30581314-FF41-4FFF-9FBF-1B7B533FC83C}" type="pres">
      <dgm:prSet presAssocID="{41C899E6-A701-407C-9B2F-83A66CC31DE6}" presName="hierChild5" presStyleCnt="0"/>
      <dgm:spPr/>
    </dgm:pt>
    <dgm:pt modelId="{C4E22FE6-423F-4085-A890-FEDA17D6E8E4}" type="pres">
      <dgm:prSet presAssocID="{C9355849-57E4-4826-AA22-64091DC48ABE}" presName="Name37" presStyleLbl="parChTrans1D2" presStyleIdx="2" presStyleCnt="3"/>
      <dgm:spPr/>
      <dgm:t>
        <a:bodyPr/>
        <a:lstStyle/>
        <a:p>
          <a:endParaRPr lang="ru-RU"/>
        </a:p>
      </dgm:t>
    </dgm:pt>
    <dgm:pt modelId="{F0E29CB9-068C-4669-9044-43B81D446E5F}" type="pres">
      <dgm:prSet presAssocID="{936CEBCD-34A9-48F3-9D38-BACCDD8C9D7C}" presName="hierRoot2" presStyleCnt="0">
        <dgm:presLayoutVars>
          <dgm:hierBranch val="init"/>
        </dgm:presLayoutVars>
      </dgm:prSet>
      <dgm:spPr/>
    </dgm:pt>
    <dgm:pt modelId="{EB26D294-3C87-49AD-8EAA-F9078B1DAC77}" type="pres">
      <dgm:prSet presAssocID="{936CEBCD-34A9-48F3-9D38-BACCDD8C9D7C}" presName="rootComposite" presStyleCnt="0"/>
      <dgm:spPr/>
    </dgm:pt>
    <dgm:pt modelId="{2B9BEBE8-DAFE-4F91-B2E5-74B4E6A188E3}" type="pres">
      <dgm:prSet presAssocID="{936CEBCD-34A9-48F3-9D38-BACCDD8C9D7C}" presName="rootText" presStyleLbl="node2" presStyleIdx="2" presStyleCnt="3" custScaleX="119572" custScaleY="12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DF43D7-4B86-4FF6-BE84-C7CCA0C7B731}" type="pres">
      <dgm:prSet presAssocID="{936CEBCD-34A9-48F3-9D38-BACCDD8C9D7C}" presName="rootConnector" presStyleLbl="node2" presStyleIdx="2" presStyleCnt="3"/>
      <dgm:spPr/>
      <dgm:t>
        <a:bodyPr/>
        <a:lstStyle/>
        <a:p>
          <a:endParaRPr lang="ru-RU"/>
        </a:p>
      </dgm:t>
    </dgm:pt>
    <dgm:pt modelId="{E4E97B43-98F3-404E-8706-0D651C2D753F}" type="pres">
      <dgm:prSet presAssocID="{936CEBCD-34A9-48F3-9D38-BACCDD8C9D7C}" presName="hierChild4" presStyleCnt="0"/>
      <dgm:spPr/>
    </dgm:pt>
    <dgm:pt modelId="{7F727A48-8D86-441A-B579-F30A1CE98A12}" type="pres">
      <dgm:prSet presAssocID="{936CEBCD-34A9-48F3-9D38-BACCDD8C9D7C}" presName="hierChild5" presStyleCnt="0"/>
      <dgm:spPr/>
    </dgm:pt>
    <dgm:pt modelId="{B0207983-AC53-408B-8C2F-007560FBDF97}" type="pres">
      <dgm:prSet presAssocID="{52F325B8-3406-4E3B-9854-56EA83204E86}" presName="hierChild3" presStyleCnt="0"/>
      <dgm:spPr/>
    </dgm:pt>
  </dgm:ptLst>
  <dgm:cxnLst>
    <dgm:cxn modelId="{9C19D068-7069-4CC4-AEF1-C6D7EE7DB743}" type="presOf" srcId="{41C899E6-A701-407C-9B2F-83A66CC31DE6}" destId="{31B7718F-1A4B-4994-A571-131F090EB962}" srcOrd="1" destOrd="0" presId="urn:microsoft.com/office/officeart/2005/8/layout/orgChart1"/>
    <dgm:cxn modelId="{CD67E537-35D4-4989-8DC0-945D7CB828EC}" type="presOf" srcId="{936CEBCD-34A9-48F3-9D38-BACCDD8C9D7C}" destId="{6ADF43D7-4B86-4FF6-BE84-C7CCA0C7B731}" srcOrd="1" destOrd="0" presId="urn:microsoft.com/office/officeart/2005/8/layout/orgChart1"/>
    <dgm:cxn modelId="{9A2B19A8-7767-49CE-A709-0CC71520139D}" type="presOf" srcId="{52F325B8-3406-4E3B-9854-56EA83204E86}" destId="{D4587F1A-F870-4B6B-9E54-3CF36095BDD2}" srcOrd="0" destOrd="0" presId="urn:microsoft.com/office/officeart/2005/8/layout/orgChart1"/>
    <dgm:cxn modelId="{B190C980-64E8-4892-AE21-1CB9C5FE6BCC}" type="presOf" srcId="{C9355849-57E4-4826-AA22-64091DC48ABE}" destId="{C4E22FE6-423F-4085-A890-FEDA17D6E8E4}" srcOrd="0" destOrd="0" presId="urn:microsoft.com/office/officeart/2005/8/layout/orgChart1"/>
    <dgm:cxn modelId="{0D38DB18-40DC-49DD-9FFC-6E3613E0C16B}" type="presOf" srcId="{22DAA4EC-FF5D-4FA7-B269-218ABB6EAF39}" destId="{AE15C50F-86EE-4EE3-A25B-AFDA4EFBA7A9}" srcOrd="0" destOrd="0" presId="urn:microsoft.com/office/officeart/2005/8/layout/orgChart1"/>
    <dgm:cxn modelId="{5FE7268A-1180-49DA-B81A-1A5D6B53C770}" srcId="{52F325B8-3406-4E3B-9854-56EA83204E86}" destId="{3245264F-BF1D-433A-B44C-CAE8224422CC}" srcOrd="0" destOrd="0" parTransId="{EC61ADB9-C58B-48F1-9978-7F254C152DC9}" sibTransId="{524A4FAE-897B-432D-9E5C-2C6CDCAB8D1E}"/>
    <dgm:cxn modelId="{A7B6143A-571C-41AC-8703-2C853C55BD7F}" srcId="{52F325B8-3406-4E3B-9854-56EA83204E86}" destId="{41C899E6-A701-407C-9B2F-83A66CC31DE6}" srcOrd="1" destOrd="0" parTransId="{22DAA4EC-FF5D-4FA7-B269-218ABB6EAF39}" sibTransId="{F6A052EE-0F9B-4D75-A86D-4BF23E06F51C}"/>
    <dgm:cxn modelId="{F35D0F46-86AF-4C2A-AC8F-20896C10C9E0}" type="presOf" srcId="{C4345BE2-648B-4E82-B298-7CA6597E54E7}" destId="{11945FCC-8ABC-4550-8548-8EC3A39FA360}" srcOrd="0" destOrd="0" presId="urn:microsoft.com/office/officeart/2005/8/layout/orgChart1"/>
    <dgm:cxn modelId="{3A6AAFEC-6D5F-441A-8F44-FD490DCC0F46}" type="presOf" srcId="{EC61ADB9-C58B-48F1-9978-7F254C152DC9}" destId="{4E0B7BA3-6C9D-4467-9068-C3E1CEAB83F0}" srcOrd="0" destOrd="0" presId="urn:microsoft.com/office/officeart/2005/8/layout/orgChart1"/>
    <dgm:cxn modelId="{D435C6B3-C96E-4ED8-B25A-35364FB0229D}" srcId="{52F325B8-3406-4E3B-9854-56EA83204E86}" destId="{936CEBCD-34A9-48F3-9D38-BACCDD8C9D7C}" srcOrd="2" destOrd="0" parTransId="{C9355849-57E4-4826-AA22-64091DC48ABE}" sibTransId="{34BC7E8E-18D7-4CD5-A897-01EDBE5C45A5}"/>
    <dgm:cxn modelId="{49D0AF51-EF4E-4E24-A6BA-FDFCA9CC52D0}" type="presOf" srcId="{936CEBCD-34A9-48F3-9D38-BACCDD8C9D7C}" destId="{2B9BEBE8-DAFE-4F91-B2E5-74B4E6A188E3}" srcOrd="0" destOrd="0" presId="urn:microsoft.com/office/officeart/2005/8/layout/orgChart1"/>
    <dgm:cxn modelId="{38104BD4-826F-46F7-ACF6-08D653FAACE6}" type="presOf" srcId="{3245264F-BF1D-433A-B44C-CAE8224422CC}" destId="{6E44CBE6-57A5-46F8-96F4-A6F450F4CD9C}" srcOrd="0" destOrd="0" presId="urn:microsoft.com/office/officeart/2005/8/layout/orgChart1"/>
    <dgm:cxn modelId="{721D0AF1-F719-4229-A0E7-5B34B0DDC586}" type="presOf" srcId="{52F325B8-3406-4E3B-9854-56EA83204E86}" destId="{FC0A83EF-FD3F-4F80-8B4D-A23223833B6A}" srcOrd="1" destOrd="0" presId="urn:microsoft.com/office/officeart/2005/8/layout/orgChart1"/>
    <dgm:cxn modelId="{5DE5200C-FF60-4B4C-A143-F5CDE25CCEF1}" type="presOf" srcId="{3245264F-BF1D-433A-B44C-CAE8224422CC}" destId="{86894D65-91B4-4594-9A81-7DA1B8F884E1}" srcOrd="1" destOrd="0" presId="urn:microsoft.com/office/officeart/2005/8/layout/orgChart1"/>
    <dgm:cxn modelId="{F5D773A3-0E6D-4459-B765-E2E95D05B181}" srcId="{C4345BE2-648B-4E82-B298-7CA6597E54E7}" destId="{52F325B8-3406-4E3B-9854-56EA83204E86}" srcOrd="0" destOrd="0" parTransId="{22D83D08-CE28-4445-AB2E-13C928F4C553}" sibTransId="{A45AD898-DF99-43F9-AE87-28215C075468}"/>
    <dgm:cxn modelId="{5180BD7E-6883-4D64-A538-5EDB769770EC}" type="presOf" srcId="{41C899E6-A701-407C-9B2F-83A66CC31DE6}" destId="{393B3E17-65CA-4D80-803C-BDB18376F3B3}" srcOrd="0" destOrd="0" presId="urn:microsoft.com/office/officeart/2005/8/layout/orgChart1"/>
    <dgm:cxn modelId="{209DC869-E4B2-4815-AE5C-E104BD03056A}" type="presParOf" srcId="{11945FCC-8ABC-4550-8548-8EC3A39FA360}" destId="{39136528-A109-4AB0-BE42-1440AD9ACBD2}" srcOrd="0" destOrd="0" presId="urn:microsoft.com/office/officeart/2005/8/layout/orgChart1"/>
    <dgm:cxn modelId="{94907E9A-6C65-4E1C-A668-D1971BEFC422}" type="presParOf" srcId="{39136528-A109-4AB0-BE42-1440AD9ACBD2}" destId="{2EB5FC19-FAC8-463A-80D7-6BE544C88C14}" srcOrd="0" destOrd="0" presId="urn:microsoft.com/office/officeart/2005/8/layout/orgChart1"/>
    <dgm:cxn modelId="{9BF8CC3F-2C69-4576-81AC-E63BE334A1AA}" type="presParOf" srcId="{2EB5FC19-FAC8-463A-80D7-6BE544C88C14}" destId="{D4587F1A-F870-4B6B-9E54-3CF36095BDD2}" srcOrd="0" destOrd="0" presId="urn:microsoft.com/office/officeart/2005/8/layout/orgChart1"/>
    <dgm:cxn modelId="{C65404F0-3BD5-4A88-907E-97E3BC138B07}" type="presParOf" srcId="{2EB5FC19-FAC8-463A-80D7-6BE544C88C14}" destId="{FC0A83EF-FD3F-4F80-8B4D-A23223833B6A}" srcOrd="1" destOrd="0" presId="urn:microsoft.com/office/officeart/2005/8/layout/orgChart1"/>
    <dgm:cxn modelId="{378C7420-8587-4C3B-868D-F6AF9D171424}" type="presParOf" srcId="{39136528-A109-4AB0-BE42-1440AD9ACBD2}" destId="{03BFFFB1-BCA9-4101-8298-690E15E2F549}" srcOrd="1" destOrd="0" presId="urn:microsoft.com/office/officeart/2005/8/layout/orgChart1"/>
    <dgm:cxn modelId="{857D944F-F780-47DB-A119-7978E4C6F904}" type="presParOf" srcId="{03BFFFB1-BCA9-4101-8298-690E15E2F549}" destId="{4E0B7BA3-6C9D-4467-9068-C3E1CEAB83F0}" srcOrd="0" destOrd="0" presId="urn:microsoft.com/office/officeart/2005/8/layout/orgChart1"/>
    <dgm:cxn modelId="{7C697724-2F8F-4E5C-A163-D5EC9D4B16B2}" type="presParOf" srcId="{03BFFFB1-BCA9-4101-8298-690E15E2F549}" destId="{DB947650-28BB-4B79-8BBE-0EBD4568A4F3}" srcOrd="1" destOrd="0" presId="urn:microsoft.com/office/officeart/2005/8/layout/orgChart1"/>
    <dgm:cxn modelId="{8F1374E6-8FB3-42A1-9678-1A0C5D0931B1}" type="presParOf" srcId="{DB947650-28BB-4B79-8BBE-0EBD4568A4F3}" destId="{4777FF47-C885-412A-8A14-709C8C6F3557}" srcOrd="0" destOrd="0" presId="urn:microsoft.com/office/officeart/2005/8/layout/orgChart1"/>
    <dgm:cxn modelId="{D44507C9-6F97-4AE0-8BC9-182A65D0BE2E}" type="presParOf" srcId="{4777FF47-C885-412A-8A14-709C8C6F3557}" destId="{6E44CBE6-57A5-46F8-96F4-A6F450F4CD9C}" srcOrd="0" destOrd="0" presId="urn:microsoft.com/office/officeart/2005/8/layout/orgChart1"/>
    <dgm:cxn modelId="{653607BF-ABF8-4A41-83D4-1978EE931A21}" type="presParOf" srcId="{4777FF47-C885-412A-8A14-709C8C6F3557}" destId="{86894D65-91B4-4594-9A81-7DA1B8F884E1}" srcOrd="1" destOrd="0" presId="urn:microsoft.com/office/officeart/2005/8/layout/orgChart1"/>
    <dgm:cxn modelId="{CCBE8FAC-4E14-490D-A67E-F6EF43F5927B}" type="presParOf" srcId="{DB947650-28BB-4B79-8BBE-0EBD4568A4F3}" destId="{0DECF9E6-DF52-4238-B7A8-5E143D728805}" srcOrd="1" destOrd="0" presId="urn:microsoft.com/office/officeart/2005/8/layout/orgChart1"/>
    <dgm:cxn modelId="{BD24108F-E3DF-4894-A9D0-F6A0E5126E6D}" type="presParOf" srcId="{DB947650-28BB-4B79-8BBE-0EBD4568A4F3}" destId="{91E5ACFE-2240-4852-98F4-7A7E1A59063C}" srcOrd="2" destOrd="0" presId="urn:microsoft.com/office/officeart/2005/8/layout/orgChart1"/>
    <dgm:cxn modelId="{8D0FBCEE-5D2A-4C9C-A349-C34CEDA205A6}" type="presParOf" srcId="{03BFFFB1-BCA9-4101-8298-690E15E2F549}" destId="{AE15C50F-86EE-4EE3-A25B-AFDA4EFBA7A9}" srcOrd="2" destOrd="0" presId="urn:microsoft.com/office/officeart/2005/8/layout/orgChart1"/>
    <dgm:cxn modelId="{925890FD-FB9A-445C-85B8-A89B492B87B7}" type="presParOf" srcId="{03BFFFB1-BCA9-4101-8298-690E15E2F549}" destId="{34A789F2-C663-4E2E-80A5-01AC7731E78F}" srcOrd="3" destOrd="0" presId="urn:microsoft.com/office/officeart/2005/8/layout/orgChart1"/>
    <dgm:cxn modelId="{9E23F9AC-9522-4CDF-9D03-84955E881A6D}" type="presParOf" srcId="{34A789F2-C663-4E2E-80A5-01AC7731E78F}" destId="{CC98B4AF-E8AC-408A-ABBC-42E810CEB6B5}" srcOrd="0" destOrd="0" presId="urn:microsoft.com/office/officeart/2005/8/layout/orgChart1"/>
    <dgm:cxn modelId="{D5DF01EC-D0EE-4BB4-AC42-F3F7966F8BE7}" type="presParOf" srcId="{CC98B4AF-E8AC-408A-ABBC-42E810CEB6B5}" destId="{393B3E17-65CA-4D80-803C-BDB18376F3B3}" srcOrd="0" destOrd="0" presId="urn:microsoft.com/office/officeart/2005/8/layout/orgChart1"/>
    <dgm:cxn modelId="{51107227-B420-4F57-B8A2-A133548B832F}" type="presParOf" srcId="{CC98B4AF-E8AC-408A-ABBC-42E810CEB6B5}" destId="{31B7718F-1A4B-4994-A571-131F090EB962}" srcOrd="1" destOrd="0" presId="urn:microsoft.com/office/officeart/2005/8/layout/orgChart1"/>
    <dgm:cxn modelId="{29772FEA-CADA-478D-9B12-E0D2A5D1421F}" type="presParOf" srcId="{34A789F2-C663-4E2E-80A5-01AC7731E78F}" destId="{3E71A405-8357-490A-95C8-2094BB1E2916}" srcOrd="1" destOrd="0" presId="urn:microsoft.com/office/officeart/2005/8/layout/orgChart1"/>
    <dgm:cxn modelId="{576893C0-15FC-4254-8D57-5DB2D6275293}" type="presParOf" srcId="{34A789F2-C663-4E2E-80A5-01AC7731E78F}" destId="{30581314-FF41-4FFF-9FBF-1B7B533FC83C}" srcOrd="2" destOrd="0" presId="urn:microsoft.com/office/officeart/2005/8/layout/orgChart1"/>
    <dgm:cxn modelId="{531806C6-D50A-4662-9BBC-5B8E8B636DCE}" type="presParOf" srcId="{03BFFFB1-BCA9-4101-8298-690E15E2F549}" destId="{C4E22FE6-423F-4085-A890-FEDA17D6E8E4}" srcOrd="4" destOrd="0" presId="urn:microsoft.com/office/officeart/2005/8/layout/orgChart1"/>
    <dgm:cxn modelId="{D6EA215F-0DE0-4A1E-9428-D723B4F9DFA8}" type="presParOf" srcId="{03BFFFB1-BCA9-4101-8298-690E15E2F549}" destId="{F0E29CB9-068C-4669-9044-43B81D446E5F}" srcOrd="5" destOrd="0" presId="urn:microsoft.com/office/officeart/2005/8/layout/orgChart1"/>
    <dgm:cxn modelId="{C013F192-962B-4A5E-B8C1-59822FD9470E}" type="presParOf" srcId="{F0E29CB9-068C-4669-9044-43B81D446E5F}" destId="{EB26D294-3C87-49AD-8EAA-F9078B1DAC77}" srcOrd="0" destOrd="0" presId="urn:microsoft.com/office/officeart/2005/8/layout/orgChart1"/>
    <dgm:cxn modelId="{AEDB3670-E7D1-4AC8-AAE2-6FBA3FC2DF3D}" type="presParOf" srcId="{EB26D294-3C87-49AD-8EAA-F9078B1DAC77}" destId="{2B9BEBE8-DAFE-4F91-B2E5-74B4E6A188E3}" srcOrd="0" destOrd="0" presId="urn:microsoft.com/office/officeart/2005/8/layout/orgChart1"/>
    <dgm:cxn modelId="{8D939710-5866-4FED-BA56-489AEBDEEAB9}" type="presParOf" srcId="{EB26D294-3C87-49AD-8EAA-F9078B1DAC77}" destId="{6ADF43D7-4B86-4FF6-BE84-C7CCA0C7B731}" srcOrd="1" destOrd="0" presId="urn:microsoft.com/office/officeart/2005/8/layout/orgChart1"/>
    <dgm:cxn modelId="{B912DC37-6141-46E2-A631-7DA1FBC280D9}" type="presParOf" srcId="{F0E29CB9-068C-4669-9044-43B81D446E5F}" destId="{E4E97B43-98F3-404E-8706-0D651C2D753F}" srcOrd="1" destOrd="0" presId="urn:microsoft.com/office/officeart/2005/8/layout/orgChart1"/>
    <dgm:cxn modelId="{0D4BC309-242A-4805-98CA-74B92CD61C2B}" type="presParOf" srcId="{F0E29CB9-068C-4669-9044-43B81D446E5F}" destId="{7F727A48-8D86-441A-B579-F30A1CE98A12}" srcOrd="2" destOrd="0" presId="urn:microsoft.com/office/officeart/2005/8/layout/orgChart1"/>
    <dgm:cxn modelId="{56D4B5AD-AF99-44AE-AB04-64B34294B3AA}" type="presParOf" srcId="{39136528-A109-4AB0-BE42-1440AD9ACBD2}" destId="{B0207983-AC53-408B-8C2F-007560FBDF9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5235BD-6D76-4AF3-B6AC-5AB42695B89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7CEC97-3CF2-4146-9CAE-B31CD3C31A32}">
      <dgm:prSet phldrT="[Текст]" custT="1"/>
      <dgm:spPr>
        <a:solidFill>
          <a:schemeClr val="tx2">
            <a:alpha val="34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800" dirty="0" err="1">
              <a:solidFill>
                <a:schemeClr val="tx1"/>
              </a:solidFill>
            </a:rPr>
            <a:t>Фіброзна</a:t>
          </a:r>
          <a:r>
            <a:rPr lang="ru-RU" sz="1800" dirty="0">
              <a:solidFill>
                <a:schemeClr val="tx1"/>
              </a:solidFill>
            </a:rPr>
            <a:t> </a:t>
          </a:r>
          <a:endParaRPr lang="en-US" sz="1800" dirty="0">
            <a:solidFill>
              <a:schemeClr val="tx1"/>
            </a:solidFill>
          </a:endParaRP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tx1"/>
              </a:solidFill>
            </a:rPr>
            <a:t>Tunica</a:t>
          </a:r>
          <a:r>
            <a:rPr lang="uk-UA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fibros</a:t>
          </a:r>
          <a:r>
            <a:rPr lang="en-US" sz="1600" dirty="0" err="1">
              <a:solidFill>
                <a:schemeClr val="tx1"/>
              </a:solidFill>
            </a:rPr>
            <a:t>a</a:t>
          </a:r>
          <a:endParaRPr lang="ru-RU" sz="1600" dirty="0">
            <a:solidFill>
              <a:schemeClr val="tx1"/>
            </a:solidFill>
          </a:endParaRPr>
        </a:p>
      </dgm:t>
    </dgm:pt>
    <dgm:pt modelId="{9AE02E19-EE95-43A5-ACE9-9B3C1EA37171}" type="parTrans" cxnId="{1D3CBD73-C5B3-4C00-AC70-D5E407462E94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841789C6-0A54-4704-BEAB-55BB13BE5031}" type="sibTrans" cxnId="{1D3CBD73-C5B3-4C00-AC70-D5E407462E94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3A041C35-9316-4DCD-B9B3-478A6A1D87CA}">
      <dgm:prSet phldrT="[Текст]" custT="1"/>
      <dgm:spPr>
        <a:solidFill>
          <a:schemeClr val="tx2">
            <a:alpha val="34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800" dirty="0" err="1">
              <a:solidFill>
                <a:schemeClr val="tx1"/>
              </a:solidFill>
            </a:rPr>
            <a:t>Судинна</a:t>
          </a:r>
          <a:r>
            <a:rPr lang="ru-RU" sz="1800" dirty="0">
              <a:solidFill>
                <a:schemeClr val="tx1"/>
              </a:solidFill>
            </a:rPr>
            <a:t> </a:t>
          </a:r>
          <a:endParaRPr lang="en-US" sz="1800" dirty="0">
            <a:solidFill>
              <a:schemeClr val="tx1"/>
            </a:solidFill>
          </a:endParaRP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tx1"/>
              </a:solidFill>
            </a:rPr>
            <a:t>Tunica </a:t>
          </a:r>
          <a:r>
            <a:rPr lang="en-US" sz="1800" dirty="0" err="1">
              <a:solidFill>
                <a:schemeClr val="tx1"/>
              </a:solidFill>
            </a:rPr>
            <a:t>vasculosa</a:t>
          </a:r>
          <a:endParaRPr lang="ru-RU" sz="1800" dirty="0">
            <a:solidFill>
              <a:schemeClr val="tx1"/>
            </a:solidFill>
          </a:endParaRPr>
        </a:p>
      </dgm:t>
    </dgm:pt>
    <dgm:pt modelId="{928CA9DC-F7CF-4D26-8685-BA11BDAE5FC1}" type="parTrans" cxnId="{C1145DBB-770D-455C-A4B3-B2E7BE72721C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64BCCE6C-17A4-46F5-B1D9-298BB0ED06B3}" type="sibTrans" cxnId="{C1145DBB-770D-455C-A4B3-B2E7BE72721C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46FF0767-6BF8-4F70-86EA-AF906B9D7435}">
      <dgm:prSet phldrT="[Текст]" custT="1"/>
      <dgm:spPr>
        <a:solidFill>
          <a:schemeClr val="tx2">
            <a:alpha val="34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800" dirty="0" err="1">
              <a:solidFill>
                <a:schemeClr val="tx1"/>
              </a:solidFill>
            </a:rPr>
            <a:t>Внутрішня</a:t>
          </a:r>
          <a:r>
            <a:rPr lang="ru-RU" sz="1800" dirty="0">
              <a:solidFill>
                <a:schemeClr val="tx1"/>
              </a:solidFill>
            </a:rPr>
            <a:t> </a:t>
          </a:r>
          <a:r>
            <a:rPr lang="ru-RU" sz="1800" dirty="0" err="1">
              <a:solidFill>
                <a:schemeClr val="tx1"/>
              </a:solidFill>
            </a:rPr>
            <a:t>сітківка</a:t>
          </a:r>
          <a:endParaRPr lang="ru-RU" sz="1800" dirty="0">
            <a:solidFill>
              <a:schemeClr val="tx1"/>
            </a:solidFill>
          </a:endParaRP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tx1"/>
              </a:solidFill>
            </a:rPr>
            <a:t>Retina</a:t>
          </a:r>
          <a:endParaRPr lang="ru-RU" sz="1800" dirty="0">
            <a:solidFill>
              <a:schemeClr val="tx1"/>
            </a:solidFill>
          </a:endParaRPr>
        </a:p>
      </dgm:t>
    </dgm:pt>
    <dgm:pt modelId="{8148899D-F650-4497-8BB1-1F349EF8DB49}" type="parTrans" cxnId="{B4F5D177-C480-4BA3-8B05-E4ADF9AD7931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232070BD-8402-4273-94DE-F28A632903AB}" type="sibTrans" cxnId="{B4F5D177-C480-4BA3-8B05-E4ADF9AD7931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A5AFAA5F-3A67-481C-A0AD-190CFA11A90E}">
      <dgm:prSet phldrT="[Текст]" custT="1"/>
      <dgm:spPr>
        <a:solidFill>
          <a:schemeClr val="tx2">
            <a:alpha val="34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800" b="1" dirty="0" err="1"/>
            <a:t>Оболонки</a:t>
          </a:r>
          <a:r>
            <a:rPr lang="ru-RU" sz="1800" b="1" dirty="0"/>
            <a:t> очного </a:t>
          </a:r>
          <a:r>
            <a:rPr lang="ru-RU" sz="1800" b="1" dirty="0" err="1"/>
            <a:t>яблука</a:t>
          </a:r>
          <a:endParaRPr lang="ru-RU" sz="1800" b="1" dirty="0"/>
        </a:p>
      </dgm:t>
    </dgm:pt>
    <dgm:pt modelId="{1644D0FC-6DB0-4B09-9F19-B868AE8912DC}" type="sibTrans" cxnId="{DD492B73-F01C-4A08-85A4-B5044C3DC455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11BD2995-C003-4F71-A597-4AEDF635D397}" type="parTrans" cxnId="{DD492B73-F01C-4A08-85A4-B5044C3DC455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0CC08F01-32E8-4716-B404-B3CD51EEF2E0}" type="pres">
      <dgm:prSet presAssocID="{E95235BD-6D76-4AF3-B6AC-5AB42695B89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0903D0E-9F33-4E2B-A7FC-5DC6BBF944B8}" type="pres">
      <dgm:prSet presAssocID="{A5AFAA5F-3A67-481C-A0AD-190CFA11A90E}" presName="hierRoot1" presStyleCnt="0">
        <dgm:presLayoutVars>
          <dgm:hierBranch val="init"/>
        </dgm:presLayoutVars>
      </dgm:prSet>
      <dgm:spPr/>
    </dgm:pt>
    <dgm:pt modelId="{64CCD9FB-AA9C-415F-87CC-9D49C35542BD}" type="pres">
      <dgm:prSet presAssocID="{A5AFAA5F-3A67-481C-A0AD-190CFA11A90E}" presName="rootComposite1" presStyleCnt="0"/>
      <dgm:spPr/>
    </dgm:pt>
    <dgm:pt modelId="{09626B32-7D63-4BB8-B1D5-F2D4B4B9F05D}" type="pres">
      <dgm:prSet presAssocID="{A5AFAA5F-3A67-481C-A0AD-190CFA11A90E}" presName="rootText1" presStyleLbl="node0" presStyleIdx="0" presStyleCnt="1" custScaleX="155468" custScaleY="168913" custLinFactNeighborX="-59667" custLinFactNeighborY="-40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CE9399-5E3F-4867-A607-271C80B9258A}" type="pres">
      <dgm:prSet presAssocID="{A5AFAA5F-3A67-481C-A0AD-190CFA11A90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D95270D-0AC7-43FA-9C2B-E320A7BDBA7E}" type="pres">
      <dgm:prSet presAssocID="{A5AFAA5F-3A67-481C-A0AD-190CFA11A90E}" presName="hierChild2" presStyleCnt="0"/>
      <dgm:spPr/>
    </dgm:pt>
    <dgm:pt modelId="{E8B4498C-B83D-440F-8C13-7D367179C112}" type="pres">
      <dgm:prSet presAssocID="{9AE02E19-EE95-43A5-ACE9-9B3C1EA37171}" presName="Name37" presStyleLbl="parChTrans1D2" presStyleIdx="0" presStyleCnt="3"/>
      <dgm:spPr/>
      <dgm:t>
        <a:bodyPr/>
        <a:lstStyle/>
        <a:p>
          <a:endParaRPr lang="ru-RU"/>
        </a:p>
      </dgm:t>
    </dgm:pt>
    <dgm:pt modelId="{A3AFE0B6-80B9-4C3D-9F92-6849B568764D}" type="pres">
      <dgm:prSet presAssocID="{497CEC97-3CF2-4146-9CAE-B31CD3C31A32}" presName="hierRoot2" presStyleCnt="0">
        <dgm:presLayoutVars>
          <dgm:hierBranch val="init"/>
        </dgm:presLayoutVars>
      </dgm:prSet>
      <dgm:spPr/>
    </dgm:pt>
    <dgm:pt modelId="{C77A71D6-EA45-45A7-B1CE-55AA9978797F}" type="pres">
      <dgm:prSet presAssocID="{497CEC97-3CF2-4146-9CAE-B31CD3C31A32}" presName="rootComposite" presStyleCnt="0"/>
      <dgm:spPr/>
    </dgm:pt>
    <dgm:pt modelId="{0216CBA6-FCDF-41F1-B1A0-4D500889D124}" type="pres">
      <dgm:prSet presAssocID="{497CEC97-3CF2-4146-9CAE-B31CD3C31A32}" presName="rootText" presStyleLbl="node2" presStyleIdx="0" presStyleCnt="3" custScaleX="120645" custScaleY="184158" custLinFactY="4341" custLinFactNeighborX="3249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0E9752-59FF-485A-9F39-25A48CABC345}" type="pres">
      <dgm:prSet presAssocID="{497CEC97-3CF2-4146-9CAE-B31CD3C31A32}" presName="rootConnector" presStyleLbl="node2" presStyleIdx="0" presStyleCnt="3"/>
      <dgm:spPr/>
      <dgm:t>
        <a:bodyPr/>
        <a:lstStyle/>
        <a:p>
          <a:endParaRPr lang="ru-RU"/>
        </a:p>
      </dgm:t>
    </dgm:pt>
    <dgm:pt modelId="{E818F679-091D-4962-A05F-6681C4044D25}" type="pres">
      <dgm:prSet presAssocID="{497CEC97-3CF2-4146-9CAE-B31CD3C31A32}" presName="hierChild4" presStyleCnt="0"/>
      <dgm:spPr/>
    </dgm:pt>
    <dgm:pt modelId="{2252C617-850B-43ED-898A-1841A56C0EB9}" type="pres">
      <dgm:prSet presAssocID="{497CEC97-3CF2-4146-9CAE-B31CD3C31A32}" presName="hierChild5" presStyleCnt="0"/>
      <dgm:spPr/>
    </dgm:pt>
    <dgm:pt modelId="{EB18EB87-FEF7-46F1-B039-37C59A298A97}" type="pres">
      <dgm:prSet presAssocID="{928CA9DC-F7CF-4D26-8685-BA11BDAE5FC1}" presName="Name37" presStyleLbl="parChTrans1D2" presStyleIdx="1" presStyleCnt="3"/>
      <dgm:spPr/>
      <dgm:t>
        <a:bodyPr/>
        <a:lstStyle/>
        <a:p>
          <a:endParaRPr lang="ru-RU"/>
        </a:p>
      </dgm:t>
    </dgm:pt>
    <dgm:pt modelId="{33A89C2E-4211-4813-ACEA-367FF9070D6E}" type="pres">
      <dgm:prSet presAssocID="{3A041C35-9316-4DCD-B9B3-478A6A1D87CA}" presName="hierRoot2" presStyleCnt="0">
        <dgm:presLayoutVars>
          <dgm:hierBranch val="init"/>
        </dgm:presLayoutVars>
      </dgm:prSet>
      <dgm:spPr/>
    </dgm:pt>
    <dgm:pt modelId="{891A69B4-1627-4CCA-A71B-E6EEB6F4DF20}" type="pres">
      <dgm:prSet presAssocID="{3A041C35-9316-4DCD-B9B3-478A6A1D87CA}" presName="rootComposite" presStyleCnt="0"/>
      <dgm:spPr/>
    </dgm:pt>
    <dgm:pt modelId="{668045BC-5728-4A4A-9D46-B3F3BB5EF12B}" type="pres">
      <dgm:prSet presAssocID="{3A041C35-9316-4DCD-B9B3-478A6A1D87CA}" presName="rootText" presStyleLbl="node2" presStyleIdx="1" presStyleCnt="3" custScaleX="132291" custScaleY="186342" custLinFactY="6096" custLinFactNeighborX="1256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371DBA-1F8B-4935-96E1-81EE8A98A692}" type="pres">
      <dgm:prSet presAssocID="{3A041C35-9316-4DCD-B9B3-478A6A1D87CA}" presName="rootConnector" presStyleLbl="node2" presStyleIdx="1" presStyleCnt="3"/>
      <dgm:spPr/>
      <dgm:t>
        <a:bodyPr/>
        <a:lstStyle/>
        <a:p>
          <a:endParaRPr lang="ru-RU"/>
        </a:p>
      </dgm:t>
    </dgm:pt>
    <dgm:pt modelId="{90E01065-BC69-4242-B3ED-E14CDD6C0E52}" type="pres">
      <dgm:prSet presAssocID="{3A041C35-9316-4DCD-B9B3-478A6A1D87CA}" presName="hierChild4" presStyleCnt="0"/>
      <dgm:spPr/>
    </dgm:pt>
    <dgm:pt modelId="{17A96D78-A953-4705-A768-52BD620D67D7}" type="pres">
      <dgm:prSet presAssocID="{3A041C35-9316-4DCD-B9B3-478A6A1D87CA}" presName="hierChild5" presStyleCnt="0"/>
      <dgm:spPr/>
    </dgm:pt>
    <dgm:pt modelId="{12CC9DB5-6016-4F6E-86D3-493D98B8BAAE}" type="pres">
      <dgm:prSet presAssocID="{8148899D-F650-4497-8BB1-1F349EF8DB49}" presName="Name37" presStyleLbl="parChTrans1D2" presStyleIdx="2" presStyleCnt="3"/>
      <dgm:spPr/>
      <dgm:t>
        <a:bodyPr/>
        <a:lstStyle/>
        <a:p>
          <a:endParaRPr lang="ru-RU"/>
        </a:p>
      </dgm:t>
    </dgm:pt>
    <dgm:pt modelId="{C7053795-53B2-46E2-B2B2-F385FBDBB3B8}" type="pres">
      <dgm:prSet presAssocID="{46FF0767-6BF8-4F70-86EA-AF906B9D7435}" presName="hierRoot2" presStyleCnt="0">
        <dgm:presLayoutVars>
          <dgm:hierBranch val="init"/>
        </dgm:presLayoutVars>
      </dgm:prSet>
      <dgm:spPr/>
    </dgm:pt>
    <dgm:pt modelId="{0F211EC5-6571-4C7B-8C92-B17322D93751}" type="pres">
      <dgm:prSet presAssocID="{46FF0767-6BF8-4F70-86EA-AF906B9D7435}" presName="rootComposite" presStyleCnt="0"/>
      <dgm:spPr/>
    </dgm:pt>
    <dgm:pt modelId="{548EE933-511B-44DA-A321-B3F09F3A6B1C}" type="pres">
      <dgm:prSet presAssocID="{46FF0767-6BF8-4F70-86EA-AF906B9D7435}" presName="rootText" presStyleLbl="node2" presStyleIdx="2" presStyleCnt="3" custScaleX="165694" custScaleY="1927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30EDBC-C08A-4FA1-8826-D11C0C52B315}" type="pres">
      <dgm:prSet presAssocID="{46FF0767-6BF8-4F70-86EA-AF906B9D7435}" presName="rootConnector" presStyleLbl="node2" presStyleIdx="2" presStyleCnt="3"/>
      <dgm:spPr/>
      <dgm:t>
        <a:bodyPr/>
        <a:lstStyle/>
        <a:p>
          <a:endParaRPr lang="ru-RU"/>
        </a:p>
      </dgm:t>
    </dgm:pt>
    <dgm:pt modelId="{813D8B2E-1D9C-4135-AFA7-BDFA4E6E4EA9}" type="pres">
      <dgm:prSet presAssocID="{46FF0767-6BF8-4F70-86EA-AF906B9D7435}" presName="hierChild4" presStyleCnt="0"/>
      <dgm:spPr/>
    </dgm:pt>
    <dgm:pt modelId="{B36A947E-EA09-4E50-A5D9-FEBBCA45B6EE}" type="pres">
      <dgm:prSet presAssocID="{46FF0767-6BF8-4F70-86EA-AF906B9D7435}" presName="hierChild5" presStyleCnt="0"/>
      <dgm:spPr/>
    </dgm:pt>
    <dgm:pt modelId="{420AF29C-6D0E-4FD8-A980-CA9D987F993A}" type="pres">
      <dgm:prSet presAssocID="{A5AFAA5F-3A67-481C-A0AD-190CFA11A90E}" presName="hierChild3" presStyleCnt="0"/>
      <dgm:spPr/>
    </dgm:pt>
  </dgm:ptLst>
  <dgm:cxnLst>
    <dgm:cxn modelId="{03D52495-83A1-4BAE-AEA6-AB3E56AC9058}" type="presOf" srcId="{46FF0767-6BF8-4F70-86EA-AF906B9D7435}" destId="{548EE933-511B-44DA-A321-B3F09F3A6B1C}" srcOrd="0" destOrd="0" presId="urn:microsoft.com/office/officeart/2005/8/layout/orgChart1"/>
    <dgm:cxn modelId="{1D3CBD73-C5B3-4C00-AC70-D5E407462E94}" srcId="{A5AFAA5F-3A67-481C-A0AD-190CFA11A90E}" destId="{497CEC97-3CF2-4146-9CAE-B31CD3C31A32}" srcOrd="0" destOrd="0" parTransId="{9AE02E19-EE95-43A5-ACE9-9B3C1EA37171}" sibTransId="{841789C6-0A54-4704-BEAB-55BB13BE5031}"/>
    <dgm:cxn modelId="{4D529AAA-6DB3-4FC9-8DE1-30AFFA5E1F84}" type="presOf" srcId="{A5AFAA5F-3A67-481C-A0AD-190CFA11A90E}" destId="{C2CE9399-5E3F-4867-A607-271C80B9258A}" srcOrd="1" destOrd="0" presId="urn:microsoft.com/office/officeart/2005/8/layout/orgChart1"/>
    <dgm:cxn modelId="{84DD1B16-C44D-4402-B13A-8A6EB112FFDD}" type="presOf" srcId="{497CEC97-3CF2-4146-9CAE-B31CD3C31A32}" destId="{860E9752-59FF-485A-9F39-25A48CABC345}" srcOrd="1" destOrd="0" presId="urn:microsoft.com/office/officeart/2005/8/layout/orgChart1"/>
    <dgm:cxn modelId="{B4F5D177-C480-4BA3-8B05-E4ADF9AD7931}" srcId="{A5AFAA5F-3A67-481C-A0AD-190CFA11A90E}" destId="{46FF0767-6BF8-4F70-86EA-AF906B9D7435}" srcOrd="2" destOrd="0" parTransId="{8148899D-F650-4497-8BB1-1F349EF8DB49}" sibTransId="{232070BD-8402-4273-94DE-F28A632903AB}"/>
    <dgm:cxn modelId="{DD492B73-F01C-4A08-85A4-B5044C3DC455}" srcId="{E95235BD-6D76-4AF3-B6AC-5AB42695B896}" destId="{A5AFAA5F-3A67-481C-A0AD-190CFA11A90E}" srcOrd="0" destOrd="0" parTransId="{11BD2995-C003-4F71-A597-4AEDF635D397}" sibTransId="{1644D0FC-6DB0-4B09-9F19-B868AE8912DC}"/>
    <dgm:cxn modelId="{5DD85D7E-6E98-446E-8DFE-36441C33314E}" type="presOf" srcId="{928CA9DC-F7CF-4D26-8685-BA11BDAE5FC1}" destId="{EB18EB87-FEF7-46F1-B039-37C59A298A97}" srcOrd="0" destOrd="0" presId="urn:microsoft.com/office/officeart/2005/8/layout/orgChart1"/>
    <dgm:cxn modelId="{FFF4E4A4-8388-4368-970E-7EC98E0F7876}" type="presOf" srcId="{E95235BD-6D76-4AF3-B6AC-5AB42695B896}" destId="{0CC08F01-32E8-4716-B404-B3CD51EEF2E0}" srcOrd="0" destOrd="0" presId="urn:microsoft.com/office/officeart/2005/8/layout/orgChart1"/>
    <dgm:cxn modelId="{523985F3-48D7-4499-B8CA-4CB29243841F}" type="presOf" srcId="{8148899D-F650-4497-8BB1-1F349EF8DB49}" destId="{12CC9DB5-6016-4F6E-86D3-493D98B8BAAE}" srcOrd="0" destOrd="0" presId="urn:microsoft.com/office/officeart/2005/8/layout/orgChart1"/>
    <dgm:cxn modelId="{93B17801-4101-43F6-AA13-D3CAA771EDDB}" type="presOf" srcId="{46FF0767-6BF8-4F70-86EA-AF906B9D7435}" destId="{7F30EDBC-C08A-4FA1-8826-D11C0C52B315}" srcOrd="1" destOrd="0" presId="urn:microsoft.com/office/officeart/2005/8/layout/orgChart1"/>
    <dgm:cxn modelId="{A2ACE160-2B28-4EDF-BCFB-8C4E9C764A66}" type="presOf" srcId="{3A041C35-9316-4DCD-B9B3-478A6A1D87CA}" destId="{668045BC-5728-4A4A-9D46-B3F3BB5EF12B}" srcOrd="0" destOrd="0" presId="urn:microsoft.com/office/officeart/2005/8/layout/orgChart1"/>
    <dgm:cxn modelId="{AAB995D9-11C3-46CB-A8F8-5EE086DB7F45}" type="presOf" srcId="{497CEC97-3CF2-4146-9CAE-B31CD3C31A32}" destId="{0216CBA6-FCDF-41F1-B1A0-4D500889D124}" srcOrd="0" destOrd="0" presId="urn:microsoft.com/office/officeart/2005/8/layout/orgChart1"/>
    <dgm:cxn modelId="{23600DA9-C45C-490F-A894-8592CDE0B9C7}" type="presOf" srcId="{A5AFAA5F-3A67-481C-A0AD-190CFA11A90E}" destId="{09626B32-7D63-4BB8-B1D5-F2D4B4B9F05D}" srcOrd="0" destOrd="0" presId="urn:microsoft.com/office/officeart/2005/8/layout/orgChart1"/>
    <dgm:cxn modelId="{1D874C33-A7F8-4CF4-84DB-239D48B9D494}" type="presOf" srcId="{3A041C35-9316-4DCD-B9B3-478A6A1D87CA}" destId="{98371DBA-1F8B-4935-96E1-81EE8A98A692}" srcOrd="1" destOrd="0" presId="urn:microsoft.com/office/officeart/2005/8/layout/orgChart1"/>
    <dgm:cxn modelId="{F597459E-C35E-4E71-BEFF-5B61C1DB717A}" type="presOf" srcId="{9AE02E19-EE95-43A5-ACE9-9B3C1EA37171}" destId="{E8B4498C-B83D-440F-8C13-7D367179C112}" srcOrd="0" destOrd="0" presId="urn:microsoft.com/office/officeart/2005/8/layout/orgChart1"/>
    <dgm:cxn modelId="{C1145DBB-770D-455C-A4B3-B2E7BE72721C}" srcId="{A5AFAA5F-3A67-481C-A0AD-190CFA11A90E}" destId="{3A041C35-9316-4DCD-B9B3-478A6A1D87CA}" srcOrd="1" destOrd="0" parTransId="{928CA9DC-F7CF-4D26-8685-BA11BDAE5FC1}" sibTransId="{64BCCE6C-17A4-46F5-B1D9-298BB0ED06B3}"/>
    <dgm:cxn modelId="{4494BCDE-5765-4041-B231-C2B48B3DE63E}" type="presParOf" srcId="{0CC08F01-32E8-4716-B404-B3CD51EEF2E0}" destId="{30903D0E-9F33-4E2B-A7FC-5DC6BBF944B8}" srcOrd="0" destOrd="0" presId="urn:microsoft.com/office/officeart/2005/8/layout/orgChart1"/>
    <dgm:cxn modelId="{22B330DD-B15B-41B3-B388-A5914BE967F3}" type="presParOf" srcId="{30903D0E-9F33-4E2B-A7FC-5DC6BBF944B8}" destId="{64CCD9FB-AA9C-415F-87CC-9D49C35542BD}" srcOrd="0" destOrd="0" presId="urn:microsoft.com/office/officeart/2005/8/layout/orgChart1"/>
    <dgm:cxn modelId="{7EF938C7-7BBC-4C31-B903-ADCCC143010C}" type="presParOf" srcId="{64CCD9FB-AA9C-415F-87CC-9D49C35542BD}" destId="{09626B32-7D63-4BB8-B1D5-F2D4B4B9F05D}" srcOrd="0" destOrd="0" presId="urn:microsoft.com/office/officeart/2005/8/layout/orgChart1"/>
    <dgm:cxn modelId="{0B37CEA9-0814-4972-8D3F-954252A43EAE}" type="presParOf" srcId="{64CCD9FB-AA9C-415F-87CC-9D49C35542BD}" destId="{C2CE9399-5E3F-4867-A607-271C80B9258A}" srcOrd="1" destOrd="0" presId="urn:microsoft.com/office/officeart/2005/8/layout/orgChart1"/>
    <dgm:cxn modelId="{3611D4D5-C9F6-4D93-8E54-DAD53A7C4462}" type="presParOf" srcId="{30903D0E-9F33-4E2B-A7FC-5DC6BBF944B8}" destId="{ED95270D-0AC7-43FA-9C2B-E320A7BDBA7E}" srcOrd="1" destOrd="0" presId="urn:microsoft.com/office/officeart/2005/8/layout/orgChart1"/>
    <dgm:cxn modelId="{2DB075E2-898A-492C-AF91-A7E951D67F25}" type="presParOf" srcId="{ED95270D-0AC7-43FA-9C2B-E320A7BDBA7E}" destId="{E8B4498C-B83D-440F-8C13-7D367179C112}" srcOrd="0" destOrd="0" presId="urn:microsoft.com/office/officeart/2005/8/layout/orgChart1"/>
    <dgm:cxn modelId="{98BE3497-F1A5-4C76-AAA9-CBE09730397F}" type="presParOf" srcId="{ED95270D-0AC7-43FA-9C2B-E320A7BDBA7E}" destId="{A3AFE0B6-80B9-4C3D-9F92-6849B568764D}" srcOrd="1" destOrd="0" presId="urn:microsoft.com/office/officeart/2005/8/layout/orgChart1"/>
    <dgm:cxn modelId="{AAE4A5EA-0E30-4B02-9444-CE29D7B4FAD5}" type="presParOf" srcId="{A3AFE0B6-80B9-4C3D-9F92-6849B568764D}" destId="{C77A71D6-EA45-45A7-B1CE-55AA9978797F}" srcOrd="0" destOrd="0" presId="urn:microsoft.com/office/officeart/2005/8/layout/orgChart1"/>
    <dgm:cxn modelId="{2019AB3C-F6DA-4999-BD43-6B4B00DBA1D1}" type="presParOf" srcId="{C77A71D6-EA45-45A7-B1CE-55AA9978797F}" destId="{0216CBA6-FCDF-41F1-B1A0-4D500889D124}" srcOrd="0" destOrd="0" presId="urn:microsoft.com/office/officeart/2005/8/layout/orgChart1"/>
    <dgm:cxn modelId="{B7BB8BA8-9A59-4CE2-B888-24499D834EAA}" type="presParOf" srcId="{C77A71D6-EA45-45A7-B1CE-55AA9978797F}" destId="{860E9752-59FF-485A-9F39-25A48CABC345}" srcOrd="1" destOrd="0" presId="urn:microsoft.com/office/officeart/2005/8/layout/orgChart1"/>
    <dgm:cxn modelId="{632653E8-560E-4F10-B7BB-6352AA03F759}" type="presParOf" srcId="{A3AFE0B6-80B9-4C3D-9F92-6849B568764D}" destId="{E818F679-091D-4962-A05F-6681C4044D25}" srcOrd="1" destOrd="0" presId="urn:microsoft.com/office/officeart/2005/8/layout/orgChart1"/>
    <dgm:cxn modelId="{9FBE0790-1D2A-4DA2-931D-87461DC02186}" type="presParOf" srcId="{A3AFE0B6-80B9-4C3D-9F92-6849B568764D}" destId="{2252C617-850B-43ED-898A-1841A56C0EB9}" srcOrd="2" destOrd="0" presId="urn:microsoft.com/office/officeart/2005/8/layout/orgChart1"/>
    <dgm:cxn modelId="{BD96EC69-667A-48C4-BB28-B14AD909EAAF}" type="presParOf" srcId="{ED95270D-0AC7-43FA-9C2B-E320A7BDBA7E}" destId="{EB18EB87-FEF7-46F1-B039-37C59A298A97}" srcOrd="2" destOrd="0" presId="urn:microsoft.com/office/officeart/2005/8/layout/orgChart1"/>
    <dgm:cxn modelId="{46F0CC47-A2A3-49AA-BBC4-7C7B498D0F17}" type="presParOf" srcId="{ED95270D-0AC7-43FA-9C2B-E320A7BDBA7E}" destId="{33A89C2E-4211-4813-ACEA-367FF9070D6E}" srcOrd="3" destOrd="0" presId="urn:microsoft.com/office/officeart/2005/8/layout/orgChart1"/>
    <dgm:cxn modelId="{1EAD37C8-73B1-45C2-80D3-1098DE3DD741}" type="presParOf" srcId="{33A89C2E-4211-4813-ACEA-367FF9070D6E}" destId="{891A69B4-1627-4CCA-A71B-E6EEB6F4DF20}" srcOrd="0" destOrd="0" presId="urn:microsoft.com/office/officeart/2005/8/layout/orgChart1"/>
    <dgm:cxn modelId="{049A1982-5CDF-4E22-9C67-7C50DBEB68BE}" type="presParOf" srcId="{891A69B4-1627-4CCA-A71B-E6EEB6F4DF20}" destId="{668045BC-5728-4A4A-9D46-B3F3BB5EF12B}" srcOrd="0" destOrd="0" presId="urn:microsoft.com/office/officeart/2005/8/layout/orgChart1"/>
    <dgm:cxn modelId="{429225F7-6836-4565-9BE7-32D82CA6057A}" type="presParOf" srcId="{891A69B4-1627-4CCA-A71B-E6EEB6F4DF20}" destId="{98371DBA-1F8B-4935-96E1-81EE8A98A692}" srcOrd="1" destOrd="0" presId="urn:microsoft.com/office/officeart/2005/8/layout/orgChart1"/>
    <dgm:cxn modelId="{6F3357C8-485E-4FEA-BE7C-EA9C416FBBDE}" type="presParOf" srcId="{33A89C2E-4211-4813-ACEA-367FF9070D6E}" destId="{90E01065-BC69-4242-B3ED-E14CDD6C0E52}" srcOrd="1" destOrd="0" presId="urn:microsoft.com/office/officeart/2005/8/layout/orgChart1"/>
    <dgm:cxn modelId="{719C8B65-3D2C-41B5-8FD1-7AB8FDDDA596}" type="presParOf" srcId="{33A89C2E-4211-4813-ACEA-367FF9070D6E}" destId="{17A96D78-A953-4705-A768-52BD620D67D7}" srcOrd="2" destOrd="0" presId="urn:microsoft.com/office/officeart/2005/8/layout/orgChart1"/>
    <dgm:cxn modelId="{981F4B52-BBBD-4DF0-A087-23CCA1D5B1AB}" type="presParOf" srcId="{ED95270D-0AC7-43FA-9C2B-E320A7BDBA7E}" destId="{12CC9DB5-6016-4F6E-86D3-493D98B8BAAE}" srcOrd="4" destOrd="0" presId="urn:microsoft.com/office/officeart/2005/8/layout/orgChart1"/>
    <dgm:cxn modelId="{08F68864-6EC0-4C9C-A72E-0705270482DB}" type="presParOf" srcId="{ED95270D-0AC7-43FA-9C2B-E320A7BDBA7E}" destId="{C7053795-53B2-46E2-B2B2-F385FBDBB3B8}" srcOrd="5" destOrd="0" presId="urn:microsoft.com/office/officeart/2005/8/layout/orgChart1"/>
    <dgm:cxn modelId="{BE901158-43A7-4316-8B00-FB827E6D2FD6}" type="presParOf" srcId="{C7053795-53B2-46E2-B2B2-F385FBDBB3B8}" destId="{0F211EC5-6571-4C7B-8C92-B17322D93751}" srcOrd="0" destOrd="0" presId="urn:microsoft.com/office/officeart/2005/8/layout/orgChart1"/>
    <dgm:cxn modelId="{728B16C9-182A-40B8-89AE-A538CBDC4819}" type="presParOf" srcId="{0F211EC5-6571-4C7B-8C92-B17322D93751}" destId="{548EE933-511B-44DA-A321-B3F09F3A6B1C}" srcOrd="0" destOrd="0" presId="urn:microsoft.com/office/officeart/2005/8/layout/orgChart1"/>
    <dgm:cxn modelId="{41F352CB-165D-453A-AC25-F4B180620035}" type="presParOf" srcId="{0F211EC5-6571-4C7B-8C92-B17322D93751}" destId="{7F30EDBC-C08A-4FA1-8826-D11C0C52B315}" srcOrd="1" destOrd="0" presId="urn:microsoft.com/office/officeart/2005/8/layout/orgChart1"/>
    <dgm:cxn modelId="{D01B6070-20B6-4752-899E-8FEDF499D6AE}" type="presParOf" srcId="{C7053795-53B2-46E2-B2B2-F385FBDBB3B8}" destId="{813D8B2E-1D9C-4135-AFA7-BDFA4E6E4EA9}" srcOrd="1" destOrd="0" presId="urn:microsoft.com/office/officeart/2005/8/layout/orgChart1"/>
    <dgm:cxn modelId="{F3C20036-309C-4EFA-BA7E-761379CC30F9}" type="presParOf" srcId="{C7053795-53B2-46E2-B2B2-F385FBDBB3B8}" destId="{B36A947E-EA09-4E50-A5D9-FEBBCA45B6EE}" srcOrd="2" destOrd="0" presId="urn:microsoft.com/office/officeart/2005/8/layout/orgChart1"/>
    <dgm:cxn modelId="{3C6D0E61-A64F-4A91-8C3A-126AEF59728B}" type="presParOf" srcId="{30903D0E-9F33-4E2B-A7FC-5DC6BBF944B8}" destId="{420AF29C-6D0E-4FD8-A980-CA9D987F993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897DE-720A-4A66-9C86-9B685C6433ED}">
      <dsp:nvSpPr>
        <dsp:cNvPr id="0" name=""/>
        <dsp:cNvSpPr/>
      </dsp:nvSpPr>
      <dsp:spPr>
        <a:xfrm>
          <a:off x="4049777" y="1181635"/>
          <a:ext cx="196626" cy="2367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7046"/>
              </a:lnTo>
              <a:lnTo>
                <a:pt x="196626" y="2367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F6C0BF-FC7F-468F-9F97-D4A9ED60AED3}">
      <dsp:nvSpPr>
        <dsp:cNvPr id="0" name=""/>
        <dsp:cNvSpPr/>
      </dsp:nvSpPr>
      <dsp:spPr>
        <a:xfrm>
          <a:off x="4049777" y="1181635"/>
          <a:ext cx="186141" cy="1633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234"/>
              </a:lnTo>
              <a:lnTo>
                <a:pt x="186141" y="163323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FC4215-8829-496D-8B3E-A6F1F92A91B5}">
      <dsp:nvSpPr>
        <dsp:cNvPr id="0" name=""/>
        <dsp:cNvSpPr/>
      </dsp:nvSpPr>
      <dsp:spPr>
        <a:xfrm>
          <a:off x="4049777" y="1181635"/>
          <a:ext cx="184107" cy="7846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4656"/>
              </a:lnTo>
              <a:lnTo>
                <a:pt x="184107" y="78465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B59951-E6DA-4292-8A9D-E219DB3F5647}">
      <dsp:nvSpPr>
        <dsp:cNvPr id="0" name=""/>
        <dsp:cNvSpPr/>
      </dsp:nvSpPr>
      <dsp:spPr>
        <a:xfrm>
          <a:off x="3526883" y="389712"/>
          <a:ext cx="1592484" cy="462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619"/>
              </a:lnTo>
              <a:lnTo>
                <a:pt x="1592484" y="227619"/>
              </a:lnTo>
              <a:lnTo>
                <a:pt x="1592484" y="46235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11CE81-8592-4A17-9E1B-89749C4108B4}">
      <dsp:nvSpPr>
        <dsp:cNvPr id="0" name=""/>
        <dsp:cNvSpPr/>
      </dsp:nvSpPr>
      <dsp:spPr>
        <a:xfrm>
          <a:off x="928839" y="1191438"/>
          <a:ext cx="175045" cy="1838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8452"/>
              </a:lnTo>
              <a:lnTo>
                <a:pt x="175045" y="183845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95BB03-A65F-43EE-93F6-4B1F83ABEC17}">
      <dsp:nvSpPr>
        <dsp:cNvPr id="0" name=""/>
        <dsp:cNvSpPr/>
      </dsp:nvSpPr>
      <dsp:spPr>
        <a:xfrm>
          <a:off x="928839" y="1191438"/>
          <a:ext cx="175045" cy="845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5040"/>
              </a:lnTo>
              <a:lnTo>
                <a:pt x="175045" y="84504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F038BB-42FD-4811-ABCB-6B6E65C75C7A}">
      <dsp:nvSpPr>
        <dsp:cNvPr id="0" name=""/>
        <dsp:cNvSpPr/>
      </dsp:nvSpPr>
      <dsp:spPr>
        <a:xfrm>
          <a:off x="1983682" y="389712"/>
          <a:ext cx="1543200" cy="470810"/>
        </a:xfrm>
        <a:custGeom>
          <a:avLst/>
          <a:gdLst/>
          <a:ahLst/>
          <a:cxnLst/>
          <a:rect l="0" t="0" r="0" b="0"/>
          <a:pathLst>
            <a:path>
              <a:moveTo>
                <a:pt x="1543200" y="0"/>
              </a:moveTo>
              <a:lnTo>
                <a:pt x="1543200" y="236070"/>
              </a:lnTo>
              <a:lnTo>
                <a:pt x="0" y="236070"/>
              </a:lnTo>
              <a:lnTo>
                <a:pt x="0" y="47081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C06791-1BDB-4E67-8B0C-631176CFAC38}">
      <dsp:nvSpPr>
        <dsp:cNvPr id="0" name=""/>
        <dsp:cNvSpPr/>
      </dsp:nvSpPr>
      <dsp:spPr>
        <a:xfrm>
          <a:off x="2026550" y="0"/>
          <a:ext cx="3000665" cy="389712"/>
        </a:xfrm>
        <a:prstGeom prst="rect">
          <a:avLst/>
        </a:prstGeom>
        <a:solidFill>
          <a:schemeClr val="tx2">
            <a:lumMod val="90000"/>
            <a:alpha val="3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Орган </a:t>
          </a:r>
          <a:r>
            <a:rPr lang="ru-RU" sz="1800" kern="1200" dirty="0" err="1">
              <a:solidFill>
                <a:schemeClr val="tx1"/>
              </a:solidFill>
            </a:rPr>
            <a:t>зору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026550" y="0"/>
        <a:ext cx="3000665" cy="389712"/>
      </dsp:txXfrm>
    </dsp:sp>
    <dsp:sp modelId="{D557B197-09DC-4CEE-B019-6EE3B3752769}">
      <dsp:nvSpPr>
        <dsp:cNvPr id="0" name=""/>
        <dsp:cNvSpPr/>
      </dsp:nvSpPr>
      <dsp:spPr>
        <a:xfrm>
          <a:off x="665128" y="860522"/>
          <a:ext cx="2637109" cy="330915"/>
        </a:xfrm>
        <a:prstGeom prst="rect">
          <a:avLst/>
        </a:prstGeom>
        <a:solidFill>
          <a:schemeClr val="tx2">
            <a:alpha val="34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tx1"/>
              </a:solidFill>
            </a:rPr>
            <a:t>Очне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яблуко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665128" y="860522"/>
        <a:ext cx="2637109" cy="330915"/>
      </dsp:txXfrm>
    </dsp:sp>
    <dsp:sp modelId="{5147DF72-60B6-4BD3-8AE1-2D852C054577}">
      <dsp:nvSpPr>
        <dsp:cNvPr id="0" name=""/>
        <dsp:cNvSpPr/>
      </dsp:nvSpPr>
      <dsp:spPr>
        <a:xfrm>
          <a:off x="1103884" y="1690137"/>
          <a:ext cx="2235615" cy="692683"/>
        </a:xfrm>
        <a:prstGeom prst="rect">
          <a:avLst/>
        </a:prstGeom>
        <a:solidFill>
          <a:schemeClr val="tx2">
            <a:alpha val="34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tx1"/>
              </a:solidFill>
            </a:rPr>
            <a:t>Оболонки</a:t>
          </a:r>
          <a:r>
            <a:rPr lang="ru-RU" sz="1800" kern="1200" dirty="0">
              <a:solidFill>
                <a:schemeClr val="tx1"/>
              </a:solidFill>
            </a:rPr>
            <a:t> очного  </a:t>
          </a:r>
          <a:r>
            <a:rPr lang="ru-RU" sz="1800" kern="1200" dirty="0" err="1">
              <a:solidFill>
                <a:schemeClr val="tx1"/>
              </a:solidFill>
            </a:rPr>
            <a:t>яблука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103884" y="1690137"/>
        <a:ext cx="2235615" cy="692683"/>
      </dsp:txXfrm>
    </dsp:sp>
    <dsp:sp modelId="{3365D369-E7D5-4C7C-BAD6-F1D4C386B39A}">
      <dsp:nvSpPr>
        <dsp:cNvPr id="0" name=""/>
        <dsp:cNvSpPr/>
      </dsp:nvSpPr>
      <dsp:spPr>
        <a:xfrm>
          <a:off x="1103884" y="2838673"/>
          <a:ext cx="2235615" cy="382435"/>
        </a:xfrm>
        <a:prstGeom prst="rect">
          <a:avLst/>
        </a:prstGeom>
        <a:solidFill>
          <a:schemeClr val="tx2">
            <a:alpha val="3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Ядро ока</a:t>
          </a:r>
        </a:p>
      </dsp:txBody>
      <dsp:txXfrm>
        <a:off x="1103884" y="2838673"/>
        <a:ext cx="2235615" cy="382435"/>
      </dsp:txXfrm>
    </dsp:sp>
    <dsp:sp modelId="{C93B56C0-6C3D-40FE-BAB4-564D4FDDE99F}">
      <dsp:nvSpPr>
        <dsp:cNvPr id="0" name=""/>
        <dsp:cNvSpPr/>
      </dsp:nvSpPr>
      <dsp:spPr>
        <a:xfrm>
          <a:off x="3782380" y="852072"/>
          <a:ext cx="2673974" cy="329563"/>
        </a:xfrm>
        <a:prstGeom prst="rect">
          <a:avLst/>
        </a:prstGeom>
        <a:solidFill>
          <a:schemeClr val="tx2">
            <a:alpha val="3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tx1"/>
              </a:solidFill>
            </a:rPr>
            <a:t>Допоміжні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органи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782380" y="852072"/>
        <a:ext cx="2673974" cy="329563"/>
      </dsp:txXfrm>
    </dsp:sp>
    <dsp:sp modelId="{AFD1707B-056A-4BC8-915D-937B45D62D79}">
      <dsp:nvSpPr>
        <dsp:cNvPr id="0" name=""/>
        <dsp:cNvSpPr/>
      </dsp:nvSpPr>
      <dsp:spPr>
        <a:xfrm>
          <a:off x="4233885" y="1646754"/>
          <a:ext cx="2857339" cy="639072"/>
        </a:xfrm>
        <a:prstGeom prst="rect">
          <a:avLst/>
        </a:prstGeom>
        <a:solidFill>
          <a:schemeClr val="tx2">
            <a:alpha val="34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М</a:t>
          </a:r>
          <a:r>
            <a:rPr lang="en-US" sz="1800" kern="1200" dirty="0">
              <a:solidFill>
                <a:schemeClr val="tx1"/>
              </a:solidFill>
            </a:rPr>
            <a:t>’</a:t>
          </a:r>
          <a:r>
            <a:rPr lang="uk-UA" sz="1800" kern="1200" dirty="0" err="1">
              <a:solidFill>
                <a:schemeClr val="tx1"/>
              </a:solidFill>
            </a:rPr>
            <a:t>язи</a:t>
          </a:r>
          <a:r>
            <a:rPr lang="ru-RU" sz="1800" kern="1200" dirty="0">
              <a:solidFill>
                <a:schemeClr val="tx1"/>
              </a:solidFill>
            </a:rPr>
            <a:t> очного </a:t>
          </a:r>
          <a:r>
            <a:rPr lang="ru-RU" sz="1800" kern="1200" dirty="0" err="1">
              <a:solidFill>
                <a:schemeClr val="tx1"/>
              </a:solidFill>
            </a:rPr>
            <a:t>яблука</a:t>
          </a:r>
          <a:r>
            <a:rPr lang="ru-RU" sz="1800" kern="1200" dirty="0">
              <a:solidFill>
                <a:schemeClr val="tx1"/>
              </a:solidFill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</a:rPr>
            <a:t>mm. </a:t>
          </a:r>
          <a:r>
            <a:rPr lang="en-US" sz="1800" kern="1200" dirty="0" err="1">
              <a:solidFill>
                <a:schemeClr val="tx1"/>
              </a:solidFill>
            </a:rPr>
            <a:t>bulbi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233885" y="1646754"/>
        <a:ext cx="2857339" cy="639072"/>
      </dsp:txXfrm>
    </dsp:sp>
    <dsp:sp modelId="{2F4C5EE8-264A-42CA-B786-DC29492E671B}">
      <dsp:nvSpPr>
        <dsp:cNvPr id="0" name=""/>
        <dsp:cNvSpPr/>
      </dsp:nvSpPr>
      <dsp:spPr>
        <a:xfrm>
          <a:off x="4235919" y="2583052"/>
          <a:ext cx="2540866" cy="463633"/>
        </a:xfrm>
        <a:prstGeom prst="rect">
          <a:avLst/>
        </a:prstGeom>
        <a:solidFill>
          <a:schemeClr val="tx2">
            <a:alpha val="3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tx1"/>
              </a:solidFill>
            </a:rPr>
            <a:t>Захисний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апарат</a:t>
          </a:r>
          <a:r>
            <a:rPr lang="ru-RU" sz="1800" kern="1200" dirty="0">
              <a:solidFill>
                <a:schemeClr val="tx1"/>
              </a:solidFill>
            </a:rPr>
            <a:t> ока</a:t>
          </a:r>
        </a:p>
      </dsp:txBody>
      <dsp:txXfrm>
        <a:off x="4235919" y="2583052"/>
        <a:ext cx="2540866" cy="463633"/>
      </dsp:txXfrm>
    </dsp:sp>
    <dsp:sp modelId="{59F6CCB5-F0ED-460D-9560-6A06124D0997}">
      <dsp:nvSpPr>
        <dsp:cNvPr id="0" name=""/>
        <dsp:cNvSpPr/>
      </dsp:nvSpPr>
      <dsp:spPr>
        <a:xfrm>
          <a:off x="4246404" y="3351154"/>
          <a:ext cx="2235615" cy="395055"/>
        </a:xfrm>
        <a:prstGeom prst="rect">
          <a:avLst/>
        </a:prstGeom>
        <a:solidFill>
          <a:schemeClr val="tx2">
            <a:alpha val="34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tx1"/>
              </a:solidFill>
            </a:rPr>
            <a:t>Слізний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апарат</a:t>
          </a:r>
          <a:r>
            <a:rPr lang="ru-RU" sz="1800" kern="1200" dirty="0">
              <a:solidFill>
                <a:schemeClr val="tx1"/>
              </a:solidFill>
            </a:rPr>
            <a:t> ока</a:t>
          </a:r>
        </a:p>
      </dsp:txBody>
      <dsp:txXfrm>
        <a:off x="4246404" y="3351154"/>
        <a:ext cx="2235615" cy="3950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22FE6-423F-4085-A890-FEDA17D6E8E4}">
      <dsp:nvSpPr>
        <dsp:cNvPr id="0" name=""/>
        <dsp:cNvSpPr/>
      </dsp:nvSpPr>
      <dsp:spPr>
        <a:xfrm>
          <a:off x="2633814" y="817576"/>
          <a:ext cx="1784697" cy="756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3731"/>
              </a:lnTo>
              <a:lnTo>
                <a:pt x="1784697" y="623731"/>
              </a:lnTo>
              <a:lnTo>
                <a:pt x="1784697" y="75658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15C50F-86EE-4EE3-A25B-AFDA4EFBA7A9}">
      <dsp:nvSpPr>
        <dsp:cNvPr id="0" name=""/>
        <dsp:cNvSpPr/>
      </dsp:nvSpPr>
      <dsp:spPr>
        <a:xfrm>
          <a:off x="2435300" y="817576"/>
          <a:ext cx="198514" cy="756580"/>
        </a:xfrm>
        <a:custGeom>
          <a:avLst/>
          <a:gdLst/>
          <a:ahLst/>
          <a:cxnLst/>
          <a:rect l="0" t="0" r="0" b="0"/>
          <a:pathLst>
            <a:path>
              <a:moveTo>
                <a:pt x="198514" y="0"/>
              </a:moveTo>
              <a:lnTo>
                <a:pt x="198514" y="623731"/>
              </a:lnTo>
              <a:lnTo>
                <a:pt x="0" y="623731"/>
              </a:lnTo>
              <a:lnTo>
                <a:pt x="0" y="75658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0B7BA3-6C9D-4467-9068-C3E1CEAB83F0}">
      <dsp:nvSpPr>
        <dsp:cNvPr id="0" name=""/>
        <dsp:cNvSpPr/>
      </dsp:nvSpPr>
      <dsp:spPr>
        <a:xfrm>
          <a:off x="646149" y="817576"/>
          <a:ext cx="1987665" cy="764348"/>
        </a:xfrm>
        <a:custGeom>
          <a:avLst/>
          <a:gdLst/>
          <a:ahLst/>
          <a:cxnLst/>
          <a:rect l="0" t="0" r="0" b="0"/>
          <a:pathLst>
            <a:path>
              <a:moveTo>
                <a:pt x="1987665" y="0"/>
              </a:moveTo>
              <a:lnTo>
                <a:pt x="1987665" y="631500"/>
              </a:lnTo>
              <a:lnTo>
                <a:pt x="0" y="631500"/>
              </a:lnTo>
              <a:lnTo>
                <a:pt x="0" y="76434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587F1A-F870-4B6B-9E54-3CF36095BDD2}">
      <dsp:nvSpPr>
        <dsp:cNvPr id="0" name=""/>
        <dsp:cNvSpPr/>
      </dsp:nvSpPr>
      <dsp:spPr>
        <a:xfrm>
          <a:off x="1517378" y="180882"/>
          <a:ext cx="2232872" cy="636693"/>
        </a:xfrm>
        <a:prstGeom prst="rect">
          <a:avLst/>
        </a:prstGeom>
        <a:solidFill>
          <a:schemeClr val="tx2">
            <a:alpha val="3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</a:rPr>
            <a:t>Ядро очного </a:t>
          </a:r>
          <a:r>
            <a:rPr lang="ru-RU" sz="2000" b="1" kern="1200" dirty="0" err="1">
              <a:solidFill>
                <a:schemeClr val="tx1"/>
              </a:solidFill>
            </a:rPr>
            <a:t>яблука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517378" y="180882"/>
        <a:ext cx="2232872" cy="636693"/>
      </dsp:txXfrm>
    </dsp:sp>
    <dsp:sp modelId="{6E44CBE6-57A5-46F8-96F4-A6F450F4CD9C}">
      <dsp:nvSpPr>
        <dsp:cNvPr id="0" name=""/>
        <dsp:cNvSpPr/>
      </dsp:nvSpPr>
      <dsp:spPr>
        <a:xfrm>
          <a:off x="42370" y="1581924"/>
          <a:ext cx="1207557" cy="629899"/>
        </a:xfrm>
        <a:prstGeom prst="rect">
          <a:avLst/>
        </a:prstGeom>
        <a:solidFill>
          <a:schemeClr val="tx2">
            <a:alpha val="34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tx1"/>
              </a:solidFill>
            </a:rPr>
            <a:t>Кришталик</a:t>
          </a:r>
          <a:endParaRPr lang="ru-RU" sz="1800" kern="1200" dirty="0">
            <a:solidFill>
              <a:schemeClr val="tx1"/>
            </a:solidFill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</a:rPr>
            <a:t>lens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2370" y="1581924"/>
        <a:ext cx="1207557" cy="629899"/>
      </dsp:txXfrm>
    </dsp:sp>
    <dsp:sp modelId="{393B3E17-65CA-4D80-803C-BDB18376F3B3}">
      <dsp:nvSpPr>
        <dsp:cNvPr id="0" name=""/>
        <dsp:cNvSpPr/>
      </dsp:nvSpPr>
      <dsp:spPr>
        <a:xfrm>
          <a:off x="1474214" y="1574156"/>
          <a:ext cx="1922170" cy="780961"/>
        </a:xfrm>
        <a:prstGeom prst="rect">
          <a:avLst/>
        </a:prstGeom>
        <a:solidFill>
          <a:schemeClr val="tx2">
            <a:alpha val="34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schemeClr val="tx1"/>
              </a:solidFill>
            </a:rPr>
            <a:t>Склоподібне </a:t>
          </a:r>
          <a:r>
            <a:rPr lang="ru-RU" sz="1800" kern="1200" dirty="0" err="1">
              <a:solidFill>
                <a:schemeClr val="tx1"/>
              </a:solidFill>
            </a:rPr>
            <a:t>тіло</a:t>
          </a:r>
          <a:endParaRPr lang="ru-RU" sz="1800" kern="1200" dirty="0">
            <a:solidFill>
              <a:schemeClr val="tx1"/>
            </a:solidFill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</a:rPr>
            <a:t>Corpus </a:t>
          </a:r>
          <a:r>
            <a:rPr lang="en-US" sz="1800" kern="1200" dirty="0" err="1">
              <a:solidFill>
                <a:schemeClr val="tx1"/>
              </a:solidFill>
            </a:rPr>
            <a:t>vitreum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474214" y="1574156"/>
        <a:ext cx="1922170" cy="780961"/>
      </dsp:txXfrm>
    </dsp:sp>
    <dsp:sp modelId="{2B9BEBE8-DAFE-4F91-B2E5-74B4E6A188E3}">
      <dsp:nvSpPr>
        <dsp:cNvPr id="0" name=""/>
        <dsp:cNvSpPr/>
      </dsp:nvSpPr>
      <dsp:spPr>
        <a:xfrm>
          <a:off x="3662083" y="1574156"/>
          <a:ext cx="1512857" cy="793942"/>
        </a:xfrm>
        <a:prstGeom prst="rect">
          <a:avLst/>
        </a:prstGeom>
        <a:solidFill>
          <a:schemeClr val="tx2">
            <a:alpha val="34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tx1"/>
              </a:solidFill>
            </a:rPr>
            <a:t>Камери</a:t>
          </a:r>
          <a:r>
            <a:rPr lang="ru-RU" sz="1800" kern="1200" dirty="0">
              <a:solidFill>
                <a:schemeClr val="tx1"/>
              </a:solidFill>
            </a:rPr>
            <a:t> ока</a:t>
          </a:r>
          <a:endParaRPr lang="en-US" sz="1800" kern="1200" dirty="0">
            <a:solidFill>
              <a:schemeClr val="tx1"/>
            </a:solidFill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</a:rPr>
            <a:t>Camera</a:t>
          </a:r>
          <a:r>
            <a:rPr lang="uk-UA" sz="1800" kern="1200" dirty="0">
              <a:solidFill>
                <a:schemeClr val="tx1"/>
              </a:solidFill>
            </a:rPr>
            <a:t> </a:t>
          </a:r>
          <a:r>
            <a:rPr lang="en-US" sz="1800" kern="1200" dirty="0">
              <a:solidFill>
                <a:schemeClr val="tx1"/>
              </a:solidFill>
            </a:rPr>
            <a:t>bulbi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662083" y="1574156"/>
        <a:ext cx="1512857" cy="7939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CC9DB5-6016-4F6E-86D3-493D98B8BAAE}">
      <dsp:nvSpPr>
        <dsp:cNvPr id="0" name=""/>
        <dsp:cNvSpPr/>
      </dsp:nvSpPr>
      <dsp:spPr>
        <a:xfrm>
          <a:off x="1720295" y="1441589"/>
          <a:ext cx="2086639" cy="231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053"/>
              </a:lnTo>
              <a:lnTo>
                <a:pt x="2086639" y="126053"/>
              </a:lnTo>
              <a:lnTo>
                <a:pt x="2086639" y="23182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18EB87-FEF7-46F1-B039-37C59A298A97}">
      <dsp:nvSpPr>
        <dsp:cNvPr id="0" name=""/>
        <dsp:cNvSpPr/>
      </dsp:nvSpPr>
      <dsp:spPr>
        <a:xfrm>
          <a:off x="1720295" y="1441589"/>
          <a:ext cx="386819" cy="7662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0449"/>
              </a:lnTo>
              <a:lnTo>
                <a:pt x="386819" y="660449"/>
              </a:lnTo>
              <a:lnTo>
                <a:pt x="386819" y="76622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B4498C-B83D-440F-8C13-7D367179C112}">
      <dsp:nvSpPr>
        <dsp:cNvPr id="0" name=""/>
        <dsp:cNvSpPr/>
      </dsp:nvSpPr>
      <dsp:spPr>
        <a:xfrm>
          <a:off x="641626" y="1441589"/>
          <a:ext cx="1078668" cy="757384"/>
        </a:xfrm>
        <a:custGeom>
          <a:avLst/>
          <a:gdLst/>
          <a:ahLst/>
          <a:cxnLst/>
          <a:rect l="0" t="0" r="0" b="0"/>
          <a:pathLst>
            <a:path>
              <a:moveTo>
                <a:pt x="1078668" y="0"/>
              </a:moveTo>
              <a:lnTo>
                <a:pt x="1078668" y="651609"/>
              </a:lnTo>
              <a:lnTo>
                <a:pt x="0" y="651609"/>
              </a:lnTo>
              <a:lnTo>
                <a:pt x="0" y="75738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26B32-7D63-4BB8-B1D5-F2D4B4B9F05D}">
      <dsp:nvSpPr>
        <dsp:cNvPr id="0" name=""/>
        <dsp:cNvSpPr/>
      </dsp:nvSpPr>
      <dsp:spPr>
        <a:xfrm>
          <a:off x="937217" y="590790"/>
          <a:ext cx="1566156" cy="850799"/>
        </a:xfrm>
        <a:prstGeom prst="rect">
          <a:avLst/>
        </a:prstGeom>
        <a:solidFill>
          <a:schemeClr val="tx2">
            <a:alpha val="34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/>
            <a:t>Оболонки</a:t>
          </a:r>
          <a:r>
            <a:rPr lang="ru-RU" sz="1800" b="1" kern="1200" dirty="0"/>
            <a:t> очного </a:t>
          </a:r>
          <a:r>
            <a:rPr lang="ru-RU" sz="1800" b="1" kern="1200" dirty="0" err="1"/>
            <a:t>яблука</a:t>
          </a:r>
          <a:endParaRPr lang="ru-RU" sz="1800" b="1" kern="1200" dirty="0"/>
        </a:p>
      </dsp:txBody>
      <dsp:txXfrm>
        <a:off x="937217" y="590790"/>
        <a:ext cx="1566156" cy="850799"/>
      </dsp:txXfrm>
    </dsp:sp>
    <dsp:sp modelId="{0216CBA6-FCDF-41F1-B1A0-4D500889D124}">
      <dsp:nvSpPr>
        <dsp:cNvPr id="0" name=""/>
        <dsp:cNvSpPr/>
      </dsp:nvSpPr>
      <dsp:spPr>
        <a:xfrm>
          <a:off x="33948" y="2198974"/>
          <a:ext cx="1215355" cy="927586"/>
        </a:xfrm>
        <a:prstGeom prst="rect">
          <a:avLst/>
        </a:prstGeom>
        <a:solidFill>
          <a:schemeClr val="tx2">
            <a:alpha val="34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tx1"/>
              </a:solidFill>
            </a:rPr>
            <a:t>Фіброзна</a:t>
          </a:r>
          <a:r>
            <a:rPr lang="ru-RU" sz="1800" kern="1200" dirty="0">
              <a:solidFill>
                <a:schemeClr val="tx1"/>
              </a:solidFill>
            </a:rPr>
            <a:t> </a:t>
          </a:r>
          <a:endParaRPr lang="en-US" sz="1800" kern="1200" dirty="0">
            <a:solidFill>
              <a:schemeClr val="tx1"/>
            </a:solidFill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</a:rPr>
            <a:t>Tunica</a:t>
          </a:r>
          <a:r>
            <a:rPr lang="uk-UA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fibros</a:t>
          </a:r>
          <a:r>
            <a:rPr lang="en-US" sz="1600" kern="1200" dirty="0" err="1">
              <a:solidFill>
                <a:schemeClr val="tx1"/>
              </a:solidFill>
            </a:rPr>
            <a:t>a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33948" y="2198974"/>
        <a:ext cx="1215355" cy="927586"/>
      </dsp:txXfrm>
    </dsp:sp>
    <dsp:sp modelId="{668045BC-5728-4A4A-9D46-B3F3BB5EF12B}">
      <dsp:nvSpPr>
        <dsp:cNvPr id="0" name=""/>
        <dsp:cNvSpPr/>
      </dsp:nvSpPr>
      <dsp:spPr>
        <a:xfrm>
          <a:off x="1440777" y="2207814"/>
          <a:ext cx="1332675" cy="938587"/>
        </a:xfrm>
        <a:prstGeom prst="rect">
          <a:avLst/>
        </a:prstGeom>
        <a:solidFill>
          <a:schemeClr val="tx2">
            <a:alpha val="34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tx1"/>
              </a:solidFill>
            </a:rPr>
            <a:t>Судинна</a:t>
          </a:r>
          <a:r>
            <a:rPr lang="ru-RU" sz="1800" kern="1200" dirty="0">
              <a:solidFill>
                <a:schemeClr val="tx1"/>
              </a:solidFill>
            </a:rPr>
            <a:t> </a:t>
          </a:r>
          <a:endParaRPr lang="en-US" sz="1800" kern="1200" dirty="0">
            <a:solidFill>
              <a:schemeClr val="tx1"/>
            </a:solidFill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</a:rPr>
            <a:t>Tunica </a:t>
          </a:r>
          <a:r>
            <a:rPr lang="en-US" sz="1800" kern="1200" dirty="0" err="1">
              <a:solidFill>
                <a:schemeClr val="tx1"/>
              </a:solidFill>
            </a:rPr>
            <a:t>vasculosa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440777" y="2207814"/>
        <a:ext cx="1332675" cy="938587"/>
      </dsp:txXfrm>
    </dsp:sp>
    <dsp:sp modelId="{548EE933-511B-44DA-A321-B3F09F3A6B1C}">
      <dsp:nvSpPr>
        <dsp:cNvPr id="0" name=""/>
        <dsp:cNvSpPr/>
      </dsp:nvSpPr>
      <dsp:spPr>
        <a:xfrm>
          <a:off x="2972350" y="1673418"/>
          <a:ext cx="1669170" cy="970853"/>
        </a:xfrm>
        <a:prstGeom prst="rect">
          <a:avLst/>
        </a:prstGeom>
        <a:solidFill>
          <a:schemeClr val="tx2">
            <a:alpha val="34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tx1"/>
              </a:solidFill>
            </a:rPr>
            <a:t>Внутрішня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сітківка</a:t>
          </a:r>
          <a:endParaRPr lang="ru-RU" sz="1800" kern="1200" dirty="0">
            <a:solidFill>
              <a:schemeClr val="tx1"/>
            </a:solidFill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</a:rPr>
            <a:t>Retina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972350" y="1673418"/>
        <a:ext cx="1669170" cy="970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91F9C-2A6B-4558-89FD-F00C888A52BD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58ECE-A768-4382-804C-5B461ABA12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99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8ECE-A768-4382-804C-5B461ABA129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4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8ECE-A768-4382-804C-5B461ABA129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7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8ECE-A768-4382-804C-5B461ABA1296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162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8ECE-A768-4382-804C-5B461ABA1296}" type="slidenum">
              <a:rPr lang="ru-RU" smtClean="0"/>
              <a:pPr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111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8ECE-A768-4382-804C-5B461ABA1296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550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8ECE-A768-4382-804C-5B461ABA1296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643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8ECE-A768-4382-804C-5B461ABA1296}" type="slidenum">
              <a:rPr lang="ru-RU" smtClean="0"/>
              <a:pPr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800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CB819D-1F00-462B-AC89-884833B92392}" type="datetimeFigureOut">
              <a:rPr lang="ru-RU" smtClean="0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1D3B0-445E-4D7E-A447-881E3D057E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07A39-0CF8-454F-A048-1E2F3146CAA6}" type="datetimeFigureOut">
              <a:rPr lang="ru-RU" smtClean="0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D8574D-1E64-4F7B-BFCA-78D9B57783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29ECF0-6F62-437C-A458-80E2BC3BCA5B}" type="datetimeFigureOut">
              <a:rPr lang="ru-RU" smtClean="0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E7D4C-CFE0-43CD-927B-4105B71AE3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FFA9E-1958-4387-A2F3-7FA4E08B5540}" type="datetimeFigureOut">
              <a:rPr lang="ru-RU" smtClean="0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8FA1D-518E-463E-819A-4F0D9C205A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DAC09E-AB03-4B7A-8748-74DC13BA2D73}" type="datetimeFigureOut">
              <a:rPr lang="ru-RU" smtClean="0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93077-9E80-480B-B792-DC3EDF1B052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C969B7-43C3-4C43-B6B1-8AEC6FB37D74}" type="datetimeFigureOut">
              <a:rPr lang="ru-RU" smtClean="0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D2F99-9637-4B5F-8711-4CDC9D43D6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F505F3-8216-4BA9-90FA-9388C8E74D39}" type="datetimeFigureOut">
              <a:rPr lang="ru-RU" smtClean="0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05EAD5-63E8-462E-99C1-66C9C4204A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7D2530-98BD-4FEF-916B-B994A0E750CB}" type="datetimeFigureOut">
              <a:rPr lang="ru-RU" smtClean="0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51DA32-3B27-4FDC-BCB6-FB6FBF504D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3277FF-6264-427C-BB8F-009CC7D1922E}" type="datetimeFigureOut">
              <a:rPr lang="ru-RU" smtClean="0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02EE8-70EE-4A36-BB86-87FB80A09E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ACC24F-1171-4120-8979-F59475996993}" type="datetimeFigureOut">
              <a:rPr lang="ru-RU" smtClean="0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pPr>
              <a:defRPr/>
            </a:pPr>
            <a:fld id="{11CB484E-F92E-4DD9-85F6-550C0D5ABE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>
              <a:defRPr/>
            </a:pPr>
            <a:fld id="{C86DE5EA-FD15-4BDA-9CC7-C9FC3B93C6B8}" type="datetimeFigureOut">
              <a:rPr lang="ru-RU" smtClean="0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E9812-A355-49CB-8F34-7E0A8A2697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9B8BA224-5E0B-4945-A75E-2D40AFFEBECF}" type="datetimeFigureOut">
              <a:rPr lang="ru-RU" smtClean="0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7F1A8A70-BFDF-418B-BAA2-2CE5E276E94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ctrTitle"/>
          </p:nvPr>
        </p:nvSpPr>
        <p:spPr>
          <a:xfrm>
            <a:off x="1259632" y="753136"/>
            <a:ext cx="6480048" cy="2301240"/>
          </a:xfrm>
          <a:noFill/>
        </p:spPr>
        <p:txBody>
          <a:bodyPr/>
          <a:lstStyle/>
          <a:p>
            <a:pPr algn="ctr"/>
            <a:r>
              <a:rPr lang="uk-UA" sz="4800" dirty="0">
                <a:solidFill>
                  <a:schemeClr val="tx1"/>
                </a:solidFill>
                <a:latin typeface="Arial" charset="0"/>
              </a:rPr>
              <a:t>Органи чуття</a:t>
            </a:r>
            <a:r>
              <a:rPr lang="ru-RU" sz="4800" dirty="0">
                <a:solidFill>
                  <a:schemeClr val="tx1"/>
                </a:solidFill>
                <a:latin typeface="Arial" charset="0"/>
              </a:rPr>
              <a:t>.</a:t>
            </a:r>
            <a:br>
              <a:rPr lang="ru-RU" sz="4800" dirty="0">
                <a:solidFill>
                  <a:schemeClr val="tx1"/>
                </a:solidFill>
                <a:latin typeface="Arial" charset="0"/>
              </a:rPr>
            </a:br>
            <a:r>
              <a:rPr lang="ru-RU" sz="4800" dirty="0">
                <a:solidFill>
                  <a:schemeClr val="tx1"/>
                </a:solidFill>
                <a:latin typeface="Arial" charset="0"/>
              </a:rPr>
              <a:t>12 пар </a:t>
            </a:r>
            <a:r>
              <a:rPr lang="ru-RU" sz="4800" dirty="0" err="1">
                <a:solidFill>
                  <a:schemeClr val="tx1"/>
                </a:solidFill>
                <a:latin typeface="Arial" charset="0"/>
              </a:rPr>
              <a:t>черепних</a:t>
            </a:r>
            <a:r>
              <a:rPr lang="ru-RU" sz="4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4800" dirty="0" err="1">
                <a:solidFill>
                  <a:schemeClr val="tx1"/>
                </a:solidFill>
                <a:latin typeface="Arial" charset="0"/>
              </a:rPr>
              <a:t>нервів</a:t>
            </a:r>
            <a:endParaRPr lang="ru-RU" sz="4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427984" y="7605464"/>
            <a:ext cx="4104456" cy="720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796136" y="4725144"/>
            <a:ext cx="23304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Доц. Ізмайлова Л.В.</a:t>
            </a:r>
          </a:p>
          <a:p>
            <a:r>
              <a:rPr lang="uk-UA" dirty="0" smtClean="0"/>
              <a:t>Ас. </a:t>
            </a:r>
            <a:r>
              <a:rPr lang="uk-UA" dirty="0" err="1" smtClean="0"/>
              <a:t>Лютенко</a:t>
            </a:r>
            <a:r>
              <a:rPr lang="uk-UA" dirty="0" smtClean="0"/>
              <a:t> М.А.</a:t>
            </a:r>
          </a:p>
          <a:p>
            <a:r>
              <a:rPr lang="uk-UA" dirty="0" smtClean="0"/>
              <a:t>Ст. Польща 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atomy_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332656"/>
            <a:ext cx="5328592" cy="6181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/>
              <a:t>             </a:t>
            </a:r>
            <a:r>
              <a:rPr lang="ru-RU" sz="3200" b="1" dirty="0" err="1"/>
              <a:t>Патологія</a:t>
            </a:r>
            <a:r>
              <a:rPr lang="ru-RU" sz="3200" b="1" dirty="0"/>
              <a:t> </a:t>
            </a:r>
            <a:r>
              <a:rPr lang="ru-RU" sz="3200" b="1" dirty="0" err="1"/>
              <a:t>нюхового</a:t>
            </a:r>
            <a:r>
              <a:rPr lang="ru-RU" sz="3200" b="1" dirty="0"/>
              <a:t> </a:t>
            </a:r>
            <a:r>
              <a:rPr lang="ru-RU" sz="3200" b="1" dirty="0" err="1"/>
              <a:t>апарату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/>
          <a:lstStyle/>
          <a:p>
            <a:r>
              <a:rPr lang="ru-RU" dirty="0" err="1"/>
              <a:t>Гіпосмія</a:t>
            </a:r>
            <a:r>
              <a:rPr lang="ru-RU" dirty="0"/>
              <a:t> – </a:t>
            </a:r>
            <a:r>
              <a:rPr lang="ru-RU" dirty="0" err="1"/>
              <a:t>одностороннє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двустороннє</a:t>
            </a:r>
            <a:r>
              <a:rPr lang="ru-RU" dirty="0"/>
              <a:t>         </a:t>
            </a:r>
            <a:r>
              <a:rPr lang="ru-RU" dirty="0" err="1"/>
              <a:t>пог</a:t>
            </a:r>
            <a:r>
              <a:rPr lang="uk-UA" dirty="0"/>
              <a:t>і</a:t>
            </a:r>
            <a:r>
              <a:rPr lang="ru-RU" dirty="0" err="1"/>
              <a:t>ршення</a:t>
            </a:r>
            <a:r>
              <a:rPr lang="ru-RU" dirty="0"/>
              <a:t> нюху.</a:t>
            </a:r>
          </a:p>
          <a:p>
            <a:r>
              <a:rPr lang="ru-RU" dirty="0" err="1"/>
              <a:t>Аносмія</a:t>
            </a:r>
            <a:r>
              <a:rPr lang="ru-RU" dirty="0"/>
              <a:t> – </a:t>
            </a:r>
            <a:r>
              <a:rPr lang="ru-RU" dirty="0" err="1"/>
              <a:t>повна</a:t>
            </a:r>
            <a:r>
              <a:rPr lang="ru-RU" dirty="0"/>
              <a:t> </a:t>
            </a:r>
            <a:r>
              <a:rPr lang="ru-RU" dirty="0" err="1"/>
              <a:t>відсутність</a:t>
            </a:r>
            <a:r>
              <a:rPr lang="ru-RU" dirty="0"/>
              <a:t> нюху.</a:t>
            </a:r>
          </a:p>
          <a:p>
            <a:r>
              <a:rPr lang="ru-RU" dirty="0" err="1"/>
              <a:t>Нюхова</a:t>
            </a:r>
            <a:r>
              <a:rPr lang="ru-RU" dirty="0"/>
              <a:t> </a:t>
            </a:r>
            <a:r>
              <a:rPr lang="ru-RU" dirty="0" err="1"/>
              <a:t>галюцинація</a:t>
            </a:r>
            <a:r>
              <a:rPr lang="ru-RU" dirty="0"/>
              <a:t> – при </a:t>
            </a:r>
            <a:r>
              <a:rPr lang="ru-RU" dirty="0" err="1"/>
              <a:t>ураженні</a:t>
            </a:r>
            <a:r>
              <a:rPr lang="ru-RU" dirty="0"/>
              <a:t> </a:t>
            </a:r>
            <a:r>
              <a:rPr lang="ru-RU" dirty="0" err="1"/>
              <a:t>гачка</a:t>
            </a:r>
            <a:r>
              <a:rPr lang="ru-RU" dirty="0"/>
              <a:t> </a:t>
            </a:r>
            <a:r>
              <a:rPr lang="ru-RU" dirty="0" err="1"/>
              <a:t>гіпокампа</a:t>
            </a:r>
            <a:r>
              <a:rPr lang="ru-RU" dirty="0"/>
              <a:t> та </a:t>
            </a:r>
            <a:r>
              <a:rPr lang="ru-RU" dirty="0" err="1"/>
              <a:t>мигдалеподібного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.</a:t>
            </a:r>
          </a:p>
          <a:p>
            <a:r>
              <a:rPr lang="ru-RU" dirty="0" err="1"/>
              <a:t>Нюхові</a:t>
            </a:r>
            <a:r>
              <a:rPr lang="ru-RU" dirty="0"/>
              <a:t> </a:t>
            </a:r>
            <a:r>
              <a:rPr lang="ru-RU" dirty="0" err="1"/>
              <a:t>агнозії</a:t>
            </a:r>
            <a:r>
              <a:rPr lang="ru-RU" dirty="0"/>
              <a:t> – </a:t>
            </a:r>
            <a:r>
              <a:rPr lang="ru-RU" dirty="0" err="1"/>
              <a:t>погіршення</a:t>
            </a:r>
            <a:r>
              <a:rPr lang="ru-RU" dirty="0"/>
              <a:t> </a:t>
            </a:r>
            <a:r>
              <a:rPr lang="ru-RU" dirty="0" err="1"/>
              <a:t>здатності</a:t>
            </a:r>
            <a:r>
              <a:rPr lang="ru-RU" dirty="0"/>
              <a:t> </a:t>
            </a:r>
            <a:r>
              <a:rPr lang="ru-RU" dirty="0" err="1"/>
              <a:t>розпізнавати</a:t>
            </a:r>
            <a:r>
              <a:rPr lang="ru-RU" dirty="0"/>
              <a:t> запахи.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>
                <a:solidFill>
                  <a:srgbClr val="FFFF00"/>
                </a:solidFill>
              </a:rPr>
              <a:t>                                </a:t>
            </a:r>
            <a:r>
              <a:rPr lang="ru-RU" sz="3600" b="1" dirty="0"/>
              <a:t>Орган смаку 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ru-RU" sz="3600" b="1" dirty="0"/>
              <a:t>                    </a:t>
            </a:r>
            <a:r>
              <a:rPr lang="en-US" sz="3600" b="1" dirty="0"/>
              <a:t>ORGANUM  GUSTUS</a:t>
            </a:r>
            <a:endParaRPr lang="ru-RU" sz="3600" b="1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410072"/>
            <a:ext cx="8373616" cy="5187280"/>
          </a:xfrm>
        </p:spPr>
        <p:txBody>
          <a:bodyPr>
            <a:normAutofit/>
          </a:bodyPr>
          <a:lstStyle/>
          <a:p>
            <a:r>
              <a:rPr lang="ru-RU" dirty="0"/>
              <a:t>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смакові</a:t>
            </a:r>
            <a:r>
              <a:rPr lang="ru-RU" dirty="0"/>
              <a:t> чашечки – </a:t>
            </a:r>
            <a:r>
              <a:rPr lang="en-US" dirty="0" err="1"/>
              <a:t>calliculi</a:t>
            </a:r>
            <a:r>
              <a:rPr lang="en-US" dirty="0"/>
              <a:t> </a:t>
            </a:r>
            <a:r>
              <a:rPr lang="en-US" dirty="0" err="1"/>
              <a:t>gustatorii</a:t>
            </a:r>
            <a:r>
              <a:rPr lang="en-US" dirty="0"/>
              <a:t> (200</a:t>
            </a:r>
            <a:r>
              <a:rPr lang="ru-RU" dirty="0"/>
              <a:t>0) </a:t>
            </a:r>
            <a:r>
              <a:rPr lang="ru-RU" dirty="0" err="1"/>
              <a:t>знаходяться</a:t>
            </a:r>
            <a:r>
              <a:rPr lang="ru-RU" dirty="0"/>
              <a:t> в </a:t>
            </a:r>
            <a:r>
              <a:rPr lang="ru-RU" dirty="0" err="1"/>
              <a:t>слизовій</a:t>
            </a:r>
            <a:r>
              <a:rPr lang="ru-RU" dirty="0"/>
              <a:t> </a:t>
            </a:r>
            <a:r>
              <a:rPr lang="ru-RU" dirty="0" err="1"/>
              <a:t>оболонці</a:t>
            </a:r>
            <a:r>
              <a:rPr lang="ru-RU" dirty="0"/>
              <a:t> </a:t>
            </a:r>
            <a:r>
              <a:rPr lang="ru-RU" dirty="0" err="1"/>
              <a:t>язика</a:t>
            </a:r>
            <a:r>
              <a:rPr lang="en-US" dirty="0"/>
              <a:t>,</a:t>
            </a:r>
            <a:r>
              <a:rPr lang="uk-UA" dirty="0"/>
              <a:t> піднебіння</a:t>
            </a:r>
            <a:r>
              <a:rPr lang="en-US" dirty="0"/>
              <a:t>,</a:t>
            </a:r>
            <a:r>
              <a:rPr lang="uk-UA" dirty="0"/>
              <a:t> </a:t>
            </a:r>
            <a:r>
              <a:rPr lang="ru-RU" dirty="0" err="1"/>
              <a:t>зіва</a:t>
            </a:r>
            <a:r>
              <a:rPr lang="en-US" dirty="0"/>
              <a:t>,</a:t>
            </a:r>
            <a:r>
              <a:rPr lang="uk-UA" dirty="0"/>
              <a:t> </a:t>
            </a:r>
            <a:r>
              <a:rPr lang="ru-RU" dirty="0"/>
              <a:t>надгортанника, </a:t>
            </a:r>
            <a:r>
              <a:rPr lang="ru-RU" dirty="0" err="1"/>
              <a:t>піднебінних</a:t>
            </a:r>
            <a:r>
              <a:rPr lang="ru-RU" dirty="0"/>
              <a:t> </a:t>
            </a:r>
            <a:r>
              <a:rPr lang="ru-RU" dirty="0" err="1"/>
              <a:t>дужок</a:t>
            </a:r>
            <a:r>
              <a:rPr lang="ru-RU" dirty="0"/>
              <a:t>, </a:t>
            </a:r>
            <a:r>
              <a:rPr lang="ru-RU" dirty="0" err="1"/>
              <a:t>черпакуватого</a:t>
            </a:r>
            <a:r>
              <a:rPr lang="ru-RU" dirty="0"/>
              <a:t> хряща, </a:t>
            </a:r>
            <a:r>
              <a:rPr lang="ru-RU" dirty="0" err="1"/>
              <a:t>задньої</a:t>
            </a:r>
            <a:r>
              <a:rPr lang="ru-RU" dirty="0"/>
              <a:t> </a:t>
            </a:r>
            <a:r>
              <a:rPr lang="ru-RU" dirty="0" err="1"/>
              <a:t>стінки</a:t>
            </a:r>
            <a:r>
              <a:rPr lang="ru-RU" dirty="0"/>
              <a:t> глотки</a:t>
            </a:r>
          </a:p>
          <a:p>
            <a:r>
              <a:rPr lang="ru-RU" dirty="0" err="1"/>
              <a:t>Найбільша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смакових</a:t>
            </a:r>
            <a:r>
              <a:rPr lang="ru-RU" dirty="0"/>
              <a:t> </a:t>
            </a:r>
            <a:r>
              <a:rPr lang="ru-RU" dirty="0" err="1"/>
              <a:t>чашечок</a:t>
            </a:r>
            <a:r>
              <a:rPr lang="ru-RU" dirty="0"/>
              <a:t>  </a:t>
            </a:r>
            <a:r>
              <a:rPr lang="ru-RU" dirty="0" err="1"/>
              <a:t>зосереджена</a:t>
            </a:r>
            <a:r>
              <a:rPr lang="ru-RU" dirty="0"/>
              <a:t> в </a:t>
            </a:r>
            <a:r>
              <a:rPr lang="ru-RU" dirty="0" err="1"/>
              <a:t>жолобоватих</a:t>
            </a:r>
            <a:r>
              <a:rPr lang="ru-RU" dirty="0"/>
              <a:t> – </a:t>
            </a:r>
            <a:r>
              <a:rPr lang="en-US" dirty="0"/>
              <a:t>papillae </a:t>
            </a:r>
            <a:r>
              <a:rPr lang="en-US" dirty="0" err="1"/>
              <a:t>vallatae</a:t>
            </a:r>
            <a:r>
              <a:rPr lang="en-US" dirty="0"/>
              <a:t>,</a:t>
            </a:r>
            <a:r>
              <a:rPr lang="uk-UA" dirty="0"/>
              <a:t> </a:t>
            </a:r>
            <a:r>
              <a:rPr lang="ru-RU" dirty="0" err="1"/>
              <a:t>листоподібних</a:t>
            </a:r>
            <a:r>
              <a:rPr lang="ru-RU" dirty="0"/>
              <a:t> сосочках – </a:t>
            </a:r>
            <a:r>
              <a:rPr lang="en-US" dirty="0"/>
              <a:t>papillae  </a:t>
            </a:r>
            <a:r>
              <a:rPr lang="en-US" dirty="0" err="1"/>
              <a:t>foliatae</a:t>
            </a:r>
            <a:r>
              <a:rPr lang="en-US" dirty="0"/>
              <a:t>, </a:t>
            </a:r>
            <a:r>
              <a:rPr lang="ru-RU" dirty="0" err="1"/>
              <a:t>менше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в </a:t>
            </a:r>
            <a:r>
              <a:rPr lang="ru-RU" dirty="0" err="1"/>
              <a:t>грибоподібних</a:t>
            </a:r>
            <a:r>
              <a:rPr lang="ru-RU" dirty="0"/>
              <a:t> сосочках - </a:t>
            </a:r>
            <a:r>
              <a:rPr lang="en-US" dirty="0"/>
              <a:t>papillae </a:t>
            </a:r>
            <a:r>
              <a:rPr lang="en-US" dirty="0" err="1"/>
              <a:t>fungiformes</a:t>
            </a:r>
            <a:r>
              <a:rPr lang="en-US" dirty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764704"/>
            <a:ext cx="4283968" cy="4619625"/>
          </a:xfrm>
          <a:prstGeom prst="rect">
            <a:avLst/>
          </a:prstGeom>
        </p:spPr>
      </p:pic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764704"/>
            <a:ext cx="4181475" cy="4619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77809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VII </a:t>
            </a:r>
            <a:r>
              <a:rPr lang="uk-UA" dirty="0">
                <a:latin typeface="+mn-lt"/>
              </a:rPr>
              <a:t>пара -</a:t>
            </a:r>
            <a:r>
              <a:rPr lang="en-US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Лицевий</a:t>
            </a:r>
            <a:r>
              <a:rPr lang="ru-RU" dirty="0">
                <a:latin typeface="+mn-lt"/>
              </a:rPr>
              <a:t> нерв </a:t>
            </a:r>
            <a:r>
              <a:rPr lang="en-US" dirty="0" err="1">
                <a:latin typeface="+mn-lt"/>
              </a:rPr>
              <a:t>n.facialis</a:t>
            </a:r>
            <a:endParaRPr lang="ru-RU" dirty="0">
              <a:latin typeface="+mn-lt"/>
            </a:endParaRP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11B9955-0209-4751-A259-E5ED4DC21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400600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uk-UA" dirty="0"/>
              <a:t>Об’єднує 2 </a:t>
            </a:r>
            <a:r>
              <a:rPr lang="uk-UA" dirty="0" err="1"/>
              <a:t>нерва</a:t>
            </a:r>
            <a:r>
              <a:rPr lang="uk-UA" dirty="0"/>
              <a:t>:</a:t>
            </a:r>
          </a:p>
          <a:p>
            <a:r>
              <a:rPr lang="uk-UA" u="sng" dirty="0"/>
              <a:t>Власний лицевий нерв </a:t>
            </a:r>
            <a:r>
              <a:rPr lang="uk-UA" dirty="0"/>
              <a:t>(</a:t>
            </a:r>
            <a:r>
              <a:rPr lang="en-US" dirty="0" err="1"/>
              <a:t>n.facialis</a:t>
            </a:r>
            <a:r>
              <a:rPr lang="uk-UA" dirty="0"/>
              <a:t>)</a:t>
            </a:r>
          </a:p>
          <a:p>
            <a:pPr marL="36513" indent="415925">
              <a:buNone/>
            </a:pPr>
            <a:r>
              <a:rPr lang="uk-UA" dirty="0"/>
              <a:t>утворений рухливими нервовими волокнами.</a:t>
            </a:r>
          </a:p>
          <a:p>
            <a:pPr marL="493713" indent="-457200"/>
            <a:r>
              <a:rPr lang="uk-UA" u="sng" dirty="0"/>
              <a:t>Проміжний нерв </a:t>
            </a:r>
            <a:r>
              <a:rPr lang="uk-UA" dirty="0"/>
              <a:t>(</a:t>
            </a:r>
            <a:r>
              <a:rPr lang="en-US" dirty="0"/>
              <a:t>n. intermedius) </a:t>
            </a:r>
          </a:p>
          <a:p>
            <a:pPr marL="36513" indent="415925">
              <a:buNone/>
            </a:pPr>
            <a:r>
              <a:rPr lang="uk-UA" dirty="0"/>
              <a:t>має чутливі смакові волокна і вегетативні (парасимпатичні) нервові волокна.</a:t>
            </a:r>
          </a:p>
          <a:p>
            <a:pPr marL="0" indent="0">
              <a:buNone/>
            </a:pPr>
            <a:r>
              <a:rPr lang="uk-UA" dirty="0"/>
              <a:t>Чутливі волокна закінчуються на клітинах ядра одинокого шляху.</a:t>
            </a:r>
          </a:p>
          <a:p>
            <a:pPr marL="0" indent="0">
              <a:buNone/>
            </a:pPr>
            <a:r>
              <a:rPr lang="uk-UA" dirty="0"/>
              <a:t>Рухливі починаються з рухового ядра.</a:t>
            </a:r>
          </a:p>
          <a:p>
            <a:pPr marL="0" indent="0">
              <a:buNone/>
            </a:pPr>
            <a:r>
              <a:rPr lang="uk-UA" dirty="0"/>
              <a:t>Вегетативні від верхнього </a:t>
            </a:r>
            <a:r>
              <a:rPr lang="uk-UA" dirty="0" err="1"/>
              <a:t>слиновіддільного</a:t>
            </a:r>
            <a:r>
              <a:rPr lang="uk-UA" dirty="0"/>
              <a:t> ядра.</a:t>
            </a:r>
          </a:p>
          <a:p>
            <a:pPr marL="0" indent="0">
              <a:buNone/>
            </a:pPr>
            <a:r>
              <a:rPr lang="uk-UA" b="1" dirty="0"/>
              <a:t>Ядра лицевого </a:t>
            </a:r>
            <a:r>
              <a:rPr lang="uk-UA" b="1" dirty="0" err="1"/>
              <a:t>нерва</a:t>
            </a:r>
            <a:r>
              <a:rPr lang="uk-UA" b="1" dirty="0"/>
              <a:t> залягають у межах моста мозку та проектуються на ромбоподібну ямку</a:t>
            </a:r>
          </a:p>
          <a:p>
            <a:pPr marL="0" indent="0">
              <a:buNone/>
            </a:pP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ÐÐ°ÑÑÐ¸Ð½ÐºÐ¸ Ð¿Ð¾ Ð·Ð°Ð¿ÑÐ¾ÑÑ Ð»Ð¸ÑÐµÐ²Ð¾Ð¹ Ð½ÐµÑÐ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52" y="169717"/>
            <a:ext cx="7632848" cy="651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31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179512" y="124241"/>
            <a:ext cx="8795320" cy="6596491"/>
            <a:chOff x="179512" y="124241"/>
            <a:chExt cx="8795320" cy="6596491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79512" y="124241"/>
              <a:ext cx="8795320" cy="6596491"/>
              <a:chOff x="179512" y="124241"/>
              <a:chExt cx="8795320" cy="6596491"/>
            </a:xfrm>
          </p:grpSpPr>
          <p:pic>
            <p:nvPicPr>
              <p:cNvPr id="2050" name="Picture 2" descr="ÐÐ°ÑÑÐ¸Ð½ÐºÐ¸ Ð¿Ð¾ Ð·Ð°Ð¿ÑÐ¾ÑÑ Ð»Ð¸ÑÐµÐ²Ð¾Ð¹ Ð½ÐµÑÐ²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124241"/>
                <a:ext cx="8795320" cy="65964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Прямоугольник 3"/>
              <p:cNvSpPr/>
              <p:nvPr/>
            </p:nvSpPr>
            <p:spPr>
              <a:xfrm>
                <a:off x="179512" y="124241"/>
                <a:ext cx="8795320" cy="576064"/>
              </a:xfrm>
              <a:prstGeom prst="rect">
                <a:avLst/>
              </a:prstGeom>
              <a:solidFill>
                <a:srgbClr val="E4A6B9"/>
              </a:solidFill>
              <a:ln>
                <a:solidFill>
                  <a:srgbClr val="E4A6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VII </a:t>
                </a:r>
                <a:r>
                  <a:rPr lang="uk-UA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пара: Лицевий нерв (</a:t>
                </a:r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n.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facialis</a:t>
                </a:r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ru-RU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540346" y="1758174"/>
                <a:ext cx="2375470" cy="1058739"/>
              </a:xfrm>
              <a:prstGeom prst="rect">
                <a:avLst/>
              </a:prstGeom>
              <a:solidFill>
                <a:srgbClr val="F2E7F8"/>
              </a:solidFill>
              <a:ln>
                <a:solidFill>
                  <a:srgbClr val="F2E7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1. Іннервація слізних залоз (секреція слізної рідини)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1835696" y="1124744"/>
                <a:ext cx="3168352" cy="29289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540346" y="3041552"/>
                <a:ext cx="2375470" cy="851988"/>
              </a:xfrm>
              <a:prstGeom prst="rect">
                <a:avLst/>
              </a:prstGeom>
              <a:solidFill>
                <a:srgbClr val="F2E7F8"/>
              </a:solidFill>
              <a:ln>
                <a:solidFill>
                  <a:srgbClr val="F2E7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2. Іннервація </a:t>
                </a:r>
                <a:r>
                  <a:rPr lang="en-US" sz="1400" b="1" dirty="0" err="1">
                    <a:solidFill>
                      <a:schemeClr val="bg1"/>
                    </a:solidFill>
                  </a:rPr>
                  <a:t>m.stapedius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 (</a:t>
                </a:r>
                <a:r>
                  <a:rPr lang="uk-UA" sz="1400" b="1" dirty="0">
                    <a:solidFill>
                      <a:schemeClr val="bg1"/>
                    </a:solidFill>
                  </a:rPr>
                  <a:t>слух)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540346" y="4118179"/>
                <a:ext cx="2375470" cy="871183"/>
              </a:xfrm>
              <a:prstGeom prst="rect">
                <a:avLst/>
              </a:prstGeom>
              <a:solidFill>
                <a:srgbClr val="F2E7F8"/>
              </a:solidFill>
              <a:ln>
                <a:solidFill>
                  <a:srgbClr val="F2E7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3. Смак передніх 2/3 язика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575953" y="5214001"/>
                <a:ext cx="2339863" cy="1114995"/>
              </a:xfrm>
              <a:prstGeom prst="rect">
                <a:avLst/>
              </a:prstGeom>
              <a:solidFill>
                <a:srgbClr val="F2E7F8"/>
              </a:solidFill>
              <a:ln>
                <a:solidFill>
                  <a:srgbClr val="F2E7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4. Вираз обличчя, міміка, </a:t>
                </a:r>
                <a:r>
                  <a:rPr lang="uk-UA" sz="1400" b="1" dirty="0" err="1">
                    <a:solidFill>
                      <a:schemeClr val="bg1"/>
                    </a:solidFill>
                  </a:rPr>
                  <a:t>примруження</a:t>
                </a:r>
                <a:r>
                  <a:rPr lang="uk-UA" sz="1400" b="1" dirty="0">
                    <a:solidFill>
                      <a:schemeClr val="bg1"/>
                    </a:solidFill>
                  </a:rPr>
                  <a:t> очей 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6444208" y="5517232"/>
                <a:ext cx="2448272" cy="10801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" name="Прямоугольник 12"/>
            <p:cNvSpPr/>
            <p:nvPr/>
          </p:nvSpPr>
          <p:spPr>
            <a:xfrm>
              <a:off x="7380312" y="1650162"/>
              <a:ext cx="1376325" cy="266670"/>
            </a:xfrm>
            <a:prstGeom prst="rect">
              <a:avLst/>
            </a:prstGeom>
            <a:solidFill>
              <a:srgbClr val="FFFF8D"/>
            </a:solidFill>
            <a:ln>
              <a:solidFill>
                <a:srgbClr val="FFFF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050" b="1" dirty="0">
                  <a:solidFill>
                    <a:schemeClr val="bg1"/>
                  </a:solidFill>
                </a:rPr>
                <a:t>Внутрішнє коліно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164288" y="2889372"/>
              <a:ext cx="1376325" cy="266670"/>
            </a:xfrm>
            <a:prstGeom prst="rect">
              <a:avLst/>
            </a:prstGeom>
            <a:solidFill>
              <a:srgbClr val="FFFF8D"/>
            </a:solidFill>
            <a:ln>
              <a:solidFill>
                <a:srgbClr val="FFFF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050" b="1" dirty="0">
                  <a:solidFill>
                    <a:schemeClr val="bg1"/>
                  </a:solidFill>
                </a:rPr>
                <a:t>Зовнішнє коліно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308304" y="3175706"/>
              <a:ext cx="1008112" cy="1628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000" b="1" dirty="0" err="1">
                  <a:solidFill>
                    <a:schemeClr val="bg1"/>
                  </a:solidFill>
                </a:rPr>
                <a:t>Чутл</a:t>
              </a:r>
              <a:r>
                <a:rPr lang="uk-UA" sz="1000" b="1" dirty="0">
                  <a:solidFill>
                    <a:schemeClr val="bg1"/>
                  </a:solidFill>
                </a:rPr>
                <a:t>. ганглій</a:t>
              </a:r>
              <a:endParaRPr lang="ru-RU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164979" y="5660875"/>
              <a:ext cx="2311549" cy="2212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100" b="1" dirty="0" err="1">
                  <a:solidFill>
                    <a:schemeClr val="bg1"/>
                  </a:solidFill>
                </a:rPr>
                <a:t>Рухл</a:t>
              </a:r>
              <a:r>
                <a:rPr lang="uk-UA" sz="1100" b="1" dirty="0">
                  <a:solidFill>
                    <a:schemeClr val="bg1"/>
                  </a:solidFill>
                </a:rPr>
                <a:t>. Гілки до м’язів обличчя</a:t>
              </a:r>
              <a:endParaRPr lang="ru-RU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 flipH="1">
              <a:off x="5394176" y="5013176"/>
              <a:ext cx="185936" cy="86894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3226650" y="5882120"/>
              <a:ext cx="2167526" cy="2258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702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7BF5E-D7F4-4774-B330-5D1B7E1A2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967935" y="404664"/>
            <a:ext cx="7075639" cy="67464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pic>
        <p:nvPicPr>
          <p:cNvPr id="3" name="Рисунок 2" descr="Gray788.png">
            <a:extLst>
              <a:ext uri="{FF2B5EF4-FFF2-40B4-BE49-F238E27FC236}">
                <a16:creationId xmlns:a16="http://schemas.microsoft.com/office/drawing/2014/main" id="{0F65608D-4888-4A18-A6CE-23E44D4E03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6761" y="187534"/>
            <a:ext cx="6950478" cy="639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9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05534"/>
            <a:ext cx="7467600" cy="45259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936" t="4704" r="8734" b="7117"/>
          <a:stretch/>
        </p:blipFill>
        <p:spPr>
          <a:xfrm>
            <a:off x="0" y="188640"/>
            <a:ext cx="9144000" cy="54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dirty="0"/>
              <a:t>План лекції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7931224" cy="4853136"/>
          </a:xfrm>
        </p:spPr>
        <p:txBody>
          <a:bodyPr>
            <a:normAutofit/>
          </a:bodyPr>
          <a:lstStyle/>
          <a:p>
            <a:pPr marL="550926" indent="-514350">
              <a:buFont typeface="+mj-lt"/>
              <a:buAutoNum type="arabicPeriod"/>
            </a:pPr>
            <a:r>
              <a:rPr lang="uk-UA" dirty="0"/>
              <a:t>Органи чуття (орган нюху – І пара </a:t>
            </a:r>
            <a:r>
              <a:rPr lang="uk-UA" dirty="0" err="1"/>
              <a:t>ч.н</a:t>
            </a:r>
            <a:r>
              <a:rPr lang="uk-UA" dirty="0"/>
              <a:t>., зору – ІІ пара </a:t>
            </a:r>
            <a:r>
              <a:rPr lang="uk-UA" dirty="0" err="1"/>
              <a:t>ч.н</a:t>
            </a:r>
            <a:r>
              <a:rPr lang="uk-UA" dirty="0"/>
              <a:t>., смаку – </a:t>
            </a:r>
            <a:r>
              <a:rPr lang="en-US" dirty="0"/>
              <a:t>VII, IX, X </a:t>
            </a:r>
            <a:r>
              <a:rPr lang="uk-UA" dirty="0"/>
              <a:t>пари </a:t>
            </a:r>
            <a:r>
              <a:rPr lang="uk-UA" dirty="0" err="1"/>
              <a:t>ч.н</a:t>
            </a:r>
            <a:r>
              <a:rPr lang="uk-UA" dirty="0"/>
              <a:t>.)</a:t>
            </a:r>
          </a:p>
          <a:p>
            <a:pPr marL="550926" indent="-514350">
              <a:buFont typeface="+mj-lt"/>
              <a:buAutoNum type="arabicPeriod"/>
            </a:pPr>
            <a:r>
              <a:rPr lang="uk-UA" dirty="0"/>
              <a:t>Орган зору</a:t>
            </a:r>
          </a:p>
          <a:p>
            <a:pPr marL="550926" indent="-514350">
              <a:buFont typeface="+mj-lt"/>
              <a:buAutoNum type="arabicPeriod"/>
            </a:pPr>
            <a:r>
              <a:rPr lang="uk-UA" dirty="0"/>
              <a:t>Допоміжний апарат </a:t>
            </a:r>
            <a:r>
              <a:rPr lang="uk-UA" dirty="0" err="1"/>
              <a:t>органа</a:t>
            </a:r>
            <a:r>
              <a:rPr lang="uk-UA" dirty="0"/>
              <a:t> зору</a:t>
            </a:r>
            <a:r>
              <a:rPr lang="en-US" dirty="0"/>
              <a:t>, III, IV </a:t>
            </a:r>
            <a:r>
              <a:rPr lang="uk-UA" dirty="0"/>
              <a:t>і </a:t>
            </a:r>
            <a:r>
              <a:rPr lang="en-US" dirty="0"/>
              <a:t>VI </a:t>
            </a:r>
            <a:r>
              <a:rPr lang="uk-UA" dirty="0"/>
              <a:t>пари черепних нервів</a:t>
            </a:r>
          </a:p>
          <a:p>
            <a:pPr marL="550926" indent="-514350">
              <a:buFont typeface="+mj-lt"/>
              <a:buAutoNum type="arabicPeriod"/>
            </a:pPr>
            <a:r>
              <a:rPr lang="uk-UA" dirty="0"/>
              <a:t>Орган слуху та рівноваги</a:t>
            </a:r>
          </a:p>
          <a:p>
            <a:pPr marL="550926" indent="-514350">
              <a:buFont typeface="+mj-lt"/>
              <a:buAutoNum type="arabicPeriod"/>
            </a:pPr>
            <a:r>
              <a:rPr lang="en-US" dirty="0"/>
              <a:t>V </a:t>
            </a:r>
            <a:r>
              <a:rPr lang="uk-UA" dirty="0"/>
              <a:t>пара черепних нервів</a:t>
            </a:r>
            <a:endParaRPr lang="en-US" dirty="0"/>
          </a:p>
          <a:p>
            <a:pPr marL="550926" indent="-514350">
              <a:buFont typeface="+mj-lt"/>
              <a:buAutoNum type="arabicPeriod"/>
            </a:pPr>
            <a:r>
              <a:rPr lang="en-US" dirty="0"/>
              <a:t>IX, X, XI, XII </a:t>
            </a:r>
            <a:r>
              <a:rPr lang="uk-UA" dirty="0"/>
              <a:t>пари черепних нервів</a:t>
            </a:r>
          </a:p>
          <a:p>
            <a:pPr marL="550926" indent="-514350">
              <a:buFont typeface="+mj-lt"/>
              <a:buAutoNum type="arabicPeriod"/>
            </a:pPr>
            <a:endParaRPr lang="uk-UA" dirty="0"/>
          </a:p>
          <a:p>
            <a:pPr marL="550926" indent="-514350">
              <a:buFont typeface="+mj-lt"/>
              <a:buAutoNum type="arabicPeriod"/>
            </a:pPr>
            <a:endParaRPr lang="uk-UA" dirty="0"/>
          </a:p>
          <a:p>
            <a:pPr marL="550926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579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23482-02CB-47FD-827B-D6B20810E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116632"/>
            <a:ext cx="6192688" cy="288032"/>
          </a:xfrm>
        </p:spPr>
        <p:txBody>
          <a:bodyPr>
            <a:normAutofit fontScale="90000"/>
          </a:bodyPr>
          <a:lstStyle/>
          <a:p>
            <a:endParaRPr lang="uk-UA"/>
          </a:p>
        </p:txBody>
      </p:sp>
      <p:pic>
        <p:nvPicPr>
          <p:cNvPr id="3" name="Рисунок 2" descr="Gray791.png">
            <a:extLst>
              <a:ext uri="{FF2B5EF4-FFF2-40B4-BE49-F238E27FC236}">
                <a16:creationId xmlns:a16="http://schemas.microsoft.com/office/drawing/2014/main" id="{4C49583D-2813-4576-B91B-B384B209F9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4711" y="84769"/>
            <a:ext cx="6192688" cy="661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1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75" y="-1323528"/>
            <a:ext cx="7470648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4536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7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746719"/>
            <a:ext cx="7416824" cy="592264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en-US" sz="2000" dirty="0"/>
              <a:t>       VII </a:t>
            </a:r>
            <a:r>
              <a:rPr lang="ru-RU" sz="2000" dirty="0"/>
              <a:t>пара – </a:t>
            </a:r>
            <a:r>
              <a:rPr lang="en-US" sz="2000" dirty="0"/>
              <a:t>n. </a:t>
            </a:r>
            <a:r>
              <a:rPr lang="en-US" sz="2000" dirty="0" err="1"/>
              <a:t>facialis</a:t>
            </a:r>
            <a:r>
              <a:rPr lang="en-US" sz="2000" dirty="0"/>
              <a:t>,</a:t>
            </a:r>
            <a:r>
              <a:rPr lang="uk-UA" sz="2000" dirty="0"/>
              <a:t> </a:t>
            </a:r>
            <a:r>
              <a:rPr lang="en-US" sz="2000" dirty="0"/>
              <a:t>IX </a:t>
            </a:r>
            <a:r>
              <a:rPr lang="ru-RU" sz="2000" dirty="0"/>
              <a:t>пара – </a:t>
            </a:r>
            <a:r>
              <a:rPr lang="en-US" sz="2000" dirty="0" err="1"/>
              <a:t>n.glossopharyngeus</a:t>
            </a:r>
            <a:r>
              <a:rPr lang="en-US" sz="2000" dirty="0"/>
              <a:t>, X </a:t>
            </a:r>
            <a:r>
              <a:rPr lang="ru-RU" sz="2000" dirty="0"/>
              <a:t>пара –</a:t>
            </a:r>
            <a:r>
              <a:rPr lang="en-US" sz="2000" dirty="0"/>
              <a:t> </a:t>
            </a:r>
            <a:r>
              <a:rPr lang="en-US" sz="2000" dirty="0" err="1"/>
              <a:t>n.vagus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-1470" y="1052736"/>
            <a:ext cx="8893950" cy="5805264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ru-RU" sz="2400" dirty="0"/>
              <a:t>На 3-му </a:t>
            </a:r>
            <a:r>
              <a:rPr lang="ru-RU" sz="2400" dirty="0" err="1"/>
              <a:t>тижні</a:t>
            </a:r>
            <a:r>
              <a:rPr lang="ru-RU" sz="2400" dirty="0"/>
              <a:t> </a:t>
            </a:r>
            <a:r>
              <a:rPr lang="ru-RU" sz="2400" dirty="0" err="1"/>
              <a:t>внутрішньоутробного</a:t>
            </a:r>
            <a:r>
              <a:rPr lang="ru-RU" sz="2400" dirty="0"/>
              <a:t> </a:t>
            </a:r>
            <a:r>
              <a:rPr lang="ru-RU" sz="2400" dirty="0" err="1"/>
              <a:t>періода</a:t>
            </a:r>
            <a:r>
              <a:rPr lang="ru-RU" sz="2400" dirty="0"/>
              <a:t> </a:t>
            </a:r>
            <a:r>
              <a:rPr lang="ru-RU" sz="2400" dirty="0" err="1"/>
              <a:t>відбувається</a:t>
            </a:r>
            <a:r>
              <a:rPr lang="ru-RU" sz="2400" dirty="0"/>
              <a:t> </a:t>
            </a:r>
            <a:r>
              <a:rPr lang="ru-RU" sz="2400" dirty="0" err="1"/>
              <a:t>ембріональна</a:t>
            </a:r>
            <a:r>
              <a:rPr lang="ru-RU" sz="2400" dirty="0"/>
              <a:t> закладка органа </a:t>
            </a:r>
            <a:r>
              <a:rPr lang="ru-RU" sz="2400" dirty="0" err="1"/>
              <a:t>зору</a:t>
            </a:r>
            <a:r>
              <a:rPr lang="ru-RU" sz="2400" dirty="0"/>
              <a:t>, а </a:t>
            </a:r>
            <a:r>
              <a:rPr lang="ru-RU" sz="2400" dirty="0" err="1"/>
              <a:t>розвиток</a:t>
            </a:r>
            <a:r>
              <a:rPr lang="ru-RU" sz="2400" dirty="0"/>
              <a:t> ока </a:t>
            </a:r>
            <a:r>
              <a:rPr lang="ru-RU" sz="2400" dirty="0" err="1"/>
              <a:t>закінчується</a:t>
            </a:r>
            <a:r>
              <a:rPr lang="ru-RU" sz="2400" dirty="0"/>
              <a:t> в </a:t>
            </a:r>
            <a:r>
              <a:rPr lang="ru-RU" sz="2400" dirty="0" err="1"/>
              <a:t>перші</a:t>
            </a:r>
            <a:r>
              <a:rPr lang="ru-RU" sz="2400" dirty="0"/>
              <a:t> </a:t>
            </a:r>
            <a:r>
              <a:rPr lang="ru-RU" sz="2400" dirty="0" err="1"/>
              <a:t>шкільні</a:t>
            </a:r>
            <a:r>
              <a:rPr lang="ru-RU" sz="2400" dirty="0"/>
              <a:t> роки. Орган </a:t>
            </a:r>
            <a:r>
              <a:rPr lang="ru-RU" sz="2400" dirty="0" err="1"/>
              <a:t>зору</a:t>
            </a:r>
            <a:r>
              <a:rPr lang="ru-RU" sz="2400" dirty="0"/>
              <a:t> </a:t>
            </a:r>
            <a:r>
              <a:rPr lang="ru-RU" sz="2400" dirty="0" err="1"/>
              <a:t>развивається</a:t>
            </a:r>
            <a:r>
              <a:rPr lang="ru-RU" sz="2400" dirty="0"/>
              <a:t> з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зародкових</a:t>
            </a:r>
            <a:r>
              <a:rPr lang="ru-RU" sz="2400" dirty="0"/>
              <a:t> </a:t>
            </a:r>
            <a:r>
              <a:rPr lang="ru-RU" sz="2400" dirty="0" err="1"/>
              <a:t>листків</a:t>
            </a:r>
            <a:r>
              <a:rPr lang="ru-RU" sz="2400" dirty="0"/>
              <a:t> на головному </a:t>
            </a:r>
            <a:r>
              <a:rPr lang="ru-RU" sz="2400" dirty="0" err="1"/>
              <a:t>кінці</a:t>
            </a:r>
            <a:r>
              <a:rPr lang="ru-RU" sz="2400" dirty="0"/>
              <a:t> </a:t>
            </a:r>
            <a:r>
              <a:rPr lang="ru-RU" sz="2400" dirty="0" err="1"/>
              <a:t>зародка</a:t>
            </a:r>
            <a:r>
              <a:rPr lang="ru-RU" sz="2400" dirty="0"/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2400" dirty="0"/>
              <a:t>У </a:t>
            </a:r>
            <a:r>
              <a:rPr lang="ru-RU" sz="2400" dirty="0" err="1"/>
              <a:t>новонародженого</a:t>
            </a:r>
            <a:r>
              <a:rPr lang="ru-RU" sz="2400" dirty="0"/>
              <a:t> та в </a:t>
            </a:r>
            <a:r>
              <a:rPr lang="ru-RU" sz="2400" dirty="0" err="1"/>
              <a:t>дитини</a:t>
            </a:r>
            <a:r>
              <a:rPr lang="ru-RU" sz="2400" dirty="0"/>
              <a:t> </a:t>
            </a:r>
            <a:r>
              <a:rPr lang="ru-RU" sz="2400" dirty="0" err="1"/>
              <a:t>кришталик</a:t>
            </a:r>
            <a:r>
              <a:rPr lang="ru-RU" sz="2400" dirty="0"/>
              <a:t> </a:t>
            </a:r>
            <a:r>
              <a:rPr lang="ru-RU" sz="2400" dirty="0" err="1"/>
              <a:t>прозорий</a:t>
            </a:r>
            <a:r>
              <a:rPr lang="ru-RU" sz="2400" dirty="0"/>
              <a:t> та </a:t>
            </a:r>
            <a:r>
              <a:rPr lang="ru-RU" sz="2400" dirty="0" err="1"/>
              <a:t>опуклий</a:t>
            </a:r>
            <a:r>
              <a:rPr lang="ru-RU" sz="2400" dirty="0"/>
              <a:t>, </a:t>
            </a:r>
            <a:r>
              <a:rPr lang="ru-RU" sz="2400" dirty="0" err="1"/>
              <a:t>рогівка</a:t>
            </a:r>
            <a:r>
              <a:rPr lang="ru-RU" sz="2400" dirty="0"/>
              <a:t> </a:t>
            </a:r>
            <a:r>
              <a:rPr lang="ru-RU" sz="2400" dirty="0" err="1"/>
              <a:t>товста</a:t>
            </a:r>
            <a:r>
              <a:rPr lang="ru-RU" sz="2400" dirty="0"/>
              <a:t>, а </a:t>
            </a:r>
            <a:r>
              <a:rPr lang="ru-RU" sz="2400" dirty="0" err="1"/>
              <a:t>судинна</a:t>
            </a:r>
            <a:r>
              <a:rPr lang="ru-RU" sz="2400" dirty="0"/>
              <a:t> </a:t>
            </a:r>
            <a:r>
              <a:rPr lang="ru-RU" sz="2400" dirty="0" err="1"/>
              <a:t>оболонка</a:t>
            </a:r>
            <a:r>
              <a:rPr lang="ru-RU" sz="2400" dirty="0"/>
              <a:t> й склера </a:t>
            </a:r>
            <a:r>
              <a:rPr lang="ru-RU" sz="2400" dirty="0" err="1"/>
              <a:t>дуже</a:t>
            </a:r>
            <a:r>
              <a:rPr lang="ru-RU" sz="2400" dirty="0"/>
              <a:t> </a:t>
            </a:r>
            <a:r>
              <a:rPr lang="ru-RU" sz="2400" dirty="0" err="1"/>
              <a:t>тонкі</a:t>
            </a:r>
            <a:r>
              <a:rPr lang="ru-RU" sz="2400" dirty="0"/>
              <a:t>, </a:t>
            </a:r>
            <a:r>
              <a:rPr lang="ru-RU" sz="2400" dirty="0" err="1"/>
              <a:t>райдужка</a:t>
            </a:r>
            <a:r>
              <a:rPr lang="ru-RU" sz="2400" dirty="0"/>
              <a:t> мало </a:t>
            </a:r>
            <a:r>
              <a:rPr lang="ru-RU" sz="2400" dirty="0" err="1"/>
              <a:t>пігментована</a:t>
            </a:r>
            <a:r>
              <a:rPr lang="ru-RU" sz="2400" dirty="0" smtClean="0"/>
              <a:t>.</a:t>
            </a:r>
          </a:p>
          <a:p>
            <a:pPr algn="just">
              <a:lnSpc>
                <a:spcPct val="80000"/>
              </a:lnSpc>
            </a:pPr>
            <a:r>
              <a:rPr lang="ru-RU" sz="2400" dirty="0"/>
              <a:t>Склера, </a:t>
            </a:r>
            <a:r>
              <a:rPr lang="ru-RU" sz="2400" dirty="0" err="1"/>
              <a:t>рогівка</a:t>
            </a:r>
            <a:r>
              <a:rPr lang="ru-RU" sz="2400" dirty="0"/>
              <a:t> та </a:t>
            </a:r>
            <a:r>
              <a:rPr lang="ru-RU" sz="2400" dirty="0" err="1"/>
              <a:t>судинна</a:t>
            </a:r>
            <a:r>
              <a:rPr lang="ru-RU" sz="2400" dirty="0"/>
              <a:t> </a:t>
            </a:r>
            <a:r>
              <a:rPr lang="ru-RU" sz="2400" dirty="0" err="1"/>
              <a:t>оболонка</a:t>
            </a:r>
            <a:r>
              <a:rPr lang="ru-RU" sz="2400" dirty="0"/>
              <a:t> – на 7-10 </a:t>
            </a:r>
            <a:r>
              <a:rPr lang="ru-RU" sz="2400" dirty="0" err="1"/>
              <a:t>тиж</a:t>
            </a:r>
            <a:r>
              <a:rPr lang="ru-RU" sz="2400" dirty="0"/>
              <a:t>. </a:t>
            </a:r>
            <a:r>
              <a:rPr lang="ru-RU" sz="2400" dirty="0" err="1"/>
              <a:t>розвитку</a:t>
            </a:r>
            <a:r>
              <a:rPr lang="ru-RU" sz="2400" dirty="0"/>
              <a:t> з </a:t>
            </a:r>
            <a:r>
              <a:rPr lang="ru-RU" sz="2400" dirty="0" err="1"/>
              <a:t>навколишньої</a:t>
            </a:r>
            <a:r>
              <a:rPr lang="ru-RU" sz="2400" dirty="0"/>
              <a:t> </a:t>
            </a:r>
            <a:r>
              <a:rPr lang="ru-RU" sz="2400" dirty="0" err="1"/>
              <a:t>мезенхіми</a:t>
            </a:r>
            <a:r>
              <a:rPr lang="ru-RU" sz="2400" dirty="0"/>
              <a:t>.</a:t>
            </a:r>
          </a:p>
          <a:p>
            <a:pPr lvl="1" algn="just">
              <a:lnSpc>
                <a:spcPct val="80000"/>
              </a:lnSpc>
            </a:pPr>
            <a:r>
              <a:rPr lang="ru-RU" sz="2400" dirty="0" err="1"/>
              <a:t>Кришталик</a:t>
            </a:r>
            <a:r>
              <a:rPr lang="ru-RU" sz="2400" dirty="0"/>
              <a:t> – з </a:t>
            </a:r>
            <a:r>
              <a:rPr lang="ru-RU" sz="2400" dirty="0" err="1"/>
              <a:t>ектодермального</a:t>
            </a:r>
            <a:r>
              <a:rPr lang="ru-RU" sz="2400" dirty="0"/>
              <a:t> </a:t>
            </a:r>
            <a:r>
              <a:rPr lang="ru-RU" sz="2400" dirty="0" err="1"/>
              <a:t>епітелія</a:t>
            </a:r>
            <a:r>
              <a:rPr lang="ru-RU" sz="2400" dirty="0"/>
              <a:t>.</a:t>
            </a:r>
          </a:p>
          <a:p>
            <a:pPr lvl="1" algn="just">
              <a:lnSpc>
                <a:spcPct val="80000"/>
              </a:lnSpc>
            </a:pPr>
            <a:r>
              <a:rPr lang="ru-RU" sz="2400" dirty="0" err="1"/>
              <a:t>Сітківка</a:t>
            </a:r>
            <a:r>
              <a:rPr lang="ru-RU" sz="2400" dirty="0"/>
              <a:t> – </a:t>
            </a:r>
            <a:r>
              <a:rPr lang="ru-RU" sz="2400" dirty="0" err="1"/>
              <a:t>закладається</a:t>
            </a:r>
            <a:r>
              <a:rPr lang="ru-RU" sz="2400" dirty="0"/>
              <a:t> </a:t>
            </a:r>
            <a:r>
              <a:rPr lang="ru-RU" sz="2400" dirty="0" err="1"/>
              <a:t>зі</a:t>
            </a:r>
            <a:r>
              <a:rPr lang="ru-RU" sz="2400" dirty="0"/>
              <a:t> </a:t>
            </a:r>
            <a:r>
              <a:rPr lang="ru-RU" sz="2400" dirty="0" err="1"/>
              <a:t>стінки</a:t>
            </a:r>
            <a:r>
              <a:rPr lang="ru-RU" sz="2400" dirty="0"/>
              <a:t> </a:t>
            </a:r>
            <a:r>
              <a:rPr lang="ru-RU" sz="2400" dirty="0" err="1"/>
              <a:t>переднього</a:t>
            </a:r>
            <a:r>
              <a:rPr lang="ru-RU" sz="2400" dirty="0"/>
              <a:t> </a:t>
            </a:r>
            <a:r>
              <a:rPr lang="ru-RU" sz="2400" dirty="0" err="1"/>
              <a:t>мозкового</a:t>
            </a:r>
            <a:r>
              <a:rPr lang="ru-RU" sz="2400" dirty="0"/>
              <a:t> </a:t>
            </a:r>
            <a:r>
              <a:rPr lang="ru-RU" sz="2400" dirty="0" err="1"/>
              <a:t>міхура</a:t>
            </a:r>
            <a:r>
              <a:rPr lang="ru-RU" sz="2400" dirty="0"/>
              <a:t>.</a:t>
            </a:r>
          </a:p>
          <a:p>
            <a:pPr lvl="1" algn="just">
              <a:lnSpc>
                <a:spcPct val="80000"/>
              </a:lnSpc>
            </a:pPr>
            <a:r>
              <a:rPr lang="ru-RU" sz="2400" dirty="0" err="1"/>
              <a:t>Повіки</a:t>
            </a:r>
            <a:r>
              <a:rPr lang="ru-RU" sz="2400" dirty="0"/>
              <a:t>, </a:t>
            </a:r>
            <a:r>
              <a:rPr lang="ru-RU" sz="2400" dirty="0" err="1"/>
              <a:t>коньюнктива</a:t>
            </a:r>
            <a:r>
              <a:rPr lang="ru-RU" sz="2400" dirty="0"/>
              <a:t> й </a:t>
            </a:r>
            <a:r>
              <a:rPr lang="ru-RU" sz="2400" dirty="0" err="1"/>
              <a:t>слізний</a:t>
            </a:r>
            <a:r>
              <a:rPr lang="ru-RU" sz="2400" dirty="0"/>
              <a:t> </a:t>
            </a:r>
            <a:r>
              <a:rPr lang="ru-RU" sz="2400" dirty="0" err="1"/>
              <a:t>апарат</a:t>
            </a:r>
            <a:r>
              <a:rPr lang="ru-RU" sz="2400" dirty="0"/>
              <a:t> – </a:t>
            </a:r>
            <a:r>
              <a:rPr lang="ru-RU" sz="2400" dirty="0" err="1"/>
              <a:t>починає</a:t>
            </a:r>
            <a:r>
              <a:rPr lang="ru-RU" sz="2400" dirty="0"/>
              <a:t> </a:t>
            </a:r>
            <a:r>
              <a:rPr lang="ru-RU" sz="2400" dirty="0" err="1"/>
              <a:t>формуватися</a:t>
            </a:r>
            <a:r>
              <a:rPr lang="ru-RU" sz="2400" dirty="0"/>
              <a:t> на 7-8 </a:t>
            </a:r>
            <a:r>
              <a:rPr lang="ru-RU" sz="2400" dirty="0" err="1"/>
              <a:t>тиж</a:t>
            </a:r>
            <a:r>
              <a:rPr lang="ru-RU" sz="2400" dirty="0"/>
              <a:t>. </a:t>
            </a:r>
            <a:r>
              <a:rPr lang="ru-RU" sz="2400" dirty="0" err="1"/>
              <a:t>развитку</a:t>
            </a:r>
            <a:r>
              <a:rPr lang="ru-RU" sz="2400" dirty="0"/>
              <a:t> з </a:t>
            </a:r>
            <a:r>
              <a:rPr lang="ru-RU" sz="2400" dirty="0" err="1"/>
              <a:t>ектодерми</a:t>
            </a:r>
            <a:r>
              <a:rPr lang="ru-RU" sz="2400" dirty="0"/>
              <a:t> головного </a:t>
            </a:r>
            <a:r>
              <a:rPr lang="ru-RU" sz="2400" dirty="0" err="1"/>
              <a:t>кінця</a:t>
            </a:r>
            <a:r>
              <a:rPr lang="ru-RU" sz="2400" dirty="0"/>
              <a:t> </a:t>
            </a:r>
            <a:r>
              <a:rPr lang="ru-RU" sz="2400" dirty="0" err="1"/>
              <a:t>зародка</a:t>
            </a:r>
            <a:r>
              <a:rPr lang="ru-RU" sz="2400" dirty="0"/>
              <a:t>.</a:t>
            </a:r>
          </a:p>
          <a:p>
            <a:pPr lvl="1" algn="just">
              <a:lnSpc>
                <a:spcPct val="80000"/>
              </a:lnSpc>
            </a:pPr>
            <a:r>
              <a:rPr lang="ru-RU" sz="2400" dirty="0"/>
              <a:t>М</a:t>
            </a:r>
            <a:r>
              <a:rPr lang="en-US" sz="2400" dirty="0"/>
              <a:t>’</a:t>
            </a:r>
            <a:r>
              <a:rPr lang="uk-UA" sz="2400" dirty="0" err="1"/>
              <a:t>язи</a:t>
            </a:r>
            <a:r>
              <a:rPr lang="ru-RU" sz="2400" dirty="0"/>
              <a:t> ока – з </a:t>
            </a:r>
            <a:r>
              <a:rPr lang="ru-RU" sz="2400" dirty="0" err="1"/>
              <a:t>клітин</a:t>
            </a:r>
            <a:r>
              <a:rPr lang="ru-RU" sz="2400" dirty="0"/>
              <a:t> </a:t>
            </a:r>
            <a:r>
              <a:rPr lang="ru-RU" sz="2400" dirty="0" err="1"/>
              <a:t>мезенхіми</a:t>
            </a:r>
            <a:r>
              <a:rPr lang="ru-RU" sz="2400" dirty="0"/>
              <a:t>. </a:t>
            </a:r>
          </a:p>
          <a:p>
            <a:pPr algn="just" eaLnBrk="1" hangingPunct="1">
              <a:lnSpc>
                <a:spcPct val="80000"/>
              </a:lnSpc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116632"/>
            <a:ext cx="8229600" cy="70485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Розвиток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органа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зору</a:t>
            </a:r>
            <a:endParaRPr lang="ru-RU" sz="36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Makaveli\Documents\UDC Output Files\1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0648"/>
            <a:ext cx="4357688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399"/>
            <a:ext cx="8229600" cy="859619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2400" dirty="0"/>
              <a:t>      </a:t>
            </a:r>
            <a:r>
              <a:rPr lang="ru-RU" sz="2400" dirty="0"/>
              <a:t> </a:t>
            </a:r>
            <a:r>
              <a:rPr lang="ru-RU" sz="3200" b="1" dirty="0"/>
              <a:t>Орган </a:t>
            </a:r>
            <a:r>
              <a:rPr lang="ru-RU" sz="3200" b="1" dirty="0" err="1"/>
              <a:t>зору</a:t>
            </a:r>
            <a:r>
              <a:rPr lang="ru-RU" sz="3200" b="1" dirty="0"/>
              <a:t> . </a:t>
            </a:r>
            <a:r>
              <a:rPr lang="en-US" sz="3200" b="1" dirty="0"/>
              <a:t>II </a:t>
            </a:r>
            <a:r>
              <a:rPr lang="ru-RU" sz="3200" b="1" dirty="0"/>
              <a:t>пара </a:t>
            </a:r>
            <a:r>
              <a:rPr lang="ru-RU" sz="3200" b="1" dirty="0" err="1"/>
              <a:t>черепних</a:t>
            </a:r>
            <a:r>
              <a:rPr lang="ru-RU" sz="3200" b="1" dirty="0"/>
              <a:t> </a:t>
            </a:r>
            <a:r>
              <a:rPr lang="ru-RU" sz="3200" b="1" dirty="0" err="1"/>
              <a:t>нервів</a:t>
            </a:r>
            <a:r>
              <a:rPr lang="ru-RU" sz="3200" b="1" dirty="0"/>
              <a:t> - </a:t>
            </a:r>
            <a:r>
              <a:rPr lang="en-US" sz="3200" dirty="0"/>
              <a:t>N. OPTICUS</a:t>
            </a:r>
            <a:r>
              <a:rPr lang="ru-RU" sz="3200" dirty="0"/>
              <a:t>                       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7054" y="1340768"/>
            <a:ext cx="8757434" cy="5184576"/>
          </a:xfrm>
        </p:spPr>
        <p:txBody>
          <a:bodyPr>
            <a:normAutofit/>
          </a:bodyPr>
          <a:lstStyle/>
          <a:p>
            <a:r>
              <a:rPr lang="uk-UA" sz="2800" dirty="0"/>
              <a:t>Формується в області сліпої плями сітківки, де відростки </a:t>
            </a:r>
            <a:r>
              <a:rPr lang="uk-UA" sz="2800" dirty="0" err="1"/>
              <a:t>гангліозних</a:t>
            </a:r>
            <a:r>
              <a:rPr lang="uk-UA" sz="2800" dirty="0"/>
              <a:t> </a:t>
            </a:r>
            <a:r>
              <a:rPr lang="uk-UA" sz="2800" dirty="0" err="1"/>
              <a:t>нейроцитів</a:t>
            </a:r>
            <a:r>
              <a:rPr lang="uk-UA" sz="2800" dirty="0"/>
              <a:t> збираються у пучок</a:t>
            </a:r>
          </a:p>
          <a:p>
            <a:r>
              <a:rPr lang="uk-UA" sz="2800" dirty="0"/>
              <a:t>Найбільш довга очноямкова частина (25-30 мм) лежить між прямими м’язами очного яблука і проходить через спільне </a:t>
            </a:r>
            <a:r>
              <a:rPr lang="uk-UA" sz="2800" dirty="0" err="1"/>
              <a:t>сухожилкове</a:t>
            </a:r>
            <a:r>
              <a:rPr lang="uk-UA" sz="2800" dirty="0"/>
              <a:t> кільце. Через зоровий канал проникає в порожнину черепа</a:t>
            </a:r>
          </a:p>
          <a:p>
            <a:r>
              <a:rPr lang="uk-UA" sz="2800" dirty="0"/>
              <a:t>Правий і лівій нерви утворюють неповний </a:t>
            </a:r>
            <a:r>
              <a:rPr lang="uk-UA" sz="2800" b="1" dirty="0"/>
              <a:t>зоровий перехрест – </a:t>
            </a:r>
            <a:r>
              <a:rPr lang="en-US" sz="2800" b="1" dirty="0"/>
              <a:t>chiasma </a:t>
            </a:r>
            <a:r>
              <a:rPr lang="en-US" sz="2800" b="1" dirty="0" err="1"/>
              <a:t>opticum</a:t>
            </a:r>
            <a:r>
              <a:rPr lang="uk-UA" sz="2800" b="1" dirty="0"/>
              <a:t>, </a:t>
            </a:r>
            <a:r>
              <a:rPr lang="uk-UA" sz="2800" dirty="0"/>
              <a:t>потім переходять у зорові тракти</a:t>
            </a:r>
            <a:r>
              <a:rPr lang="en-US" sz="2800" b="1" dirty="0"/>
              <a:t>    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9" y="439911"/>
            <a:ext cx="8729062" cy="597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83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1619410"/>
            <a:ext cx="9013371" cy="36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67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5EE0AF3-9E7E-454D-8720-2213F6F41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184576"/>
          </a:xfrm>
        </p:spPr>
        <p:txBody>
          <a:bodyPr>
            <a:normAutofit/>
          </a:bodyPr>
          <a:lstStyle/>
          <a:p>
            <a:r>
              <a:rPr lang="uk-UA" sz="2800" dirty="0"/>
              <a:t>На середині очноямкової частини </a:t>
            </a:r>
            <a:r>
              <a:rPr lang="uk-UA" sz="2800" dirty="0" err="1"/>
              <a:t>нерва</a:t>
            </a:r>
            <a:r>
              <a:rPr lang="uk-UA" sz="2800" dirty="0"/>
              <a:t> в нього знизу входять центральна артерія сітківки (всередині прилягає до однойменної вени)</a:t>
            </a:r>
          </a:p>
          <a:p>
            <a:endParaRPr lang="uk-UA" sz="2800" dirty="0"/>
          </a:p>
          <a:p>
            <a:r>
              <a:rPr lang="uk-UA" sz="2800" dirty="0"/>
              <a:t>В очній ямці зоровий нерв оточений зрослими зі склерою очного яблука оболонками головного мозку: твердої та павутинної разом з м’якою.</a:t>
            </a:r>
          </a:p>
          <a:p>
            <a:endParaRPr lang="uk-UA" sz="2800" dirty="0"/>
          </a:p>
          <a:p>
            <a:r>
              <a:rPr lang="uk-UA" sz="2800" dirty="0"/>
              <a:t>У порожнині черепа нерв знаходиться у </a:t>
            </a:r>
            <a:r>
              <a:rPr lang="uk-UA" sz="2800" dirty="0" err="1"/>
              <a:t>підпавутинному</a:t>
            </a:r>
            <a:r>
              <a:rPr lang="uk-UA" sz="2800" dirty="0"/>
              <a:t> просторі та покритий м’якою оболонкою головного мозку</a:t>
            </a:r>
            <a:endParaRPr lang="en-US" sz="2800" dirty="0"/>
          </a:p>
          <a:p>
            <a:endParaRPr lang="uk-UA" sz="28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6A622E7-447F-42B6-94E6-89E682FDFB3C}"/>
              </a:ext>
            </a:extLst>
          </p:cNvPr>
          <p:cNvSpPr txBox="1">
            <a:spLocks/>
          </p:cNvSpPr>
          <p:nvPr/>
        </p:nvSpPr>
        <p:spPr>
          <a:xfrm>
            <a:off x="457200" y="152399"/>
            <a:ext cx="8229600" cy="8596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45720" rIns="45720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3200" b="1" dirty="0"/>
              <a:t>II </a:t>
            </a:r>
            <a:r>
              <a:rPr lang="ru-RU" sz="3200" b="1" dirty="0"/>
              <a:t>пара </a:t>
            </a:r>
            <a:r>
              <a:rPr lang="ru-RU" sz="3200" b="1" dirty="0" err="1"/>
              <a:t>черепних</a:t>
            </a:r>
            <a:r>
              <a:rPr lang="ru-RU" sz="3200" b="1" dirty="0"/>
              <a:t> </a:t>
            </a:r>
            <a:r>
              <a:rPr lang="ru-RU" sz="3200" b="1" dirty="0" err="1"/>
              <a:t>нервів</a:t>
            </a:r>
            <a:r>
              <a:rPr lang="ru-RU" sz="3200" b="1" dirty="0"/>
              <a:t> - </a:t>
            </a:r>
            <a:r>
              <a:rPr lang="en-US" sz="3200" dirty="0"/>
              <a:t>N. OPTICUS</a:t>
            </a:r>
            <a:r>
              <a:rPr lang="ru-RU" sz="3200" dirty="0"/>
              <a:t>                      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13838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Содержимое 2"/>
          <p:cNvSpPr>
            <a:spLocks noGrp="1"/>
          </p:cNvSpPr>
          <p:nvPr>
            <p:ph idx="4294967295"/>
          </p:nvPr>
        </p:nvSpPr>
        <p:spPr>
          <a:xfrm>
            <a:off x="395536" y="1268760"/>
            <a:ext cx="8640762" cy="4575175"/>
          </a:xfrm>
        </p:spPr>
        <p:txBody>
          <a:bodyPr/>
          <a:lstStyle/>
          <a:p>
            <a:pPr marL="36576" indent="0" eaLnBrk="1" hangingPunct="1">
              <a:buNone/>
            </a:pPr>
            <a:r>
              <a:rPr lang="uk-UA" dirty="0" smtClean="0"/>
              <a:t>Складається </a:t>
            </a:r>
            <a:r>
              <a:rPr lang="uk-UA" dirty="0"/>
              <a:t>з очного яблука – </a:t>
            </a:r>
            <a:r>
              <a:rPr lang="en-US" dirty="0" err="1"/>
              <a:t>bulbus</a:t>
            </a:r>
            <a:r>
              <a:rPr lang="en-US" dirty="0"/>
              <a:t> </a:t>
            </a:r>
            <a:r>
              <a:rPr lang="en-US" dirty="0" err="1"/>
              <a:t>oculi</a:t>
            </a:r>
            <a:r>
              <a:rPr lang="ru-RU" dirty="0"/>
              <a:t>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dirty="0"/>
              <a:t>і </a:t>
            </a:r>
            <a:r>
              <a:rPr lang="ru-RU" dirty="0" err="1"/>
              <a:t>допоміжних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-</a:t>
            </a:r>
            <a:r>
              <a:rPr lang="en-US" dirty="0"/>
              <a:t> </a:t>
            </a:r>
            <a:r>
              <a:rPr lang="en-US" dirty="0" err="1"/>
              <a:t>Organa</a:t>
            </a:r>
            <a:r>
              <a:rPr lang="en-US" dirty="0"/>
              <a:t> </a:t>
            </a:r>
            <a:r>
              <a:rPr lang="en-US" dirty="0" err="1"/>
              <a:t>oculi</a:t>
            </a:r>
            <a:r>
              <a:rPr lang="en-US" dirty="0"/>
              <a:t> </a:t>
            </a:r>
            <a:r>
              <a:rPr lang="en-US" dirty="0" err="1"/>
              <a:t>accessoria</a:t>
            </a:r>
            <a:endParaRPr lang="ru-RU" dirty="0"/>
          </a:p>
          <a:p>
            <a:pPr eaLnBrk="1" hangingPunct="1">
              <a:buFont typeface="Wingdings 2" pitchFamily="18" charset="2"/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7460" y="191429"/>
            <a:ext cx="8229600" cy="717291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Орган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зору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– </a:t>
            </a:r>
            <a:r>
              <a:rPr lang="en-US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organum</a:t>
            </a:r>
            <a:r>
              <a:rPr lang="en-US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en-US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visus</a:t>
            </a:r>
            <a:endParaRPr lang="ru-RU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15494323"/>
              </p:ext>
            </p:extLst>
          </p:nvPr>
        </p:nvGraphicFramePr>
        <p:xfrm>
          <a:off x="395536" y="2564904"/>
          <a:ext cx="7962678" cy="4097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447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33375"/>
            <a:ext cx="8424863" cy="6264275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ru-RU" sz="2800" b="1" dirty="0">
                <a:solidFill>
                  <a:srgbClr val="FFFF00"/>
                </a:solidFill>
              </a:rPr>
              <a:t>             </a:t>
            </a:r>
            <a:r>
              <a:rPr lang="ru-RU" sz="2800" b="1" dirty="0" err="1"/>
              <a:t>Органи</a:t>
            </a:r>
            <a:r>
              <a:rPr lang="ru-RU" sz="2800" b="1" dirty="0"/>
              <a:t> </a:t>
            </a:r>
            <a:r>
              <a:rPr lang="ru-RU" sz="2800" b="1" dirty="0" err="1"/>
              <a:t>чуття</a:t>
            </a:r>
            <a:r>
              <a:rPr lang="ru-RU" sz="2400" dirty="0"/>
              <a:t> – </a:t>
            </a:r>
            <a:r>
              <a:rPr lang="ru-RU" sz="2400" dirty="0" err="1"/>
              <a:t>морфофункціональні</a:t>
            </a:r>
            <a:r>
              <a:rPr lang="ru-RU" sz="2400" dirty="0"/>
              <a:t> </a:t>
            </a:r>
            <a:r>
              <a:rPr lang="ru-RU" sz="2400" dirty="0" err="1"/>
              <a:t>утворення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здійснюють</a:t>
            </a:r>
            <a:r>
              <a:rPr lang="ru-RU" sz="2400" dirty="0"/>
              <a:t> </a:t>
            </a:r>
            <a:r>
              <a:rPr lang="ru-RU" sz="2400" dirty="0" err="1"/>
              <a:t>сприйняття</a:t>
            </a:r>
            <a:r>
              <a:rPr lang="ru-RU" sz="2400" dirty="0"/>
              <a:t> і </a:t>
            </a:r>
            <a:r>
              <a:rPr lang="ru-RU" sz="2400" dirty="0" err="1"/>
              <a:t>первинний</a:t>
            </a:r>
            <a:r>
              <a:rPr lang="ru-RU" sz="2400" dirty="0"/>
              <a:t> </a:t>
            </a:r>
            <a:r>
              <a:rPr lang="ru-RU" sz="2400" dirty="0" err="1"/>
              <a:t>аналіз</a:t>
            </a:r>
            <a:r>
              <a:rPr lang="ru-RU" sz="2400" dirty="0"/>
              <a:t> </a:t>
            </a:r>
            <a:r>
              <a:rPr lang="ru-RU" sz="2400" dirty="0" err="1"/>
              <a:t>подразнень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надходять</a:t>
            </a:r>
            <a:r>
              <a:rPr lang="ru-RU" sz="2400" dirty="0"/>
              <a:t> з </a:t>
            </a:r>
            <a:r>
              <a:rPr lang="ru-RU" sz="2400" dirty="0" err="1"/>
              <a:t>навколишнього</a:t>
            </a:r>
            <a:r>
              <a:rPr lang="ru-RU" sz="2400" dirty="0"/>
              <a:t> </a:t>
            </a:r>
            <a:r>
              <a:rPr lang="ru-RU" sz="2400" dirty="0" err="1"/>
              <a:t>середовища</a:t>
            </a:r>
            <a:r>
              <a:rPr lang="ru-RU" sz="2400" dirty="0"/>
              <a:t>.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400" dirty="0" err="1"/>
              <a:t>Органи</a:t>
            </a:r>
            <a:r>
              <a:rPr lang="ru-RU" sz="2400" dirty="0"/>
              <a:t> </a:t>
            </a:r>
            <a:r>
              <a:rPr lang="ru-RU" sz="2400" dirty="0" err="1"/>
              <a:t>чуття</a:t>
            </a:r>
            <a:r>
              <a:rPr lang="ru-RU" sz="2400" dirty="0"/>
              <a:t>: орган </a:t>
            </a:r>
            <a:r>
              <a:rPr lang="ru-RU" sz="2400" dirty="0" err="1"/>
              <a:t>зору</a:t>
            </a:r>
            <a:r>
              <a:rPr lang="ru-RU" sz="2400" dirty="0"/>
              <a:t>, орган слуху і </a:t>
            </a:r>
            <a:r>
              <a:rPr lang="ru-RU" sz="2400" dirty="0" err="1"/>
              <a:t>рівноваги</a:t>
            </a:r>
            <a:r>
              <a:rPr lang="ru-RU" sz="2400" dirty="0"/>
              <a:t>, орган нюху, смаку, тактильна </a:t>
            </a:r>
            <a:r>
              <a:rPr lang="ru-RU" sz="2400" dirty="0" err="1"/>
              <a:t>чутливість</a:t>
            </a:r>
            <a:r>
              <a:rPr lang="ru-RU" sz="2400" dirty="0"/>
              <a:t> </a:t>
            </a:r>
            <a:r>
              <a:rPr lang="ru-RU" sz="2400" dirty="0" err="1"/>
              <a:t>шкірою</a:t>
            </a:r>
            <a:r>
              <a:rPr lang="ru-RU" sz="2400" dirty="0"/>
              <a:t>.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400" dirty="0" err="1"/>
              <a:t>Кожен</a:t>
            </a:r>
            <a:r>
              <a:rPr lang="ru-RU" sz="2400" dirty="0"/>
              <a:t> з </a:t>
            </a:r>
            <a:r>
              <a:rPr lang="ru-RU" sz="2400" dirty="0" err="1"/>
              <a:t>органів</a:t>
            </a:r>
            <a:r>
              <a:rPr lang="ru-RU" sz="2400" dirty="0"/>
              <a:t> </a:t>
            </a:r>
            <a:r>
              <a:rPr lang="ru-RU" sz="2400" dirty="0" err="1"/>
              <a:t>чуття</a:t>
            </a:r>
            <a:r>
              <a:rPr lang="ru-RU" sz="2400" dirty="0"/>
              <a:t> є </a:t>
            </a:r>
            <a:r>
              <a:rPr lang="ru-RU" sz="2400" dirty="0" err="1"/>
              <a:t>частиною</a:t>
            </a:r>
            <a:r>
              <a:rPr lang="ru-RU" sz="2400" dirty="0"/>
              <a:t> </a:t>
            </a:r>
            <a:r>
              <a:rPr lang="ru-RU" sz="2400" dirty="0" err="1"/>
              <a:t>аналізатора</a:t>
            </a:r>
            <a:r>
              <a:rPr lang="ru-RU" sz="2400" dirty="0"/>
              <a:t>.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800" dirty="0" err="1"/>
              <a:t>Аналізатор</a:t>
            </a:r>
            <a:r>
              <a:rPr lang="ru-RU" sz="2400" dirty="0"/>
              <a:t> </a:t>
            </a:r>
            <a:r>
              <a:rPr lang="ru-RU" sz="2400" dirty="0" err="1"/>
              <a:t>складається</a:t>
            </a:r>
            <a:r>
              <a:rPr lang="ru-RU" sz="2400" dirty="0"/>
              <a:t> з </a:t>
            </a:r>
            <a:r>
              <a:rPr lang="ru-RU" sz="2400" dirty="0" err="1"/>
              <a:t>трьох</a:t>
            </a:r>
            <a:r>
              <a:rPr lang="ru-RU" sz="2400" dirty="0"/>
              <a:t> </a:t>
            </a:r>
            <a:r>
              <a:rPr lang="ru-RU" sz="2400" dirty="0" err="1"/>
              <a:t>частин</a:t>
            </a:r>
            <a:r>
              <a:rPr lang="ru-RU" sz="2400" dirty="0"/>
              <a:t>: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ru-RU" dirty="0" err="1"/>
              <a:t>Периферична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– </a:t>
            </a:r>
            <a:r>
              <a:rPr lang="ru-RU" dirty="0" err="1"/>
              <a:t>рецептори</a:t>
            </a:r>
            <a:r>
              <a:rPr lang="ru-RU" dirty="0"/>
              <a:t>.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ru-RU" dirty="0" err="1"/>
              <a:t>Провідна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– </a:t>
            </a:r>
            <a:r>
              <a:rPr lang="ru-RU" dirty="0" err="1"/>
              <a:t>нерви</a:t>
            </a:r>
            <a:r>
              <a:rPr lang="ru-RU" dirty="0"/>
              <a:t> і </a:t>
            </a:r>
            <a:r>
              <a:rPr lang="ru-RU" dirty="0" err="1"/>
              <a:t>екстрарецептивні</a:t>
            </a:r>
            <a:r>
              <a:rPr lang="ru-RU" dirty="0"/>
              <a:t> </a:t>
            </a:r>
            <a:r>
              <a:rPr lang="ru-RU" dirty="0" err="1"/>
              <a:t>провідні</a:t>
            </a:r>
            <a:r>
              <a:rPr lang="ru-RU" dirty="0"/>
              <a:t> шляхи спинного й головного </a:t>
            </a:r>
            <a:r>
              <a:rPr lang="ru-RU" dirty="0" err="1"/>
              <a:t>мозку</a:t>
            </a:r>
            <a:r>
              <a:rPr lang="ru-RU" dirty="0"/>
              <a:t>.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ru-RU" dirty="0" err="1"/>
              <a:t>Корковий</a:t>
            </a:r>
            <a:r>
              <a:rPr lang="ru-RU" dirty="0"/>
              <a:t> </a:t>
            </a:r>
            <a:r>
              <a:rPr lang="ru-RU" dirty="0" err="1"/>
              <a:t>кінець</a:t>
            </a:r>
            <a:r>
              <a:rPr lang="ru-RU" dirty="0"/>
              <a:t> </a:t>
            </a:r>
            <a:r>
              <a:rPr lang="ru-RU" dirty="0" err="1"/>
              <a:t>аналізатора</a:t>
            </a:r>
            <a:r>
              <a:rPr lang="ru-RU" dirty="0"/>
              <a:t> – </a:t>
            </a:r>
            <a:r>
              <a:rPr lang="ru-RU" dirty="0" err="1"/>
              <a:t>нейрони</a:t>
            </a:r>
            <a:r>
              <a:rPr lang="ru-RU" dirty="0"/>
              <a:t> </a:t>
            </a:r>
            <a:r>
              <a:rPr lang="ru-RU" dirty="0" err="1"/>
              <a:t>проекційних</a:t>
            </a:r>
            <a:r>
              <a:rPr lang="ru-RU" dirty="0"/>
              <a:t> зон кори головного </a:t>
            </a:r>
            <a:r>
              <a:rPr lang="ru-RU" dirty="0" err="1"/>
              <a:t>мозку</a:t>
            </a:r>
            <a:r>
              <a:rPr lang="ru-RU" dirty="0"/>
              <a:t>, де </a:t>
            </a:r>
            <a:r>
              <a:rPr lang="ru-RU" dirty="0" err="1"/>
              <a:t>здійснюється</a:t>
            </a:r>
            <a:r>
              <a:rPr lang="ru-RU" dirty="0"/>
              <a:t> </a:t>
            </a:r>
            <a:r>
              <a:rPr lang="ru-RU" dirty="0" err="1"/>
              <a:t>аналіз</a:t>
            </a:r>
            <a:r>
              <a:rPr lang="ru-RU" dirty="0"/>
              <a:t>, синтез та </a:t>
            </a:r>
            <a:r>
              <a:rPr lang="ru-RU" dirty="0" err="1"/>
              <a:t>інтеграція</a:t>
            </a:r>
            <a:r>
              <a:rPr lang="ru-RU" dirty="0"/>
              <a:t> </a:t>
            </a:r>
            <a:r>
              <a:rPr lang="ru-RU" dirty="0" err="1"/>
              <a:t>отриманих</a:t>
            </a:r>
            <a:r>
              <a:rPr lang="ru-RU" dirty="0"/>
              <a:t> </a:t>
            </a:r>
            <a:r>
              <a:rPr lang="ru-RU" dirty="0" err="1"/>
              <a:t>відчуттів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93952506"/>
              </p:ext>
            </p:extLst>
          </p:nvPr>
        </p:nvGraphicFramePr>
        <p:xfrm>
          <a:off x="3707904" y="849109"/>
          <a:ext cx="5175900" cy="3039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50992" y="87726"/>
            <a:ext cx="8229600" cy="77628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Очне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яблуко</a:t>
            </a:r>
            <a:endParaRPr lang="ru-RU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07899213"/>
              </p:ext>
            </p:extLst>
          </p:nvPr>
        </p:nvGraphicFramePr>
        <p:xfrm>
          <a:off x="466428" y="2369041"/>
          <a:ext cx="4642740" cy="3255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173" name="TextBox 10"/>
          <p:cNvSpPr txBox="1">
            <a:spLocks noChangeArrowheads="1"/>
          </p:cNvSpPr>
          <p:nvPr/>
        </p:nvSpPr>
        <p:spPr bwMode="auto">
          <a:xfrm>
            <a:off x="465292" y="5805264"/>
            <a:ext cx="800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 b="1" i="1" dirty="0" err="1">
                <a:latin typeface="Constantia" pitchFamily="18" charset="0"/>
              </a:rPr>
              <a:t>Очне</a:t>
            </a:r>
            <a:r>
              <a:rPr lang="ru-RU" sz="2400" b="1" i="1" dirty="0">
                <a:latin typeface="Constantia" pitchFamily="18" charset="0"/>
              </a:rPr>
              <a:t> </a:t>
            </a:r>
            <a:r>
              <a:rPr lang="ru-RU" sz="2400" b="1" i="1" dirty="0" err="1">
                <a:latin typeface="Constantia" pitchFamily="18" charset="0"/>
              </a:rPr>
              <a:t>яблуко</a:t>
            </a:r>
            <a:r>
              <a:rPr lang="ru-RU" sz="2400" b="1" i="1" dirty="0">
                <a:latin typeface="Constantia" pitchFamily="18" charset="0"/>
              </a:rPr>
              <a:t> </a:t>
            </a:r>
            <a:r>
              <a:rPr lang="ru-RU" sz="2400" b="1" i="1" dirty="0" err="1">
                <a:latin typeface="Constantia" pitchFamily="18" charset="0"/>
              </a:rPr>
              <a:t>має</a:t>
            </a:r>
            <a:r>
              <a:rPr lang="ru-RU" sz="2400" b="1" i="1" dirty="0">
                <a:latin typeface="Constantia" pitchFamily="18" charset="0"/>
              </a:rPr>
              <a:t> два </a:t>
            </a:r>
            <a:r>
              <a:rPr lang="ru-RU" sz="2400" b="1" i="1" dirty="0" err="1">
                <a:latin typeface="Constantia" pitchFamily="18" charset="0"/>
              </a:rPr>
              <a:t>полюси</a:t>
            </a:r>
            <a:r>
              <a:rPr lang="ru-RU" sz="2400" b="1" i="1" dirty="0">
                <a:latin typeface="Constantia" pitchFamily="18" charset="0"/>
              </a:rPr>
              <a:t> – </a:t>
            </a:r>
            <a:r>
              <a:rPr lang="ru-RU" sz="2400" b="1" i="1" dirty="0" err="1">
                <a:latin typeface="Constantia" pitchFamily="18" charset="0"/>
              </a:rPr>
              <a:t>передній</a:t>
            </a:r>
            <a:r>
              <a:rPr lang="ru-RU" sz="2400" b="1" i="1" dirty="0">
                <a:latin typeface="Constantia" pitchFamily="18" charset="0"/>
              </a:rPr>
              <a:t> і </a:t>
            </a:r>
            <a:r>
              <a:rPr lang="ru-RU" sz="2400" b="1" i="1" dirty="0" err="1">
                <a:latin typeface="Constantia" pitchFamily="18" charset="0"/>
              </a:rPr>
              <a:t>задній</a:t>
            </a:r>
            <a:r>
              <a:rPr lang="ru-RU" sz="2400" b="1" i="1" dirty="0">
                <a:latin typeface="Constantia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D:\Users\Makaveli\Documents\UDC Output Files\11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9632" y="332656"/>
            <a:ext cx="6696918" cy="612068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Содержимое 1"/>
          <p:cNvSpPr>
            <a:spLocks noGrp="1"/>
          </p:cNvSpPr>
          <p:nvPr>
            <p:ph idx="4294967295"/>
          </p:nvPr>
        </p:nvSpPr>
        <p:spPr>
          <a:xfrm>
            <a:off x="179512" y="1000125"/>
            <a:ext cx="8496944" cy="5525219"/>
          </a:xfrm>
        </p:spPr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en-US" sz="2000" dirty="0"/>
              <a:t>I</a:t>
            </a:r>
            <a:r>
              <a:rPr lang="ru-RU" sz="2000" dirty="0"/>
              <a:t>. </a:t>
            </a:r>
            <a:r>
              <a:rPr lang="ru-RU" sz="2000" dirty="0" err="1"/>
              <a:t>Фіброзна</a:t>
            </a:r>
            <a:r>
              <a:rPr lang="ru-RU" sz="2000" dirty="0"/>
              <a:t> </a:t>
            </a:r>
            <a:r>
              <a:rPr lang="ru-RU" sz="2000" dirty="0" err="1"/>
              <a:t>оболонка</a:t>
            </a:r>
            <a:endParaRPr lang="ru-RU" sz="2000" dirty="0"/>
          </a:p>
          <a:p>
            <a:pPr marL="448056" lvl="1" indent="0" algn="just" eaLnBrk="1" hangingPunct="1">
              <a:buNone/>
            </a:pPr>
            <a:r>
              <a:rPr lang="ru-RU" sz="2000" dirty="0"/>
              <a:t>1) </a:t>
            </a:r>
            <a:r>
              <a:rPr lang="ru-RU" sz="2000" dirty="0" err="1"/>
              <a:t>рогівка</a:t>
            </a:r>
            <a:r>
              <a:rPr lang="en-US" sz="2000" dirty="0"/>
              <a:t> - cornea</a:t>
            </a:r>
            <a:endParaRPr lang="ru-RU" sz="2000" dirty="0"/>
          </a:p>
          <a:p>
            <a:pPr marL="448056" lvl="1" indent="0" algn="just" eaLnBrk="1" hangingPunct="1">
              <a:buNone/>
            </a:pPr>
            <a:r>
              <a:rPr lang="ru-RU" sz="2000" dirty="0"/>
              <a:t>2) склера</a:t>
            </a:r>
            <a:r>
              <a:rPr lang="en-US" sz="2000" dirty="0"/>
              <a:t> - sclera</a:t>
            </a:r>
            <a:endParaRPr lang="ru-RU" sz="2000" dirty="0"/>
          </a:p>
          <a:p>
            <a:pPr marL="448056" lvl="1" indent="0" algn="just" eaLnBrk="1" hangingPunct="1">
              <a:buNone/>
            </a:pPr>
            <a:r>
              <a:rPr lang="ru-RU" sz="2000" dirty="0"/>
              <a:t>3) </a:t>
            </a:r>
            <a:r>
              <a:rPr lang="ru-RU" sz="2000" dirty="0" err="1"/>
              <a:t>лімб</a:t>
            </a:r>
            <a:r>
              <a:rPr lang="ru-RU" sz="2000" dirty="0"/>
              <a:t> – край – </a:t>
            </a:r>
            <a:r>
              <a:rPr lang="en-US" sz="2000" dirty="0" err="1"/>
              <a:t>limbus</a:t>
            </a:r>
            <a:endParaRPr lang="ru-RU" sz="2000" dirty="0"/>
          </a:p>
          <a:p>
            <a:pPr marL="448056" lvl="1" indent="0" algn="just" eaLnBrk="1" hangingPunct="1">
              <a:buNone/>
            </a:pPr>
            <a:r>
              <a:rPr lang="ru-RU" sz="2000" dirty="0"/>
              <a:t>4) </a:t>
            </a:r>
            <a:r>
              <a:rPr lang="ru-RU" sz="2000" dirty="0" err="1"/>
              <a:t>венозний</a:t>
            </a:r>
            <a:r>
              <a:rPr lang="ru-RU" sz="2000" dirty="0"/>
              <a:t> синус </a:t>
            </a:r>
            <a:r>
              <a:rPr lang="ru-RU" sz="2000" dirty="0" err="1"/>
              <a:t>склери</a:t>
            </a:r>
            <a:r>
              <a:rPr lang="ru-RU" sz="2000" dirty="0"/>
              <a:t> (</a:t>
            </a:r>
            <a:r>
              <a:rPr lang="ru-RU" sz="2000" dirty="0" err="1"/>
              <a:t>Шлеммов</a:t>
            </a:r>
            <a:r>
              <a:rPr lang="ru-RU" sz="2000" dirty="0"/>
              <a:t> канал) – </a:t>
            </a:r>
            <a:r>
              <a:rPr lang="en-US" sz="2000" dirty="0"/>
              <a:t>sinus </a:t>
            </a:r>
            <a:r>
              <a:rPr lang="en-US" sz="2000" dirty="0" err="1"/>
              <a:t>venosus</a:t>
            </a:r>
            <a:r>
              <a:rPr lang="en-US" sz="2000" dirty="0"/>
              <a:t> </a:t>
            </a:r>
            <a:r>
              <a:rPr lang="en-US" sz="2000" dirty="0" err="1"/>
              <a:t>sclere</a:t>
            </a:r>
            <a:r>
              <a:rPr lang="en-US" sz="2000" dirty="0"/>
              <a:t>.</a:t>
            </a:r>
          </a:p>
          <a:p>
            <a:pPr algn="just"/>
            <a:endParaRPr lang="uk-UA" sz="2000" dirty="0"/>
          </a:p>
          <a:p>
            <a:pPr algn="just"/>
            <a:r>
              <a:rPr lang="en-US" sz="2000" dirty="0"/>
              <a:t>II</a:t>
            </a:r>
            <a:r>
              <a:rPr lang="ru-RU" sz="2000" dirty="0"/>
              <a:t>. </a:t>
            </a:r>
            <a:r>
              <a:rPr lang="ru-RU" sz="2000" dirty="0" err="1"/>
              <a:t>Судинна</a:t>
            </a:r>
            <a:r>
              <a:rPr lang="ru-RU" sz="2000" dirty="0"/>
              <a:t> </a:t>
            </a:r>
            <a:r>
              <a:rPr lang="ru-RU" sz="2000" dirty="0" err="1"/>
              <a:t>оболонка</a:t>
            </a:r>
            <a:r>
              <a:rPr lang="ru-RU" sz="2000" dirty="0"/>
              <a:t> – </a:t>
            </a:r>
            <a:r>
              <a:rPr lang="en-US" sz="2000" dirty="0"/>
              <a:t>tunica </a:t>
            </a:r>
            <a:r>
              <a:rPr lang="en-US" sz="2000" dirty="0" err="1"/>
              <a:t>vasculosa</a:t>
            </a:r>
            <a:r>
              <a:rPr lang="en-US" sz="2000" dirty="0"/>
              <a:t> </a:t>
            </a:r>
            <a:r>
              <a:rPr lang="en-US" sz="2000" dirty="0" err="1"/>
              <a:t>bulbi</a:t>
            </a:r>
            <a:endParaRPr lang="en-US" sz="2000" dirty="0"/>
          </a:p>
          <a:p>
            <a:pPr marL="448056" lvl="1" indent="0" algn="just">
              <a:buNone/>
            </a:pPr>
            <a:r>
              <a:rPr lang="en-US" sz="2000" dirty="0"/>
              <a:t>1) </a:t>
            </a:r>
            <a:r>
              <a:rPr lang="ru-RU" sz="2000" dirty="0" err="1"/>
              <a:t>власне</a:t>
            </a:r>
            <a:r>
              <a:rPr lang="ru-RU" sz="2000" dirty="0"/>
              <a:t> </a:t>
            </a:r>
            <a:r>
              <a:rPr lang="ru-RU" sz="2000" dirty="0" err="1"/>
              <a:t>судинна</a:t>
            </a:r>
            <a:r>
              <a:rPr lang="ru-RU" sz="2000" dirty="0"/>
              <a:t> – </a:t>
            </a:r>
            <a:r>
              <a:rPr lang="en-US" sz="2000" dirty="0" err="1"/>
              <a:t>choroidea</a:t>
            </a:r>
            <a:endParaRPr lang="ru-RU" sz="2000" dirty="0"/>
          </a:p>
          <a:p>
            <a:pPr marL="448056" lvl="1" indent="0" algn="just">
              <a:buNone/>
            </a:pPr>
            <a:r>
              <a:rPr lang="ru-RU" sz="2000" dirty="0"/>
              <a:t>2) </a:t>
            </a:r>
            <a:r>
              <a:rPr lang="ru-RU" sz="2000" dirty="0" err="1"/>
              <a:t>війкове</a:t>
            </a:r>
            <a:r>
              <a:rPr lang="ru-RU" sz="2000" dirty="0"/>
              <a:t> </a:t>
            </a:r>
            <a:r>
              <a:rPr lang="ru-RU" sz="2000" dirty="0" err="1"/>
              <a:t>тіло</a:t>
            </a:r>
            <a:r>
              <a:rPr lang="ru-RU" sz="2000" dirty="0"/>
              <a:t> – </a:t>
            </a:r>
            <a:r>
              <a:rPr lang="en-US" sz="2000" dirty="0"/>
              <a:t>corpus </a:t>
            </a:r>
            <a:r>
              <a:rPr lang="en-US" sz="2000" dirty="0" err="1"/>
              <a:t>ciliare</a:t>
            </a:r>
            <a:endParaRPr lang="ru-RU" sz="2000" dirty="0"/>
          </a:p>
          <a:p>
            <a:pPr marL="448056" lvl="1" indent="0" algn="just">
              <a:buNone/>
            </a:pPr>
            <a:r>
              <a:rPr lang="ru-RU" sz="2000" dirty="0"/>
              <a:t>3) </a:t>
            </a:r>
            <a:r>
              <a:rPr lang="ru-RU" sz="2000" dirty="0" err="1"/>
              <a:t>райдужка</a:t>
            </a:r>
            <a:r>
              <a:rPr lang="ru-RU" sz="2000" dirty="0"/>
              <a:t> – </a:t>
            </a:r>
            <a:r>
              <a:rPr lang="en-US" sz="2000" dirty="0"/>
              <a:t>iris </a:t>
            </a:r>
            <a:endParaRPr lang="ru-RU" sz="2000" dirty="0"/>
          </a:p>
          <a:p>
            <a:pPr marL="448056" lvl="1" indent="0" algn="just">
              <a:buNone/>
            </a:pPr>
            <a:r>
              <a:rPr lang="ru-RU" sz="2000" dirty="0"/>
              <a:t>	</a:t>
            </a:r>
            <a:r>
              <a:rPr lang="en-US" sz="2000" dirty="0"/>
              <a:t>(</a:t>
            </a:r>
            <a:r>
              <a:rPr lang="ru-RU" sz="2000" dirty="0" err="1"/>
              <a:t>має</a:t>
            </a:r>
            <a:r>
              <a:rPr lang="ru-RU" sz="2000" dirty="0"/>
              <a:t> </a:t>
            </a:r>
            <a:r>
              <a:rPr lang="ru-RU" sz="2000" dirty="0" err="1"/>
              <a:t>вільний</a:t>
            </a:r>
            <a:r>
              <a:rPr lang="ru-RU" sz="2000" dirty="0"/>
              <a:t> край і </a:t>
            </a:r>
            <a:r>
              <a:rPr lang="ru-RU" sz="2000" dirty="0" err="1"/>
              <a:t>війчастий</a:t>
            </a:r>
            <a:r>
              <a:rPr lang="ru-RU" sz="2000" dirty="0"/>
              <a:t> край)</a:t>
            </a:r>
          </a:p>
          <a:p>
            <a:pPr marL="448056" lvl="1" indent="0" algn="just">
              <a:buNone/>
            </a:pPr>
            <a:r>
              <a:rPr lang="ru-RU" sz="2000" dirty="0"/>
              <a:t>4) </a:t>
            </a:r>
            <a:r>
              <a:rPr lang="ru-RU" sz="2000" dirty="0" err="1"/>
              <a:t>зіниця</a:t>
            </a:r>
            <a:r>
              <a:rPr lang="ru-RU" sz="2000" dirty="0"/>
              <a:t> – </a:t>
            </a:r>
            <a:r>
              <a:rPr lang="en-US" sz="2000" dirty="0" err="1"/>
              <a:t>pupilla</a:t>
            </a:r>
            <a:endParaRPr lang="ru-RU" sz="2000" dirty="0"/>
          </a:p>
          <a:p>
            <a:pPr marL="448056" lvl="1" indent="0" algn="just">
              <a:buNone/>
            </a:pPr>
            <a:r>
              <a:rPr lang="ru-RU" sz="2000" dirty="0"/>
              <a:t>5) м</a:t>
            </a:r>
            <a:r>
              <a:rPr lang="en-US" sz="2000" dirty="0"/>
              <a:t>’</a:t>
            </a:r>
            <a:r>
              <a:rPr lang="uk-UA" sz="2000" dirty="0" err="1"/>
              <a:t>язи</a:t>
            </a:r>
            <a:r>
              <a:rPr lang="ru-RU" sz="2000" dirty="0"/>
              <a:t> </a:t>
            </a:r>
            <a:r>
              <a:rPr lang="ru-RU" sz="2000" dirty="0" err="1"/>
              <a:t>райдужки</a:t>
            </a:r>
            <a:r>
              <a:rPr lang="ru-RU" sz="2000" dirty="0"/>
              <a:t> – </a:t>
            </a:r>
            <a:r>
              <a:rPr lang="en-US" sz="2000" dirty="0"/>
              <a:t>m. sphincter </a:t>
            </a:r>
            <a:r>
              <a:rPr lang="en-US" sz="2000" dirty="0" err="1"/>
              <a:t>pupillae</a:t>
            </a:r>
            <a:r>
              <a:rPr lang="en-US" sz="2000" dirty="0"/>
              <a:t>, </a:t>
            </a:r>
            <a:endParaRPr lang="ru-RU" sz="2000" dirty="0"/>
          </a:p>
          <a:p>
            <a:pPr marL="448056" lvl="1" indent="0" algn="just">
              <a:buNone/>
            </a:pPr>
            <a:r>
              <a:rPr lang="ru-RU" sz="2000" dirty="0"/>
              <a:t>			                  </a:t>
            </a:r>
            <a:r>
              <a:rPr lang="en-US" sz="2000" dirty="0"/>
              <a:t>m. dilatator </a:t>
            </a:r>
            <a:r>
              <a:rPr lang="en-US" sz="2000" dirty="0" err="1"/>
              <a:t>pupillae</a:t>
            </a:r>
            <a:endParaRPr lang="ru-RU" sz="2000" dirty="0"/>
          </a:p>
          <a:p>
            <a:pPr marL="448056" lvl="1" indent="0" algn="just">
              <a:buNone/>
            </a:pPr>
            <a:r>
              <a:rPr lang="ru-RU" sz="2000" dirty="0"/>
              <a:t>6) </a:t>
            </a:r>
            <a:r>
              <a:rPr lang="ru-RU" sz="2000" dirty="0" err="1"/>
              <a:t>війчасті</a:t>
            </a:r>
            <a:r>
              <a:rPr lang="ru-RU" sz="2000" dirty="0"/>
              <a:t> </a:t>
            </a:r>
            <a:r>
              <a:rPr lang="ru-RU" sz="2000" dirty="0" err="1"/>
              <a:t>відростки</a:t>
            </a:r>
            <a:r>
              <a:rPr lang="ru-RU" sz="2000" dirty="0"/>
              <a:t> – </a:t>
            </a:r>
            <a:r>
              <a:rPr lang="en-US" sz="2000" dirty="0" err="1"/>
              <a:t>processus</a:t>
            </a:r>
            <a:r>
              <a:rPr lang="en-US" sz="2000" dirty="0"/>
              <a:t> </a:t>
            </a:r>
            <a:r>
              <a:rPr lang="en-US" sz="2000" dirty="0" err="1"/>
              <a:t>ciliares</a:t>
            </a:r>
            <a:r>
              <a:rPr lang="ru-RU" sz="2000" dirty="0"/>
              <a:t> – </a:t>
            </a:r>
            <a:r>
              <a:rPr lang="ru-RU" sz="2000" dirty="0" err="1"/>
              <a:t>виробляють</a:t>
            </a:r>
            <a:r>
              <a:rPr lang="ru-RU" sz="2000" dirty="0"/>
              <a:t> </a:t>
            </a:r>
            <a:r>
              <a:rPr lang="ru-RU" sz="2000" dirty="0" err="1"/>
              <a:t>водянисту</a:t>
            </a:r>
            <a:r>
              <a:rPr lang="ru-RU" sz="2000" dirty="0"/>
              <a:t> </a:t>
            </a:r>
            <a:r>
              <a:rPr lang="ru-RU" sz="2000" dirty="0" err="1"/>
              <a:t>вологу</a:t>
            </a:r>
            <a:r>
              <a:rPr lang="ru-RU" sz="2000" dirty="0"/>
              <a:t> - </a:t>
            </a:r>
            <a:r>
              <a:rPr lang="uk-UA" sz="2000" dirty="0"/>
              <a:t> </a:t>
            </a:r>
            <a:r>
              <a:rPr lang="en-US" sz="2000" dirty="0"/>
              <a:t>humor </a:t>
            </a:r>
            <a:r>
              <a:rPr lang="en-US" sz="2000" dirty="0" err="1"/>
              <a:t>aquosus</a:t>
            </a:r>
            <a:r>
              <a:rPr lang="en-US" sz="2000" dirty="0"/>
              <a:t>.</a:t>
            </a:r>
          </a:p>
          <a:p>
            <a:pPr marL="448056" lvl="1" indent="0" algn="just">
              <a:buNone/>
            </a:pPr>
            <a:r>
              <a:rPr lang="ru-RU" sz="2000" dirty="0" err="1"/>
              <a:t>Пристосування</a:t>
            </a:r>
            <a:r>
              <a:rPr lang="ru-RU" sz="2000" dirty="0"/>
              <a:t> ока до </a:t>
            </a:r>
            <a:r>
              <a:rPr lang="ru-RU" sz="2000" dirty="0" err="1"/>
              <a:t>освітленості</a:t>
            </a:r>
            <a:r>
              <a:rPr lang="ru-RU" sz="2000" dirty="0"/>
              <a:t> </a:t>
            </a:r>
            <a:r>
              <a:rPr lang="ru-RU" sz="2000" dirty="0" err="1"/>
              <a:t>називається</a:t>
            </a:r>
            <a:r>
              <a:rPr lang="ru-RU" sz="2000" dirty="0"/>
              <a:t> – </a:t>
            </a:r>
            <a:r>
              <a:rPr lang="en-US" sz="2000" b="1" dirty="0" err="1"/>
              <a:t>adaptatio</a:t>
            </a:r>
            <a:r>
              <a:rPr lang="en-US" sz="2000" b="1" dirty="0"/>
              <a:t>.</a:t>
            </a:r>
            <a:endParaRPr lang="ru-RU" sz="2000" b="1" dirty="0"/>
          </a:p>
          <a:p>
            <a:pPr lvl="1" algn="just" eaLnBrk="1" hangingPunct="1"/>
            <a:endParaRPr lang="en-US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39552" y="80963"/>
            <a:ext cx="8229600" cy="755749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Оболонки</a:t>
            </a:r>
            <a:r>
              <a:rPr lang="ru-RU" sz="48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очного </a:t>
            </a:r>
            <a:r>
              <a:rPr lang="ru-RU" sz="48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яблука</a:t>
            </a:r>
            <a:endParaRPr lang="ru-RU" sz="48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11560" y="155745"/>
            <a:ext cx="7776864" cy="6441607"/>
            <a:chOff x="611560" y="155745"/>
            <a:chExt cx="7776864" cy="6441607"/>
          </a:xfrm>
        </p:grpSpPr>
        <p:pic>
          <p:nvPicPr>
            <p:cNvPr id="2" name="Рисунок 1" descr="Безимени-1 копия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1560" y="155745"/>
              <a:ext cx="7776864" cy="6441607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6300192" y="260648"/>
              <a:ext cx="1584176" cy="2880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134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Users\Makaveli\Documents\UDC Output Files\110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476672"/>
            <a:ext cx="8785225" cy="58326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1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36576" indent="0" algn="just" eaLnBrk="1" hangingPunct="1">
              <a:buNone/>
            </a:pPr>
            <a:endParaRPr lang="ru-RU" sz="2000" dirty="0"/>
          </a:p>
        </p:txBody>
      </p:sp>
      <p:pic>
        <p:nvPicPr>
          <p:cNvPr id="10243" name="Picture 3" descr="D:\Users\Makaveli\Documents\UDC Output Files\1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374441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D:\Users\Makaveli\Documents\UDC Output Files\1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39604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1"/>
          <p:cNvSpPr>
            <a:spLocks noGrp="1"/>
          </p:cNvSpPr>
          <p:nvPr>
            <p:ph idx="4294967295"/>
          </p:nvPr>
        </p:nvSpPr>
        <p:spPr>
          <a:xfrm>
            <a:off x="500063" y="1428750"/>
            <a:ext cx="8643937" cy="5000625"/>
          </a:xfrm>
        </p:spPr>
        <p:txBody>
          <a:bodyPr>
            <a:normAutofit/>
          </a:bodyPr>
          <a:lstStyle/>
          <a:p>
            <a:pPr marL="36576" indent="0" eaLnBrk="1" hangingPunct="1">
              <a:buNone/>
            </a:pPr>
            <a:r>
              <a:rPr lang="ru-RU" sz="2400" dirty="0"/>
              <a:t>І. 1. </a:t>
            </a:r>
            <a:r>
              <a:rPr lang="ru-RU" sz="2400" dirty="0" err="1"/>
              <a:t>Зовнішня</a:t>
            </a:r>
            <a:r>
              <a:rPr lang="ru-RU" sz="2400" dirty="0"/>
              <a:t> – </a:t>
            </a:r>
            <a:r>
              <a:rPr lang="ru-RU" sz="2400" dirty="0" err="1"/>
              <a:t>пігментний</a:t>
            </a:r>
            <a:r>
              <a:rPr lang="ru-RU" sz="2400" dirty="0"/>
              <a:t> шар </a:t>
            </a:r>
            <a:r>
              <a:rPr lang="ru-RU" sz="2400" dirty="0" err="1"/>
              <a:t>сітківки</a:t>
            </a:r>
            <a:r>
              <a:rPr lang="ru-RU" sz="2400" dirty="0"/>
              <a:t>.</a:t>
            </a:r>
            <a:r>
              <a:rPr lang="en-US" sz="2400" dirty="0"/>
              <a:t>    </a:t>
            </a:r>
            <a:endParaRPr lang="ru-RU" sz="2400" dirty="0"/>
          </a:p>
          <a:p>
            <a:pPr marL="36513" indent="230188" eaLnBrk="1" hangingPunct="1">
              <a:buNone/>
            </a:pPr>
            <a:r>
              <a:rPr lang="ru-RU" sz="2400" dirty="0"/>
              <a:t>2. </a:t>
            </a:r>
            <a:r>
              <a:rPr lang="ru-RU" sz="2400" dirty="0" err="1"/>
              <a:t>Внутрішня</a:t>
            </a:r>
            <a:r>
              <a:rPr lang="ru-RU" sz="2400" dirty="0"/>
              <a:t> – </a:t>
            </a:r>
            <a:r>
              <a:rPr lang="ru-RU" sz="2400" dirty="0" err="1"/>
              <a:t>нервова</a:t>
            </a:r>
            <a:r>
              <a:rPr lang="ru-RU" sz="2400" dirty="0"/>
              <a:t> </a:t>
            </a:r>
            <a:r>
              <a:rPr lang="ru-RU" sz="2400" dirty="0" err="1"/>
              <a:t>частина</a:t>
            </a:r>
            <a:r>
              <a:rPr lang="ru-RU" sz="2400" dirty="0"/>
              <a:t> – </a:t>
            </a:r>
            <a:r>
              <a:rPr lang="en-US" sz="2400" dirty="0"/>
              <a:t>pars nervosa – </a:t>
            </a:r>
            <a:r>
              <a:rPr lang="ru-RU" sz="2400" dirty="0" err="1"/>
              <a:t>світлочутлива</a:t>
            </a:r>
            <a:r>
              <a:rPr lang="ru-RU" sz="2400" dirty="0"/>
              <a:t>,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зорові</a:t>
            </a:r>
            <a:r>
              <a:rPr lang="ru-RU" sz="2400" dirty="0"/>
              <a:t> </a:t>
            </a:r>
            <a:r>
              <a:rPr lang="ru-RU" sz="2400" dirty="0" err="1"/>
              <a:t>клітини</a:t>
            </a:r>
            <a:r>
              <a:rPr lang="ru-RU" sz="2400" dirty="0"/>
              <a:t> – палочки та колбочки.</a:t>
            </a:r>
          </a:p>
          <a:p>
            <a:pPr marL="36576" indent="0" eaLnBrk="1" hangingPunct="1">
              <a:buNone/>
            </a:pPr>
            <a:endParaRPr lang="uk-UA" sz="2400" dirty="0"/>
          </a:p>
          <a:p>
            <a:pPr marL="36576" indent="0" eaLnBrk="1" hangingPunct="1">
              <a:buNone/>
            </a:pPr>
            <a:r>
              <a:rPr lang="en-US" sz="2400" dirty="0"/>
              <a:t>II. 1.</a:t>
            </a:r>
            <a:r>
              <a:rPr lang="ru-RU" sz="2400" dirty="0"/>
              <a:t> </a:t>
            </a:r>
            <a:r>
              <a:rPr lang="ru-RU" sz="2400" dirty="0" err="1"/>
              <a:t>Палички</a:t>
            </a:r>
            <a:r>
              <a:rPr lang="ru-RU" sz="2400" dirty="0"/>
              <a:t> -</a:t>
            </a:r>
            <a:r>
              <a:rPr lang="en-US" sz="2400" dirty="0"/>
              <a:t> </a:t>
            </a:r>
            <a:r>
              <a:rPr lang="en-US" sz="2400" dirty="0" err="1"/>
              <a:t>cellulae</a:t>
            </a:r>
            <a:r>
              <a:rPr lang="en-US" sz="2400" dirty="0"/>
              <a:t> </a:t>
            </a:r>
            <a:r>
              <a:rPr lang="en-US" sz="2400" dirty="0" err="1"/>
              <a:t>opticae</a:t>
            </a:r>
            <a:r>
              <a:rPr lang="en-US" sz="2400" dirty="0"/>
              <a:t> </a:t>
            </a:r>
            <a:r>
              <a:rPr lang="en-US" sz="2400" dirty="0" err="1"/>
              <a:t>bacilliformes</a:t>
            </a:r>
            <a:r>
              <a:rPr lang="ru-RU" sz="2400" dirty="0"/>
              <a:t> – 130млн.</a:t>
            </a:r>
            <a:endParaRPr lang="uk-UA" sz="2400" dirty="0"/>
          </a:p>
          <a:p>
            <a:pPr marL="36513" indent="325438" eaLnBrk="1" hangingPunct="1">
              <a:buNone/>
            </a:pPr>
            <a:r>
              <a:rPr lang="en-US" sz="2400" dirty="0"/>
              <a:t>2.</a:t>
            </a:r>
            <a:r>
              <a:rPr lang="ru-RU" sz="2400" dirty="0"/>
              <a:t> Колбочки -</a:t>
            </a:r>
            <a:r>
              <a:rPr lang="en-US" sz="2400" dirty="0"/>
              <a:t> </a:t>
            </a:r>
            <a:r>
              <a:rPr lang="en-US" sz="2400" dirty="0" err="1"/>
              <a:t>cellulae</a:t>
            </a:r>
            <a:r>
              <a:rPr lang="en-US" sz="2400" dirty="0"/>
              <a:t> </a:t>
            </a:r>
            <a:r>
              <a:rPr lang="en-US" sz="2400" dirty="0" err="1"/>
              <a:t>opticae</a:t>
            </a:r>
            <a:r>
              <a:rPr lang="en-US" sz="2400" dirty="0"/>
              <a:t> </a:t>
            </a:r>
            <a:r>
              <a:rPr lang="en-US" sz="2400" dirty="0" err="1"/>
              <a:t>coniformes</a:t>
            </a:r>
            <a:r>
              <a:rPr lang="en-US" sz="2400" dirty="0"/>
              <a:t> – </a:t>
            </a:r>
            <a:r>
              <a:rPr lang="ru-RU" sz="2400" dirty="0"/>
              <a:t>6,7 млн.</a:t>
            </a:r>
          </a:p>
          <a:p>
            <a:pPr marL="36513" indent="325438" eaLnBrk="1" hangingPunct="1">
              <a:buNone/>
            </a:pPr>
            <a:r>
              <a:rPr lang="ru-RU" sz="2400" dirty="0"/>
              <a:t>3. </a:t>
            </a:r>
            <a:r>
              <a:rPr lang="ru-RU" sz="2400" dirty="0" err="1"/>
              <a:t>Біполярні</a:t>
            </a:r>
            <a:r>
              <a:rPr lang="ru-RU" sz="2400" dirty="0"/>
              <a:t> </a:t>
            </a:r>
            <a:r>
              <a:rPr lang="ru-RU" sz="2400" dirty="0" err="1"/>
              <a:t>нервові</a:t>
            </a:r>
            <a:r>
              <a:rPr lang="ru-RU" sz="2400" dirty="0"/>
              <a:t> </a:t>
            </a:r>
            <a:r>
              <a:rPr lang="ru-RU" sz="2400" dirty="0" err="1"/>
              <a:t>клітини</a:t>
            </a:r>
            <a:r>
              <a:rPr lang="ru-RU" sz="2400" dirty="0"/>
              <a:t>.</a:t>
            </a:r>
          </a:p>
          <a:p>
            <a:pPr marL="36513" indent="325438" eaLnBrk="1" hangingPunct="1">
              <a:buNone/>
            </a:pPr>
            <a:r>
              <a:rPr lang="ru-RU" sz="2400" dirty="0"/>
              <a:t>4. </a:t>
            </a:r>
            <a:r>
              <a:rPr lang="ru-RU" sz="2400" dirty="0" err="1"/>
              <a:t>Гангліозні</a:t>
            </a:r>
            <a:r>
              <a:rPr lang="ru-RU" sz="2400" dirty="0"/>
              <a:t> </a:t>
            </a:r>
            <a:r>
              <a:rPr lang="ru-RU" sz="2400" dirty="0" err="1"/>
              <a:t>клітини</a:t>
            </a:r>
            <a:r>
              <a:rPr lang="ru-RU" sz="2400" dirty="0"/>
              <a:t>.</a:t>
            </a:r>
          </a:p>
          <a:p>
            <a:pPr marL="36513" indent="325438" eaLnBrk="1" hangingPunct="1">
              <a:buNone/>
            </a:pPr>
            <a:r>
              <a:rPr lang="ru-RU" sz="2400" dirty="0"/>
              <a:t>5. Диск </a:t>
            </a:r>
            <a:r>
              <a:rPr lang="ru-RU" sz="2400" dirty="0" err="1"/>
              <a:t>зорового</a:t>
            </a:r>
            <a:r>
              <a:rPr lang="ru-RU" sz="2400" dirty="0"/>
              <a:t> нерва – </a:t>
            </a:r>
            <a:r>
              <a:rPr lang="en-US" sz="2400" dirty="0"/>
              <a:t>discus n. </a:t>
            </a:r>
            <a:r>
              <a:rPr lang="en-US" sz="2400" dirty="0" err="1"/>
              <a:t>optici</a:t>
            </a:r>
            <a:r>
              <a:rPr lang="en-US" sz="2400" dirty="0"/>
              <a:t>  - </a:t>
            </a:r>
            <a:r>
              <a:rPr lang="ru-RU" sz="2400" dirty="0" err="1"/>
              <a:t>сліпа</a:t>
            </a:r>
            <a:r>
              <a:rPr lang="ru-RU" sz="2400" dirty="0"/>
              <a:t> </a:t>
            </a:r>
            <a:r>
              <a:rPr lang="ru-RU" sz="2400" dirty="0" err="1"/>
              <a:t>пляма</a:t>
            </a:r>
            <a:r>
              <a:rPr lang="ru-RU" sz="2400" dirty="0"/>
              <a:t>.</a:t>
            </a:r>
          </a:p>
          <a:p>
            <a:pPr marL="36576" indent="0" eaLnBrk="1" hangingPunct="1">
              <a:buNone/>
            </a:pPr>
            <a:r>
              <a:rPr lang="ru-RU" sz="2400" dirty="0"/>
              <a:t>    6. </a:t>
            </a:r>
            <a:r>
              <a:rPr lang="ru-RU" sz="2400" dirty="0" err="1"/>
              <a:t>Пляма</a:t>
            </a:r>
            <a:r>
              <a:rPr lang="ru-RU" sz="2400" dirty="0"/>
              <a:t> (</a:t>
            </a:r>
            <a:r>
              <a:rPr lang="ru-RU" sz="2400" dirty="0" err="1"/>
              <a:t>жовта</a:t>
            </a:r>
            <a:r>
              <a:rPr lang="ru-RU" sz="2400" dirty="0"/>
              <a:t>) – </a:t>
            </a:r>
            <a:r>
              <a:rPr lang="en-US" sz="2400" dirty="0"/>
              <a:t>macula (</a:t>
            </a:r>
            <a:r>
              <a:rPr lang="en-US" sz="2400" dirty="0" err="1"/>
              <a:t>lutea</a:t>
            </a:r>
            <a:r>
              <a:rPr lang="en-US" sz="2400" dirty="0"/>
              <a:t>) – </a:t>
            </a:r>
            <a:r>
              <a:rPr lang="ru-RU" sz="2400" dirty="0" err="1"/>
              <a:t>місце</a:t>
            </a:r>
            <a:r>
              <a:rPr lang="ru-RU" sz="2400" dirty="0"/>
              <a:t> </a:t>
            </a:r>
            <a:r>
              <a:rPr lang="ru-RU" sz="2400" dirty="0" err="1"/>
              <a:t>найкращого</a:t>
            </a:r>
            <a:r>
              <a:rPr lang="ru-RU" sz="2400" dirty="0"/>
              <a:t> </a:t>
            </a:r>
            <a:r>
              <a:rPr lang="ru-RU" sz="2400" dirty="0" err="1"/>
              <a:t>зору</a:t>
            </a:r>
            <a:r>
              <a:rPr lang="ru-RU" sz="2400" dirty="0"/>
              <a:t> (колбочки).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460432" cy="111636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 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Внутрішня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оболонка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–</a:t>
            </a:r>
            <a:r>
              <a:rPr lang="en-US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tunica</a:t>
            </a:r>
            <a:r>
              <a:rPr lang="uk-UA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en-US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interna</a:t>
            </a:r>
            <a:r>
              <a:rPr lang="en-US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,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сітківка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- </a:t>
            </a:r>
            <a:r>
              <a:rPr lang="en-US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retina.</a:t>
            </a:r>
            <a:endParaRPr lang="ru-RU" sz="36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Users\Makaveli\Documents\UDC Output Files\1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"/>
            <a:ext cx="4170362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D:\Users\Makaveli\Documents\UDC Output Files\1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50"/>
            <a:ext cx="4214813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D:\Users\Makaveli\Documents\UDC Output Files\1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43313"/>
            <a:ext cx="4214813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1"/>
          <p:cNvSpPr>
            <a:spLocks noGrp="1"/>
          </p:cNvSpPr>
          <p:nvPr>
            <p:ph idx="4294967295"/>
          </p:nvPr>
        </p:nvSpPr>
        <p:spPr>
          <a:xfrm>
            <a:off x="323528" y="908720"/>
            <a:ext cx="8229600" cy="4464496"/>
          </a:xfrm>
        </p:spPr>
        <p:txBody>
          <a:bodyPr/>
          <a:lstStyle/>
          <a:p>
            <a:pPr eaLnBrk="1" hangingPunct="1"/>
            <a:r>
              <a:rPr lang="ru-RU" dirty="0" err="1"/>
              <a:t>Кришталик</a:t>
            </a:r>
            <a:r>
              <a:rPr lang="ru-RU" dirty="0"/>
              <a:t> – </a:t>
            </a:r>
            <a:r>
              <a:rPr lang="en-US" dirty="0"/>
              <a:t>lens</a:t>
            </a:r>
          </a:p>
          <a:p>
            <a:pPr eaLnBrk="1" hangingPunct="1"/>
            <a:r>
              <a:rPr lang="ru-RU" dirty="0" err="1"/>
              <a:t>Склоподібне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 – </a:t>
            </a:r>
            <a:r>
              <a:rPr lang="en-US" dirty="0"/>
              <a:t>corpus </a:t>
            </a:r>
            <a:r>
              <a:rPr lang="en-US" dirty="0" err="1"/>
              <a:t>vitreum</a:t>
            </a:r>
            <a:endParaRPr lang="en-US" dirty="0"/>
          </a:p>
          <a:p>
            <a:pPr eaLnBrk="1" hangingPunct="1"/>
            <a:r>
              <a:rPr lang="ru-RU" dirty="0" err="1"/>
              <a:t>Передня</a:t>
            </a:r>
            <a:r>
              <a:rPr lang="ru-RU" dirty="0"/>
              <a:t> камера ока – </a:t>
            </a:r>
            <a:r>
              <a:rPr lang="en-US" dirty="0"/>
              <a:t>camera anterior </a:t>
            </a:r>
            <a:r>
              <a:rPr lang="en-US" dirty="0" err="1"/>
              <a:t>bulbi</a:t>
            </a:r>
            <a:endParaRPr lang="en-US" dirty="0"/>
          </a:p>
          <a:p>
            <a:pPr eaLnBrk="1" hangingPunct="1"/>
            <a:r>
              <a:rPr lang="ru-RU" dirty="0" err="1"/>
              <a:t>Задня</a:t>
            </a:r>
            <a:r>
              <a:rPr lang="ru-RU" dirty="0"/>
              <a:t> камера ока – </a:t>
            </a:r>
            <a:r>
              <a:rPr lang="en-US" dirty="0"/>
              <a:t>camera posterior </a:t>
            </a:r>
            <a:r>
              <a:rPr lang="en-US" dirty="0" err="1"/>
              <a:t>bulbi</a:t>
            </a: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39552" y="206982"/>
            <a:ext cx="8229600" cy="73740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Ядро </a:t>
            </a:r>
            <a:r>
              <a:rPr lang="ru-RU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очного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яблука</a:t>
            </a:r>
            <a:endParaRPr lang="ru-RU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pic>
        <p:nvPicPr>
          <p:cNvPr id="14340" name="Picture 2" descr="D:\Users\Makaveli\Documents\UDC Output Files\1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573016"/>
            <a:ext cx="4824487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0FC61B-E56E-4251-A864-5F0574ACC3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4" t="7875" r="38871" b="18101"/>
          <a:stretch/>
        </p:blipFill>
        <p:spPr>
          <a:xfrm>
            <a:off x="1907704" y="816617"/>
            <a:ext cx="5364596" cy="58636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F3982C-1DA5-4EFE-B13F-8EDAB659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57606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2800" dirty="0"/>
              <a:t>Схема відтоку водянистої вологи – </a:t>
            </a:r>
            <a:r>
              <a:rPr lang="en-US" sz="2800" dirty="0"/>
              <a:t>humor </a:t>
            </a:r>
            <a:r>
              <a:rPr lang="en-US" sz="2800" dirty="0" err="1"/>
              <a:t>aquosus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96912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0" y="386122"/>
            <a:ext cx="7960659" cy="608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22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1"/>
          <p:cNvSpPr>
            <a:spLocks noGrp="1"/>
          </p:cNvSpPr>
          <p:nvPr>
            <p:ph idx="4294967295"/>
          </p:nvPr>
        </p:nvSpPr>
        <p:spPr>
          <a:xfrm>
            <a:off x="107504" y="1133856"/>
            <a:ext cx="8122096" cy="4950296"/>
          </a:xfrm>
        </p:spPr>
        <p:txBody>
          <a:bodyPr>
            <a:normAutofit/>
          </a:bodyPr>
          <a:lstStyle/>
          <a:p>
            <a:pPr marL="36576" indent="0" eaLnBrk="1" hangingPunct="1">
              <a:buNone/>
            </a:pPr>
            <a:r>
              <a:rPr lang="ru-RU" sz="2200" dirty="0" err="1"/>
              <a:t>Рогівка</a:t>
            </a:r>
            <a:r>
              <a:rPr lang="ru-RU" sz="2200" dirty="0"/>
              <a:t>, </a:t>
            </a:r>
            <a:r>
              <a:rPr lang="ru-RU" sz="2200" dirty="0" err="1"/>
              <a:t>кришталик</a:t>
            </a:r>
            <a:r>
              <a:rPr lang="ru-RU" sz="2200" dirty="0"/>
              <a:t>, </a:t>
            </a:r>
            <a:r>
              <a:rPr lang="ru-RU" sz="2200" dirty="0" err="1"/>
              <a:t>склоподібне</a:t>
            </a:r>
            <a:r>
              <a:rPr lang="ru-RU" sz="2200" dirty="0"/>
              <a:t> </a:t>
            </a:r>
            <a:r>
              <a:rPr lang="ru-RU" sz="2200" dirty="0" err="1"/>
              <a:t>тіло</a:t>
            </a:r>
            <a:r>
              <a:rPr lang="ru-RU" sz="2200" dirty="0"/>
              <a:t>, водяниста </a:t>
            </a:r>
            <a:r>
              <a:rPr lang="ru-RU" sz="2200" dirty="0" err="1"/>
              <a:t>волога</a:t>
            </a:r>
            <a:r>
              <a:rPr lang="ru-RU" sz="2200" dirty="0"/>
              <a:t> ока</a:t>
            </a:r>
          </a:p>
          <a:p>
            <a:pPr marL="36576" indent="0" eaLnBrk="1" hangingPunct="1">
              <a:buNone/>
            </a:pPr>
            <a:endParaRPr lang="ru-RU" sz="2200" dirty="0"/>
          </a:p>
          <a:p>
            <a:pPr marL="36576" indent="0" eaLnBrk="1" hangingPunct="1">
              <a:buNone/>
            </a:pPr>
            <a:r>
              <a:rPr lang="ru-RU" sz="2200" dirty="0" err="1"/>
              <a:t>Пристосування</a:t>
            </a:r>
            <a:r>
              <a:rPr lang="ru-RU" sz="2200" dirty="0"/>
              <a:t> ока до </a:t>
            </a:r>
            <a:r>
              <a:rPr lang="ru-RU" sz="2200" dirty="0" err="1"/>
              <a:t>чіткого</a:t>
            </a:r>
            <a:r>
              <a:rPr lang="ru-RU" sz="2200" dirty="0"/>
              <a:t> </a:t>
            </a:r>
            <a:r>
              <a:rPr lang="ru-RU" sz="2200" dirty="0" err="1"/>
              <a:t>бачення</a:t>
            </a:r>
            <a:r>
              <a:rPr lang="ru-RU" sz="2200" dirty="0"/>
              <a:t> </a:t>
            </a:r>
            <a:r>
              <a:rPr lang="ru-RU" sz="2200" dirty="0" err="1"/>
              <a:t>предметів</a:t>
            </a:r>
            <a:r>
              <a:rPr lang="ru-RU" sz="2200" dirty="0"/>
              <a:t>, </a:t>
            </a:r>
            <a:r>
              <a:rPr lang="ru-RU" sz="2200" dirty="0" err="1"/>
              <a:t>розміщених</a:t>
            </a:r>
            <a:r>
              <a:rPr lang="ru-RU" sz="2200" dirty="0"/>
              <a:t> на </a:t>
            </a:r>
            <a:r>
              <a:rPr lang="ru-RU" sz="2200" dirty="0" err="1"/>
              <a:t>різних</a:t>
            </a:r>
            <a:r>
              <a:rPr lang="ru-RU" sz="2200" dirty="0"/>
              <a:t> </a:t>
            </a:r>
            <a:r>
              <a:rPr lang="ru-RU" sz="2200" dirty="0" err="1"/>
              <a:t>відстанях</a:t>
            </a:r>
            <a:r>
              <a:rPr lang="ru-RU" sz="2200" dirty="0"/>
              <a:t>, </a:t>
            </a:r>
            <a:r>
              <a:rPr lang="ru-RU" sz="2200" dirty="0" err="1"/>
              <a:t>називається</a:t>
            </a:r>
            <a:r>
              <a:rPr lang="ru-RU" sz="2200" dirty="0"/>
              <a:t> </a:t>
            </a:r>
            <a:r>
              <a:rPr lang="ru-RU" sz="2200" dirty="0" err="1"/>
              <a:t>акомодація</a:t>
            </a:r>
            <a:r>
              <a:rPr lang="ru-RU" sz="2200" dirty="0"/>
              <a:t> – </a:t>
            </a:r>
            <a:r>
              <a:rPr lang="en-US" sz="2200" b="1" dirty="0" err="1"/>
              <a:t>accomodatio</a:t>
            </a:r>
            <a:endParaRPr lang="en-US" sz="22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188640"/>
            <a:ext cx="8496944" cy="79208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Оптичні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середовища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очного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яблука</a:t>
            </a:r>
            <a:endParaRPr lang="ru-RU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pic>
        <p:nvPicPr>
          <p:cNvPr id="15364" name="Picture 2" descr="D:\Users\Makaveli\Documents\UDC Output Files\1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996952"/>
            <a:ext cx="405253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1"/>
          <p:cNvSpPr>
            <a:spLocks noGrp="1"/>
          </p:cNvSpPr>
          <p:nvPr>
            <p:ph idx="4294967295"/>
          </p:nvPr>
        </p:nvSpPr>
        <p:spPr>
          <a:xfrm>
            <a:off x="225264" y="1340768"/>
            <a:ext cx="8523200" cy="5616624"/>
          </a:xfrm>
        </p:spPr>
        <p:txBody>
          <a:bodyPr>
            <a:normAutofit lnSpcReduction="10000"/>
          </a:bodyPr>
          <a:lstStyle/>
          <a:p>
            <a:r>
              <a:rPr lang="ru-RU" sz="2400" dirty="0" err="1"/>
              <a:t>Верхній</a:t>
            </a:r>
            <a:r>
              <a:rPr lang="ru-RU" sz="2400" dirty="0"/>
              <a:t> </a:t>
            </a:r>
            <a:r>
              <a:rPr lang="ru-RU" sz="2400" dirty="0" err="1"/>
              <a:t>прямий</a:t>
            </a:r>
            <a:r>
              <a:rPr lang="ru-RU" sz="2400" dirty="0"/>
              <a:t> м</a:t>
            </a:r>
            <a:r>
              <a:rPr lang="en-US" sz="2400" dirty="0"/>
              <a:t>’</a:t>
            </a:r>
            <a:r>
              <a:rPr lang="ru-RU" sz="2400" dirty="0" err="1"/>
              <a:t>яз</a:t>
            </a:r>
            <a:r>
              <a:rPr lang="ru-RU" sz="2400" dirty="0"/>
              <a:t> – </a:t>
            </a:r>
            <a:r>
              <a:rPr lang="en-US" sz="2400" dirty="0"/>
              <a:t>m. rectus superior –</a:t>
            </a:r>
            <a:r>
              <a:rPr lang="uk-UA" sz="2400" dirty="0"/>
              <a:t> </a:t>
            </a:r>
            <a:r>
              <a:rPr lang="en-US" sz="2400" dirty="0"/>
              <a:t>III </a:t>
            </a:r>
            <a:r>
              <a:rPr lang="uk-UA" sz="2400" dirty="0"/>
              <a:t>пара </a:t>
            </a:r>
            <a:r>
              <a:rPr lang="uk-UA" sz="2400" dirty="0" err="1"/>
              <a:t>черепн</a:t>
            </a:r>
            <a:r>
              <a:rPr lang="ru-RU" sz="2400" dirty="0" err="1"/>
              <a:t>и</a:t>
            </a:r>
            <a:r>
              <a:rPr lang="uk-UA" sz="2400" dirty="0"/>
              <a:t>х нервів (верхня гілка)</a:t>
            </a:r>
            <a:endParaRPr lang="en-US" sz="2400" dirty="0"/>
          </a:p>
          <a:p>
            <a:r>
              <a:rPr lang="ru-RU" sz="2400" dirty="0" err="1"/>
              <a:t>Нижній</a:t>
            </a:r>
            <a:r>
              <a:rPr lang="ru-RU" sz="2400" dirty="0"/>
              <a:t> </a:t>
            </a:r>
            <a:r>
              <a:rPr lang="ru-RU" sz="2400" dirty="0" err="1"/>
              <a:t>прямий</a:t>
            </a:r>
            <a:r>
              <a:rPr lang="ru-RU" sz="2400" dirty="0"/>
              <a:t> </a:t>
            </a:r>
            <a:r>
              <a:rPr lang="ru-RU" sz="2400" dirty="0" err="1"/>
              <a:t>м’яз</a:t>
            </a:r>
            <a:r>
              <a:rPr lang="ru-RU" sz="2400" dirty="0"/>
              <a:t> – </a:t>
            </a:r>
            <a:r>
              <a:rPr lang="en-US" sz="2400" dirty="0"/>
              <a:t>m. rectus inferior –</a:t>
            </a:r>
            <a:r>
              <a:rPr lang="uk-UA" sz="2400" dirty="0"/>
              <a:t> </a:t>
            </a:r>
            <a:r>
              <a:rPr lang="en-US" sz="2400" dirty="0"/>
              <a:t>III </a:t>
            </a:r>
            <a:r>
              <a:rPr lang="uk-UA" sz="2400" dirty="0"/>
              <a:t>пара </a:t>
            </a:r>
            <a:r>
              <a:rPr lang="uk-UA" sz="2400" dirty="0" err="1"/>
              <a:t>черепн</a:t>
            </a:r>
            <a:r>
              <a:rPr lang="ru-RU" sz="2400" dirty="0" err="1"/>
              <a:t>и</a:t>
            </a:r>
            <a:r>
              <a:rPr lang="uk-UA" sz="2400" dirty="0"/>
              <a:t>х нервів (нижня гілка)</a:t>
            </a:r>
            <a:endParaRPr lang="en-US" sz="2400" dirty="0"/>
          </a:p>
          <a:p>
            <a:r>
              <a:rPr lang="ru-RU" sz="2400" dirty="0" err="1"/>
              <a:t>Медіальний</a:t>
            </a:r>
            <a:r>
              <a:rPr lang="ru-RU" sz="2400" dirty="0"/>
              <a:t> </a:t>
            </a:r>
            <a:r>
              <a:rPr lang="ru-RU" sz="2400" dirty="0" err="1"/>
              <a:t>прямий</a:t>
            </a:r>
            <a:r>
              <a:rPr lang="ru-RU" sz="2400" dirty="0"/>
              <a:t> </a:t>
            </a:r>
            <a:r>
              <a:rPr lang="ru-RU" sz="2400" dirty="0" err="1"/>
              <a:t>м’яз</a:t>
            </a:r>
            <a:r>
              <a:rPr lang="ru-RU" sz="2400" dirty="0"/>
              <a:t> – </a:t>
            </a:r>
            <a:r>
              <a:rPr lang="en-US" sz="2400" dirty="0"/>
              <a:t>m. rectus </a:t>
            </a:r>
            <a:r>
              <a:rPr lang="en-US" sz="2400" dirty="0" err="1"/>
              <a:t>medialis</a:t>
            </a:r>
            <a:r>
              <a:rPr lang="uk-UA" sz="2400" dirty="0"/>
              <a:t> </a:t>
            </a:r>
            <a:r>
              <a:rPr lang="en-US" sz="2400" dirty="0"/>
              <a:t>–</a:t>
            </a:r>
            <a:r>
              <a:rPr lang="uk-UA" sz="2400" dirty="0"/>
              <a:t> </a:t>
            </a:r>
            <a:r>
              <a:rPr lang="en-US" sz="2400" dirty="0"/>
              <a:t>III </a:t>
            </a:r>
            <a:r>
              <a:rPr lang="uk-UA" sz="2400" dirty="0"/>
              <a:t>пара </a:t>
            </a:r>
            <a:r>
              <a:rPr lang="uk-UA" sz="2400" dirty="0" err="1"/>
              <a:t>черепн</a:t>
            </a:r>
            <a:r>
              <a:rPr lang="ru-RU" sz="2400" dirty="0" err="1"/>
              <a:t>и</a:t>
            </a:r>
            <a:r>
              <a:rPr lang="uk-UA" sz="2400" dirty="0"/>
              <a:t>х нервів (нижня гілка)</a:t>
            </a:r>
            <a:endParaRPr lang="en-US" sz="2400" dirty="0"/>
          </a:p>
          <a:p>
            <a:r>
              <a:rPr lang="ru-RU" sz="2400" dirty="0" err="1"/>
              <a:t>Латеральний</a:t>
            </a:r>
            <a:r>
              <a:rPr lang="ru-RU" sz="2400" dirty="0"/>
              <a:t> </a:t>
            </a:r>
            <a:r>
              <a:rPr lang="ru-RU" sz="2400" dirty="0" err="1"/>
              <a:t>прямий</a:t>
            </a:r>
            <a:r>
              <a:rPr lang="ru-RU" sz="2400" dirty="0"/>
              <a:t> </a:t>
            </a:r>
            <a:r>
              <a:rPr lang="ru-RU" sz="2400" dirty="0" err="1"/>
              <a:t>м’яз</a:t>
            </a:r>
            <a:r>
              <a:rPr lang="ru-RU" sz="2400" dirty="0"/>
              <a:t> – </a:t>
            </a:r>
            <a:r>
              <a:rPr lang="en-US" sz="2400" dirty="0"/>
              <a:t>m. rectus </a:t>
            </a:r>
            <a:r>
              <a:rPr lang="en-US" sz="2400" dirty="0" err="1"/>
              <a:t>lateralis</a:t>
            </a:r>
            <a:r>
              <a:rPr lang="uk-UA" sz="2400" dirty="0"/>
              <a:t> </a:t>
            </a:r>
            <a:r>
              <a:rPr lang="en-US" sz="2400" dirty="0"/>
              <a:t>–</a:t>
            </a:r>
            <a:r>
              <a:rPr lang="uk-UA" sz="2400" dirty="0"/>
              <a:t> </a:t>
            </a:r>
            <a:r>
              <a:rPr lang="en-US" sz="2400" dirty="0"/>
              <a:t>VI </a:t>
            </a:r>
            <a:r>
              <a:rPr lang="uk-UA" sz="2400" dirty="0"/>
              <a:t>пара </a:t>
            </a:r>
            <a:r>
              <a:rPr lang="uk-UA" sz="2400" dirty="0" err="1"/>
              <a:t>черепн</a:t>
            </a:r>
            <a:r>
              <a:rPr lang="ru-RU" sz="2400" dirty="0"/>
              <a:t>их</a:t>
            </a:r>
            <a:r>
              <a:rPr lang="uk-UA" sz="2400" dirty="0"/>
              <a:t> нервів</a:t>
            </a:r>
            <a:endParaRPr lang="en-US" sz="2400" dirty="0"/>
          </a:p>
          <a:p>
            <a:r>
              <a:rPr lang="ru-RU" sz="2400" dirty="0" err="1"/>
              <a:t>Верхній</a:t>
            </a:r>
            <a:r>
              <a:rPr lang="ru-RU" sz="2400" dirty="0"/>
              <a:t> </a:t>
            </a:r>
            <a:r>
              <a:rPr lang="ru-RU" sz="2400" dirty="0" err="1"/>
              <a:t>косий</a:t>
            </a:r>
            <a:r>
              <a:rPr lang="ru-RU" sz="2400" dirty="0"/>
              <a:t> </a:t>
            </a:r>
            <a:r>
              <a:rPr lang="ru-RU" sz="2400" dirty="0" err="1"/>
              <a:t>м’яз</a:t>
            </a:r>
            <a:r>
              <a:rPr lang="ru-RU" sz="2400" dirty="0"/>
              <a:t> – </a:t>
            </a:r>
            <a:r>
              <a:rPr lang="en-US" sz="2400" dirty="0"/>
              <a:t>m. obliquus superior</a:t>
            </a:r>
            <a:r>
              <a:rPr lang="uk-UA" sz="2400" dirty="0"/>
              <a:t> </a:t>
            </a:r>
            <a:r>
              <a:rPr lang="en-US" sz="2400" dirty="0"/>
              <a:t>–</a:t>
            </a:r>
            <a:r>
              <a:rPr lang="uk-UA" sz="2400" dirty="0"/>
              <a:t> </a:t>
            </a:r>
            <a:r>
              <a:rPr lang="en-US" sz="2400" dirty="0"/>
              <a:t>IV </a:t>
            </a:r>
            <a:r>
              <a:rPr lang="uk-UA" sz="2400" dirty="0"/>
              <a:t>пара </a:t>
            </a:r>
            <a:r>
              <a:rPr lang="uk-UA" sz="2400" dirty="0" err="1"/>
              <a:t>черепн</a:t>
            </a:r>
            <a:r>
              <a:rPr lang="ru-RU" sz="2400" dirty="0" err="1"/>
              <a:t>и</a:t>
            </a:r>
            <a:r>
              <a:rPr lang="uk-UA" sz="2400" dirty="0"/>
              <a:t>х нервів</a:t>
            </a:r>
            <a:endParaRPr lang="en-US" sz="2400" dirty="0"/>
          </a:p>
          <a:p>
            <a:r>
              <a:rPr lang="ru-RU" sz="2400" dirty="0" err="1"/>
              <a:t>Нижній</a:t>
            </a:r>
            <a:r>
              <a:rPr lang="ru-RU" sz="2400" dirty="0"/>
              <a:t> </a:t>
            </a:r>
            <a:r>
              <a:rPr lang="ru-RU" sz="2400" dirty="0" err="1"/>
              <a:t>косий</a:t>
            </a:r>
            <a:r>
              <a:rPr lang="ru-RU" sz="2400" dirty="0"/>
              <a:t> </a:t>
            </a:r>
            <a:r>
              <a:rPr lang="ru-RU" sz="2400" dirty="0" err="1"/>
              <a:t>м’яз</a:t>
            </a:r>
            <a:r>
              <a:rPr lang="ru-RU" sz="2400" dirty="0"/>
              <a:t> – </a:t>
            </a:r>
            <a:r>
              <a:rPr lang="en-US" sz="2400" dirty="0"/>
              <a:t>m. obliquus inferior</a:t>
            </a:r>
            <a:r>
              <a:rPr lang="uk-UA" sz="2400" dirty="0"/>
              <a:t> </a:t>
            </a:r>
            <a:r>
              <a:rPr lang="en-US" sz="2400" dirty="0"/>
              <a:t>–</a:t>
            </a:r>
            <a:r>
              <a:rPr lang="uk-UA" sz="2400" dirty="0"/>
              <a:t> </a:t>
            </a:r>
            <a:r>
              <a:rPr lang="en-US" sz="2400" dirty="0"/>
              <a:t>III </a:t>
            </a:r>
            <a:r>
              <a:rPr lang="uk-UA" sz="2400" dirty="0"/>
              <a:t>пара </a:t>
            </a:r>
            <a:r>
              <a:rPr lang="uk-UA" sz="2400" dirty="0" err="1"/>
              <a:t>черепн</a:t>
            </a:r>
            <a:r>
              <a:rPr lang="ru-RU" sz="2400" dirty="0" err="1"/>
              <a:t>и</a:t>
            </a:r>
            <a:r>
              <a:rPr lang="uk-UA" sz="2400" dirty="0"/>
              <a:t>х нервів (</a:t>
            </a:r>
            <a:r>
              <a:rPr lang="uk-UA" sz="2400" dirty="0" err="1"/>
              <a:t>нижняі</a:t>
            </a:r>
            <a:r>
              <a:rPr lang="uk-UA" sz="2400" dirty="0"/>
              <a:t> гілка)</a:t>
            </a:r>
            <a:endParaRPr lang="en-US" sz="2400" dirty="0"/>
          </a:p>
          <a:p>
            <a:r>
              <a:rPr lang="ru-RU" sz="2400" dirty="0" err="1"/>
              <a:t>М’яз-підіймач</a:t>
            </a:r>
            <a:r>
              <a:rPr lang="ru-RU" sz="2400" dirty="0"/>
              <a:t> </a:t>
            </a:r>
            <a:r>
              <a:rPr lang="ru-RU" sz="2400" dirty="0" err="1"/>
              <a:t>верхньої</a:t>
            </a:r>
            <a:r>
              <a:rPr lang="ru-RU" sz="2400" dirty="0"/>
              <a:t> </a:t>
            </a:r>
            <a:r>
              <a:rPr lang="ru-RU" sz="2400" dirty="0" err="1"/>
              <a:t>повіки</a:t>
            </a:r>
            <a:r>
              <a:rPr lang="ru-RU" sz="2400" dirty="0"/>
              <a:t> – </a:t>
            </a:r>
            <a:r>
              <a:rPr lang="en-US" sz="2400" dirty="0"/>
              <a:t>m. </a:t>
            </a:r>
            <a:r>
              <a:rPr lang="en-US" sz="2400" dirty="0" err="1"/>
              <a:t>levator</a:t>
            </a:r>
            <a:r>
              <a:rPr lang="en-US" sz="2400" dirty="0"/>
              <a:t> </a:t>
            </a:r>
            <a:r>
              <a:rPr lang="en-US" sz="2400" dirty="0" err="1"/>
              <a:t>palpebrae</a:t>
            </a:r>
            <a:r>
              <a:rPr lang="en-US" sz="2400" dirty="0"/>
              <a:t> superior</a:t>
            </a:r>
            <a:r>
              <a:rPr lang="uk-UA" sz="2400" dirty="0"/>
              <a:t> </a:t>
            </a:r>
            <a:r>
              <a:rPr lang="en-US" sz="2400" dirty="0"/>
              <a:t>–</a:t>
            </a:r>
            <a:r>
              <a:rPr lang="uk-UA" sz="2400" dirty="0"/>
              <a:t> </a:t>
            </a:r>
            <a:r>
              <a:rPr lang="en-US" sz="2400" dirty="0"/>
              <a:t>III </a:t>
            </a:r>
            <a:r>
              <a:rPr lang="uk-UA" sz="2400" dirty="0"/>
              <a:t>пара </a:t>
            </a:r>
            <a:r>
              <a:rPr lang="uk-UA" sz="2400" dirty="0" err="1"/>
              <a:t>черепн</a:t>
            </a:r>
            <a:r>
              <a:rPr lang="ru-RU" sz="2400" dirty="0" err="1"/>
              <a:t>и</a:t>
            </a:r>
            <a:r>
              <a:rPr lang="uk-UA" sz="2400" dirty="0"/>
              <a:t>х нервів (</a:t>
            </a:r>
            <a:r>
              <a:rPr lang="ru-RU" sz="2400" dirty="0"/>
              <a:t>верх</a:t>
            </a:r>
            <a:r>
              <a:rPr lang="uk-UA" sz="2400" dirty="0"/>
              <a:t>ня гілка)</a:t>
            </a:r>
            <a:endParaRPr lang="en-US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7984" y="116632"/>
            <a:ext cx="8634495" cy="98072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Допоміжні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органи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ока. М</a:t>
            </a:r>
            <a:r>
              <a:rPr lang="en-US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’</a:t>
            </a:r>
            <a:r>
              <a:rPr lang="uk-UA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язи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sz="36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оч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ного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яблука</a:t>
            </a:r>
            <a:endParaRPr lang="ru-RU" sz="36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52741"/>
            <a:ext cx="7987366" cy="4728587"/>
          </a:xfrm>
          <a:noFill/>
          <a:ln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083" y="332656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Допоміжні органи ока</a:t>
            </a:r>
            <a:br>
              <a:rPr lang="uk-UA" dirty="0"/>
            </a:br>
            <a:r>
              <a:rPr lang="uk-UA" dirty="0"/>
              <a:t>М</a:t>
            </a:r>
            <a:r>
              <a:rPr lang="en-US" dirty="0"/>
              <a:t>’</a:t>
            </a:r>
            <a:r>
              <a:rPr lang="uk-UA" dirty="0" err="1"/>
              <a:t>язи</a:t>
            </a:r>
            <a:r>
              <a:rPr lang="uk-UA" dirty="0"/>
              <a:t> очного яблука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39192"/>
            <a:ext cx="7467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ÐÐ°ÑÑÐ¸Ð½ÐºÐ¸ Ð¿Ð¾ Ð·Ð°Ð¿ÑÐ¾ÑÑ 12 Ð¿Ð°Ñ ÑÐµÑÐµÐ¿Ð½ÑÑ Ð½ÐµÑÐ²Ð¾Ð² ÑÑÐµÐ¼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172"/>
            <a:ext cx="9144000" cy="582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7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37" y="370754"/>
            <a:ext cx="6869526" cy="61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069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69" y="651222"/>
            <a:ext cx="7430461" cy="55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63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7" y="1212156"/>
            <a:ext cx="8583066" cy="44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899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1"/>
          <p:cNvSpPr>
            <a:spLocks noGrp="1"/>
          </p:cNvSpPr>
          <p:nvPr>
            <p:ph idx="4294967295"/>
          </p:nvPr>
        </p:nvSpPr>
        <p:spPr>
          <a:xfrm>
            <a:off x="323528" y="1522413"/>
            <a:ext cx="8064896" cy="4575175"/>
          </a:xfrm>
        </p:spPr>
        <p:txBody>
          <a:bodyPr/>
          <a:lstStyle/>
          <a:p>
            <a:pPr eaLnBrk="1" hangingPunct="1"/>
            <a:r>
              <a:rPr lang="ru-RU" sz="3200" dirty="0" err="1"/>
              <a:t>Повіки</a:t>
            </a:r>
            <a:r>
              <a:rPr lang="ru-RU" sz="3200" dirty="0"/>
              <a:t> – </a:t>
            </a:r>
            <a:r>
              <a:rPr lang="en-US" sz="3200" dirty="0" err="1"/>
              <a:t>palpebrae</a:t>
            </a:r>
            <a:r>
              <a:rPr lang="en-US" sz="3200" dirty="0"/>
              <a:t> (</a:t>
            </a:r>
            <a:r>
              <a:rPr lang="ru-RU" sz="3200" dirty="0"/>
              <a:t>греч. </a:t>
            </a:r>
            <a:r>
              <a:rPr lang="en-US" sz="3200" dirty="0" err="1"/>
              <a:t>Blephar</a:t>
            </a:r>
            <a:r>
              <a:rPr lang="en-US" sz="3200" dirty="0" smtClean="0"/>
              <a:t>)</a:t>
            </a:r>
            <a:endParaRPr lang="uk-UA" sz="3200" dirty="0" smtClean="0"/>
          </a:p>
          <a:p>
            <a:pPr eaLnBrk="1" hangingPunct="1"/>
            <a:endParaRPr lang="ru-RU" sz="3200" dirty="0"/>
          </a:p>
          <a:p>
            <a:pPr eaLnBrk="1" hangingPunct="1"/>
            <a:r>
              <a:rPr lang="ru-RU" sz="3200" dirty="0" err="1"/>
              <a:t>Кон’юнктива</a:t>
            </a:r>
            <a:r>
              <a:rPr lang="ru-RU" sz="3200" dirty="0"/>
              <a:t> </a:t>
            </a:r>
            <a:r>
              <a:rPr lang="ru-RU" sz="3200" dirty="0" err="1"/>
              <a:t>повік</a:t>
            </a:r>
            <a:r>
              <a:rPr lang="ru-RU" sz="3200" dirty="0"/>
              <a:t> – </a:t>
            </a:r>
            <a:r>
              <a:rPr lang="en-US" sz="3200" dirty="0"/>
              <a:t>tunica conjunctiva </a:t>
            </a:r>
            <a:r>
              <a:rPr lang="en-US" sz="3200" dirty="0" err="1" smtClean="0"/>
              <a:t>palpebrarum</a:t>
            </a:r>
            <a:endParaRPr lang="uk-UA" sz="3200" dirty="0" smtClean="0"/>
          </a:p>
          <a:p>
            <a:pPr eaLnBrk="1" hangingPunct="1"/>
            <a:endParaRPr lang="en-US" sz="3200" dirty="0"/>
          </a:p>
          <a:p>
            <a:pPr eaLnBrk="1" hangingPunct="1"/>
            <a:r>
              <a:rPr lang="ru-RU" sz="3200" dirty="0" err="1"/>
              <a:t>Кон’юктива</a:t>
            </a:r>
            <a:r>
              <a:rPr lang="ru-RU" sz="3200" dirty="0"/>
              <a:t> очного </a:t>
            </a:r>
            <a:r>
              <a:rPr lang="ru-RU" sz="3200" dirty="0" err="1"/>
              <a:t>яблука</a:t>
            </a:r>
            <a:r>
              <a:rPr lang="ru-RU" sz="3200" dirty="0"/>
              <a:t> – </a:t>
            </a:r>
            <a:r>
              <a:rPr lang="en-US" sz="3200" dirty="0"/>
              <a:t>tunica conjunctiva </a:t>
            </a:r>
            <a:r>
              <a:rPr lang="en-US" sz="3200" dirty="0" err="1"/>
              <a:t>bulbi</a:t>
            </a:r>
            <a:endParaRPr lang="en-US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23528" y="188640"/>
            <a:ext cx="8229600" cy="93610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Захисний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апарат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очн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ого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яблука</a:t>
            </a:r>
            <a:endParaRPr lang="ru-RU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1"/>
          <p:cNvSpPr>
            <a:spLocks noGrp="1"/>
          </p:cNvSpPr>
          <p:nvPr>
            <p:ph idx="4294967295"/>
          </p:nvPr>
        </p:nvSpPr>
        <p:spPr>
          <a:xfrm>
            <a:off x="467544" y="1484784"/>
            <a:ext cx="8229600" cy="468052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dirty="0" err="1"/>
              <a:t>Слізна</a:t>
            </a:r>
            <a:r>
              <a:rPr lang="ru-RU" dirty="0"/>
              <a:t> </a:t>
            </a:r>
            <a:r>
              <a:rPr lang="ru-RU" dirty="0" err="1"/>
              <a:t>залоза</a:t>
            </a:r>
            <a:r>
              <a:rPr lang="ru-RU" dirty="0"/>
              <a:t> – </a:t>
            </a:r>
            <a:r>
              <a:rPr lang="en-US" dirty="0" err="1"/>
              <a:t>glandula</a:t>
            </a:r>
            <a:r>
              <a:rPr lang="en-US" dirty="0"/>
              <a:t> </a:t>
            </a:r>
            <a:r>
              <a:rPr lang="en-US" dirty="0" err="1"/>
              <a:t>lacrimalis</a:t>
            </a:r>
            <a:endParaRPr lang="en-US" dirty="0"/>
          </a:p>
          <a:p>
            <a:pPr eaLnBrk="1" hangingPunct="1"/>
            <a:r>
              <a:rPr lang="ru-RU" dirty="0" err="1"/>
              <a:t>Вивідні</a:t>
            </a:r>
            <a:r>
              <a:rPr lang="ru-RU" dirty="0"/>
              <a:t> </a:t>
            </a:r>
            <a:r>
              <a:rPr lang="ru-RU" dirty="0" err="1"/>
              <a:t>канальці</a:t>
            </a:r>
            <a:r>
              <a:rPr lang="ru-RU" dirty="0"/>
              <a:t> – </a:t>
            </a:r>
            <a:r>
              <a:rPr lang="en-US" dirty="0" err="1"/>
              <a:t>ductuli</a:t>
            </a:r>
            <a:r>
              <a:rPr lang="en-US" dirty="0"/>
              <a:t> </a:t>
            </a:r>
            <a:r>
              <a:rPr lang="en-US" dirty="0" err="1"/>
              <a:t>excretorii</a:t>
            </a:r>
            <a:endParaRPr lang="en-US" dirty="0"/>
          </a:p>
          <a:p>
            <a:pPr eaLnBrk="1" hangingPunct="1"/>
            <a:r>
              <a:rPr lang="ru-RU" dirty="0" err="1"/>
              <a:t>Слізне</a:t>
            </a:r>
            <a:r>
              <a:rPr lang="ru-RU" dirty="0"/>
              <a:t> озеро – </a:t>
            </a:r>
            <a:r>
              <a:rPr lang="en-US" dirty="0"/>
              <a:t>lacus </a:t>
            </a:r>
            <a:r>
              <a:rPr lang="en-US" dirty="0" err="1"/>
              <a:t>lacrimalis</a:t>
            </a:r>
            <a:endParaRPr lang="en-US" dirty="0"/>
          </a:p>
          <a:p>
            <a:pPr eaLnBrk="1" hangingPunct="1"/>
            <a:r>
              <a:rPr lang="ru-RU" dirty="0" err="1"/>
              <a:t>Слізна</a:t>
            </a:r>
            <a:r>
              <a:rPr lang="ru-RU" dirty="0"/>
              <a:t> точка – </a:t>
            </a:r>
            <a:r>
              <a:rPr lang="en-US" dirty="0" err="1"/>
              <a:t>punctum</a:t>
            </a:r>
            <a:r>
              <a:rPr lang="en-US" dirty="0"/>
              <a:t> </a:t>
            </a:r>
            <a:r>
              <a:rPr lang="en-US" dirty="0" err="1"/>
              <a:t>lacrimale</a:t>
            </a:r>
            <a:endParaRPr lang="en-US" dirty="0"/>
          </a:p>
          <a:p>
            <a:pPr eaLnBrk="1" hangingPunct="1"/>
            <a:r>
              <a:rPr lang="ru-RU" dirty="0" err="1"/>
              <a:t>Слізний</a:t>
            </a:r>
            <a:r>
              <a:rPr lang="ru-RU" dirty="0"/>
              <a:t> </a:t>
            </a:r>
            <a:r>
              <a:rPr lang="ru-RU" dirty="0" err="1"/>
              <a:t>сосочок</a:t>
            </a:r>
            <a:r>
              <a:rPr lang="ru-RU" dirty="0"/>
              <a:t> – </a:t>
            </a:r>
            <a:r>
              <a:rPr lang="en-US" dirty="0" err="1"/>
              <a:t>pupilla</a:t>
            </a:r>
            <a:r>
              <a:rPr lang="en-US" dirty="0"/>
              <a:t> </a:t>
            </a:r>
            <a:r>
              <a:rPr lang="en-US" dirty="0" err="1"/>
              <a:t>lacrimalis</a:t>
            </a:r>
            <a:endParaRPr lang="en-US" dirty="0"/>
          </a:p>
          <a:p>
            <a:pPr eaLnBrk="1" hangingPunct="1"/>
            <a:r>
              <a:rPr lang="ru-RU" dirty="0" err="1"/>
              <a:t>Слізні</a:t>
            </a:r>
            <a:r>
              <a:rPr lang="ru-RU" dirty="0"/>
              <a:t> </a:t>
            </a:r>
            <a:r>
              <a:rPr lang="ru-RU" dirty="0" err="1"/>
              <a:t>канальці</a:t>
            </a:r>
            <a:r>
              <a:rPr lang="ru-RU" dirty="0"/>
              <a:t> – </a:t>
            </a:r>
            <a:r>
              <a:rPr lang="en-US" dirty="0" err="1"/>
              <a:t>canaliculus</a:t>
            </a:r>
            <a:r>
              <a:rPr lang="en-US" dirty="0"/>
              <a:t> </a:t>
            </a:r>
            <a:r>
              <a:rPr lang="en-US" dirty="0" err="1"/>
              <a:t>lacrimalis</a:t>
            </a:r>
            <a:r>
              <a:rPr lang="en-US" dirty="0"/>
              <a:t> superior et inferior</a:t>
            </a:r>
          </a:p>
          <a:p>
            <a:pPr eaLnBrk="1" hangingPunct="1"/>
            <a:r>
              <a:rPr lang="ru-RU" dirty="0" err="1"/>
              <a:t>Слізний</a:t>
            </a:r>
            <a:r>
              <a:rPr lang="ru-RU" dirty="0"/>
              <a:t> </a:t>
            </a:r>
            <a:r>
              <a:rPr lang="ru-RU" dirty="0" err="1"/>
              <a:t>мішок</a:t>
            </a:r>
            <a:r>
              <a:rPr lang="ru-RU" dirty="0"/>
              <a:t> – </a:t>
            </a:r>
            <a:r>
              <a:rPr lang="en-US" dirty="0" err="1"/>
              <a:t>saccus</a:t>
            </a:r>
            <a:r>
              <a:rPr lang="en-US" dirty="0"/>
              <a:t> </a:t>
            </a:r>
            <a:r>
              <a:rPr lang="en-US" dirty="0" err="1"/>
              <a:t>lacrimalis</a:t>
            </a:r>
            <a:endParaRPr lang="en-US" dirty="0"/>
          </a:p>
          <a:p>
            <a:pPr eaLnBrk="1" hangingPunct="1"/>
            <a:r>
              <a:rPr lang="ru-RU" dirty="0" err="1"/>
              <a:t>Носослізний</a:t>
            </a:r>
            <a:r>
              <a:rPr lang="ru-RU" dirty="0"/>
              <a:t> проток – </a:t>
            </a:r>
            <a:r>
              <a:rPr lang="en-US" dirty="0" err="1"/>
              <a:t>ductus</a:t>
            </a:r>
            <a:r>
              <a:rPr lang="en-US" dirty="0"/>
              <a:t> </a:t>
            </a:r>
            <a:r>
              <a:rPr lang="en-US" dirty="0" err="1"/>
              <a:t>nasolacrimalis</a:t>
            </a: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64824" y="188640"/>
            <a:ext cx="8229600" cy="79208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Слізний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апарат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ока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 descr="D:\Users\Makaveli\Documents\UDC Output Files\11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88913"/>
            <a:ext cx="8064500" cy="64420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01" y="316966"/>
            <a:ext cx="8375597" cy="622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290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D:\Users\Makaveli\Documents\UDC Output Files\1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620688"/>
            <a:ext cx="8568952" cy="56610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1"/>
          <p:cNvSpPr>
            <a:spLocks noGrp="1"/>
          </p:cNvSpPr>
          <p:nvPr>
            <p:ph idx="4294967295"/>
          </p:nvPr>
        </p:nvSpPr>
        <p:spPr>
          <a:xfrm>
            <a:off x="107504" y="881063"/>
            <a:ext cx="8568952" cy="5788297"/>
          </a:xfrm>
        </p:spPr>
        <p:txBody>
          <a:bodyPr>
            <a:normAutofit/>
          </a:bodyPr>
          <a:lstStyle/>
          <a:p>
            <a:pPr algn="just"/>
            <a:r>
              <a:rPr lang="ru-RU" sz="2000" dirty="0" err="1"/>
              <a:t>Міопія</a:t>
            </a:r>
            <a:r>
              <a:rPr lang="ru-RU" sz="2000" dirty="0"/>
              <a:t> – </a:t>
            </a:r>
            <a:r>
              <a:rPr lang="ru-RU" sz="2000" dirty="0" err="1"/>
              <a:t>короткозорість</a:t>
            </a:r>
            <a:r>
              <a:rPr lang="ru-RU" sz="2000" dirty="0"/>
              <a:t> – </a:t>
            </a:r>
            <a:r>
              <a:rPr lang="ru-RU" sz="2000" dirty="0" err="1"/>
              <a:t>подовжені</a:t>
            </a:r>
            <a:r>
              <a:rPr lang="ru-RU" sz="2000" dirty="0"/>
              <a:t> </a:t>
            </a:r>
            <a:r>
              <a:rPr lang="ru-RU" sz="2000" dirty="0" err="1"/>
              <a:t>вісі</a:t>
            </a:r>
            <a:r>
              <a:rPr lang="ru-RU" sz="2000" dirty="0"/>
              <a:t> ока. </a:t>
            </a:r>
            <a:r>
              <a:rPr lang="ru-RU" sz="2000" dirty="0" err="1"/>
              <a:t>Зображення</a:t>
            </a:r>
            <a:r>
              <a:rPr lang="ru-RU" sz="2000" dirty="0"/>
              <a:t> </a:t>
            </a:r>
            <a:r>
              <a:rPr lang="ru-RU" sz="2000" dirty="0" err="1"/>
              <a:t>предметів</a:t>
            </a:r>
            <a:r>
              <a:rPr lang="ru-RU" sz="2000" dirty="0"/>
              <a:t> </a:t>
            </a:r>
            <a:r>
              <a:rPr lang="ru-RU" sz="2000" dirty="0" err="1"/>
              <a:t>фокусуєтся</a:t>
            </a:r>
            <a:r>
              <a:rPr lang="ru-RU" sz="2000" dirty="0"/>
              <a:t> не на </a:t>
            </a:r>
            <a:r>
              <a:rPr lang="ru-RU" sz="2000" dirty="0" err="1"/>
              <a:t>самій</a:t>
            </a:r>
            <a:r>
              <a:rPr lang="ru-RU" sz="2000" dirty="0"/>
              <a:t> </a:t>
            </a:r>
            <a:r>
              <a:rPr lang="ru-RU" sz="2000" dirty="0" err="1"/>
              <a:t>сітківці</a:t>
            </a:r>
            <a:r>
              <a:rPr lang="ru-RU" sz="2000" dirty="0"/>
              <a:t>, а перед нею.</a:t>
            </a:r>
          </a:p>
          <a:p>
            <a:pPr algn="just"/>
            <a:r>
              <a:rPr lang="ru-RU" sz="2000" dirty="0" err="1"/>
              <a:t>Гіперметропія</a:t>
            </a:r>
            <a:r>
              <a:rPr lang="ru-RU" sz="2000" dirty="0"/>
              <a:t> – </a:t>
            </a:r>
            <a:r>
              <a:rPr lang="ru-RU" sz="2000" dirty="0" err="1"/>
              <a:t>далекозоркість</a:t>
            </a:r>
            <a:r>
              <a:rPr lang="ru-RU" sz="2000" dirty="0"/>
              <a:t> – око </a:t>
            </a:r>
            <a:r>
              <a:rPr lang="ru-RU" sz="2000" dirty="0" err="1"/>
              <a:t>зі</a:t>
            </a:r>
            <a:r>
              <a:rPr lang="ru-RU" sz="2000" dirty="0"/>
              <a:t> </a:t>
            </a:r>
            <a:r>
              <a:rPr lang="ru-RU" sz="2000" dirty="0" err="1"/>
              <a:t>слабкою</a:t>
            </a:r>
            <a:r>
              <a:rPr lang="ru-RU" sz="2000" dirty="0"/>
              <a:t> оптикою. </a:t>
            </a:r>
            <a:r>
              <a:rPr lang="ru-RU" sz="2000" dirty="0" err="1"/>
              <a:t>Промені</a:t>
            </a:r>
            <a:r>
              <a:rPr lang="ru-RU" sz="2000" dirty="0"/>
              <a:t> </a:t>
            </a:r>
            <a:r>
              <a:rPr lang="ru-RU" sz="2000" dirty="0" err="1"/>
              <a:t>збираютбся</a:t>
            </a:r>
            <a:r>
              <a:rPr lang="ru-RU" sz="2000" dirty="0"/>
              <a:t> за </a:t>
            </a:r>
            <a:r>
              <a:rPr lang="ru-RU" sz="2000" dirty="0" err="1"/>
              <a:t>сітківкою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Астигматизм – </a:t>
            </a:r>
            <a:r>
              <a:rPr lang="ru-RU" sz="2000" dirty="0" err="1"/>
              <a:t>обумовлений</a:t>
            </a:r>
            <a:r>
              <a:rPr lang="ru-RU" sz="2000" dirty="0"/>
              <a:t> неправильною </a:t>
            </a:r>
            <a:r>
              <a:rPr lang="ru-RU" sz="2000" dirty="0" err="1"/>
              <a:t>кривизною</a:t>
            </a:r>
            <a:r>
              <a:rPr lang="ru-RU" sz="2000" dirty="0"/>
              <a:t> </a:t>
            </a:r>
            <a:r>
              <a:rPr lang="ru-RU" sz="2000" dirty="0" err="1"/>
              <a:t>рогівки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Катаракта – </a:t>
            </a:r>
            <a:r>
              <a:rPr lang="ru-RU" sz="2000" dirty="0" err="1"/>
              <a:t>помутніння</a:t>
            </a:r>
            <a:r>
              <a:rPr lang="ru-RU" sz="2000" dirty="0"/>
              <a:t> </a:t>
            </a:r>
            <a:r>
              <a:rPr lang="ru-RU" sz="2000" dirty="0" err="1"/>
              <a:t>прозорого</a:t>
            </a:r>
            <a:r>
              <a:rPr lang="ru-RU" sz="2000" dirty="0"/>
              <a:t> </a:t>
            </a:r>
            <a:r>
              <a:rPr lang="ru-RU" sz="2000" dirty="0" err="1"/>
              <a:t>кришталика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Глаукома – </a:t>
            </a:r>
            <a:r>
              <a:rPr lang="ru-RU" sz="2000" dirty="0" err="1"/>
              <a:t>збільшується</a:t>
            </a:r>
            <a:r>
              <a:rPr lang="ru-RU" sz="2000" dirty="0"/>
              <a:t> </a:t>
            </a:r>
            <a:r>
              <a:rPr lang="ru-RU" sz="2000" dirty="0" err="1"/>
              <a:t>внутрішньоочний</a:t>
            </a:r>
            <a:r>
              <a:rPr lang="ru-RU" sz="2000" dirty="0"/>
              <a:t> </a:t>
            </a:r>
            <a:r>
              <a:rPr lang="ru-RU" sz="2000" dirty="0" err="1"/>
              <a:t>тиск</a:t>
            </a:r>
            <a:r>
              <a:rPr lang="ru-RU" sz="2000" dirty="0"/>
              <a:t>. </a:t>
            </a:r>
            <a:r>
              <a:rPr lang="ru-RU" sz="2000" dirty="0" err="1"/>
              <a:t>Порушується</a:t>
            </a:r>
            <a:r>
              <a:rPr lang="ru-RU" sz="2000" dirty="0"/>
              <a:t> </a:t>
            </a:r>
            <a:r>
              <a:rPr lang="ru-RU" sz="2000" dirty="0" err="1"/>
              <a:t>циркуляція</a:t>
            </a:r>
            <a:r>
              <a:rPr lang="ru-RU" sz="2000" dirty="0"/>
              <a:t> </a:t>
            </a:r>
            <a:r>
              <a:rPr lang="ru-RU" sz="2000" dirty="0" err="1"/>
              <a:t>рідини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 err="1"/>
              <a:t>Відшарування</a:t>
            </a:r>
            <a:r>
              <a:rPr lang="ru-RU" sz="2000" dirty="0"/>
              <a:t> </a:t>
            </a:r>
            <a:r>
              <a:rPr lang="ru-RU" sz="2000" dirty="0" err="1"/>
              <a:t>сітківки</a:t>
            </a:r>
            <a:r>
              <a:rPr lang="ru-RU" sz="2000" dirty="0"/>
              <a:t> – </a:t>
            </a:r>
            <a:r>
              <a:rPr lang="ru-RU" sz="2000" dirty="0" err="1"/>
              <a:t>погіршення</a:t>
            </a:r>
            <a:r>
              <a:rPr lang="ru-RU" sz="2000" dirty="0"/>
              <a:t> </a:t>
            </a:r>
            <a:r>
              <a:rPr lang="ru-RU" sz="2000" dirty="0" err="1"/>
              <a:t>зору</a:t>
            </a:r>
            <a:r>
              <a:rPr lang="ru-RU" sz="2000" dirty="0"/>
              <a:t>, </a:t>
            </a:r>
            <a:r>
              <a:rPr lang="ru-RU" sz="2000" dirty="0" err="1"/>
              <a:t>сліпота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Блефарит – </a:t>
            </a:r>
            <a:r>
              <a:rPr lang="ru-RU" sz="2000" dirty="0" err="1"/>
              <a:t>запалення</a:t>
            </a:r>
            <a:r>
              <a:rPr lang="ru-RU" sz="2000" dirty="0"/>
              <a:t> </a:t>
            </a:r>
            <a:r>
              <a:rPr lang="ru-RU" sz="2000" dirty="0" err="1"/>
              <a:t>війкового</a:t>
            </a:r>
            <a:r>
              <a:rPr lang="ru-RU" sz="2000" dirty="0"/>
              <a:t> краю </a:t>
            </a:r>
            <a:r>
              <a:rPr lang="ru-RU" sz="2000" dirty="0" err="1"/>
              <a:t>повік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 err="1"/>
              <a:t>Кон’юктивіт</a:t>
            </a:r>
            <a:r>
              <a:rPr lang="ru-RU" sz="2000" dirty="0"/>
              <a:t> – </a:t>
            </a:r>
            <a:r>
              <a:rPr lang="ru-RU" sz="2000" dirty="0" err="1"/>
              <a:t>запалення</a:t>
            </a:r>
            <a:r>
              <a:rPr lang="ru-RU" sz="2000" dirty="0"/>
              <a:t> з</a:t>
            </a:r>
            <a:r>
              <a:rPr lang="en-US" sz="2000" dirty="0"/>
              <a:t>’</a:t>
            </a:r>
            <a:r>
              <a:rPr lang="uk-UA" sz="2000" dirty="0" err="1"/>
              <a:t>єднувальної</a:t>
            </a:r>
            <a:r>
              <a:rPr lang="ru-RU" sz="2000" dirty="0"/>
              <a:t> </a:t>
            </a:r>
            <a:r>
              <a:rPr lang="ru-RU" sz="2000" dirty="0" err="1"/>
              <a:t>оболонки</a:t>
            </a:r>
            <a:r>
              <a:rPr lang="ru-RU" sz="2000" dirty="0"/>
              <a:t> – </a:t>
            </a:r>
            <a:r>
              <a:rPr lang="ru-RU" sz="2000" dirty="0" err="1"/>
              <a:t>коньюнктиви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 err="1"/>
              <a:t>Дакріоаденіт</a:t>
            </a:r>
            <a:r>
              <a:rPr lang="ru-RU" sz="2000" dirty="0"/>
              <a:t> – </a:t>
            </a:r>
            <a:r>
              <a:rPr lang="ru-RU" sz="2000" dirty="0" err="1"/>
              <a:t>запалення</a:t>
            </a:r>
            <a:r>
              <a:rPr lang="ru-RU" sz="2000" dirty="0"/>
              <a:t> </a:t>
            </a:r>
            <a:r>
              <a:rPr lang="ru-RU" sz="2000" dirty="0" err="1"/>
              <a:t>слізної</a:t>
            </a:r>
            <a:r>
              <a:rPr lang="ru-RU" sz="2000" dirty="0"/>
              <a:t> </a:t>
            </a:r>
            <a:r>
              <a:rPr lang="ru-RU" sz="2000" dirty="0" err="1"/>
              <a:t>залози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 err="1"/>
              <a:t>Дакріоцистит</a:t>
            </a:r>
            <a:r>
              <a:rPr lang="ru-RU" sz="2000" dirty="0"/>
              <a:t> – </a:t>
            </a:r>
            <a:r>
              <a:rPr lang="ru-RU" sz="2000" dirty="0" err="1"/>
              <a:t>запалення</a:t>
            </a:r>
            <a:r>
              <a:rPr lang="ru-RU" sz="2000" dirty="0"/>
              <a:t> </a:t>
            </a:r>
            <a:r>
              <a:rPr lang="ru-RU" sz="2000" dirty="0" err="1"/>
              <a:t>слізного</a:t>
            </a:r>
            <a:r>
              <a:rPr lang="ru-RU" sz="2000" dirty="0"/>
              <a:t> </a:t>
            </a:r>
            <a:r>
              <a:rPr lang="ru-RU" sz="2000" dirty="0" err="1"/>
              <a:t>мішка</a:t>
            </a:r>
            <a:r>
              <a:rPr lang="ru-RU" sz="2000" dirty="0"/>
              <a:t>, </a:t>
            </a:r>
            <a:r>
              <a:rPr lang="ru-RU" sz="2000" dirty="0" err="1"/>
              <a:t>супроводжується</a:t>
            </a:r>
            <a:r>
              <a:rPr lang="ru-RU" sz="2000" dirty="0"/>
              <a:t> </a:t>
            </a:r>
            <a:r>
              <a:rPr lang="ru-RU" sz="2000" dirty="0" err="1"/>
              <a:t>сльозотечею</a:t>
            </a:r>
            <a:endParaRPr lang="ru-RU" sz="2000" dirty="0"/>
          </a:p>
          <a:p>
            <a:pPr algn="just"/>
            <a:r>
              <a:rPr lang="ru-RU" sz="2000" dirty="0" err="1"/>
              <a:t>Ністагм</a:t>
            </a:r>
            <a:r>
              <a:rPr lang="ru-RU" sz="2000" dirty="0"/>
              <a:t> – </a:t>
            </a:r>
            <a:r>
              <a:rPr lang="ru-RU" sz="2000" dirty="0" err="1"/>
              <a:t>мимовільні</a:t>
            </a:r>
            <a:r>
              <a:rPr lang="ru-RU" sz="2000" dirty="0"/>
              <a:t> </a:t>
            </a:r>
            <a:r>
              <a:rPr lang="ru-RU" sz="2000" dirty="0" err="1"/>
              <a:t>коливальні</a:t>
            </a:r>
            <a:r>
              <a:rPr lang="ru-RU" sz="2000" dirty="0"/>
              <a:t> </a:t>
            </a:r>
            <a:r>
              <a:rPr lang="ru-RU" sz="2000" dirty="0" err="1"/>
              <a:t>рухи</a:t>
            </a:r>
            <a:r>
              <a:rPr lang="ru-RU" sz="2000" dirty="0"/>
              <a:t> </a:t>
            </a:r>
            <a:r>
              <a:rPr lang="ru-RU" sz="2000" dirty="0" err="1"/>
              <a:t>очних</a:t>
            </a:r>
            <a:r>
              <a:rPr lang="ru-RU" sz="2000" dirty="0"/>
              <a:t> </a:t>
            </a:r>
            <a:r>
              <a:rPr lang="ru-RU" sz="2000" dirty="0" err="1"/>
              <a:t>яблук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Птоз – </a:t>
            </a:r>
            <a:r>
              <a:rPr lang="ru-RU" sz="2000" dirty="0" err="1"/>
              <a:t>опускання</a:t>
            </a:r>
            <a:r>
              <a:rPr lang="ru-RU" sz="2000" dirty="0"/>
              <a:t> </a:t>
            </a:r>
            <a:r>
              <a:rPr lang="ru-RU" sz="2000" dirty="0" err="1"/>
              <a:t>верхньої</a:t>
            </a:r>
            <a:r>
              <a:rPr lang="ru-RU" sz="2000" dirty="0"/>
              <a:t> </a:t>
            </a:r>
            <a:r>
              <a:rPr lang="ru-RU" sz="2000" dirty="0" err="1"/>
              <a:t>повіки</a:t>
            </a:r>
            <a:r>
              <a:rPr lang="ru-RU" sz="2000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46856" y="116632"/>
            <a:ext cx="8229600" cy="63364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Патологія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зорового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апарату</a:t>
            </a:r>
            <a:endParaRPr lang="ru-RU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1"/>
          <p:cNvSpPr>
            <a:spLocks noGrp="1"/>
          </p:cNvSpPr>
          <p:nvPr>
            <p:ph idx="4294967295"/>
          </p:nvPr>
        </p:nvSpPr>
        <p:spPr>
          <a:xfrm>
            <a:off x="323528" y="2492896"/>
            <a:ext cx="8229600" cy="3311525"/>
          </a:xfrm>
        </p:spPr>
        <p:txBody>
          <a:bodyPr>
            <a:normAutofit fontScale="92500"/>
          </a:bodyPr>
          <a:lstStyle/>
          <a:p>
            <a:pPr algn="just">
              <a:lnSpc>
                <a:spcPct val="130000"/>
              </a:lnSpc>
            </a:pPr>
            <a:r>
              <a:rPr lang="en-US" dirty="0"/>
              <a:t>      </a:t>
            </a:r>
            <a:r>
              <a:rPr lang="ru-RU" dirty="0" err="1"/>
              <a:t>Слуховий</a:t>
            </a:r>
            <a:r>
              <a:rPr lang="ru-RU" dirty="0"/>
              <a:t> </a:t>
            </a:r>
            <a:r>
              <a:rPr lang="ru-RU" dirty="0" err="1"/>
              <a:t>аналізатор</a:t>
            </a:r>
            <a:r>
              <a:rPr lang="ru-RU" dirty="0"/>
              <a:t>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сприйняття</a:t>
            </a:r>
            <a:r>
              <a:rPr lang="ru-RU" dirty="0"/>
              <a:t> </a:t>
            </a:r>
            <a:r>
              <a:rPr lang="ru-RU" dirty="0" err="1"/>
              <a:t>звукової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у </a:t>
            </a:r>
            <a:r>
              <a:rPr lang="ru-RU" dirty="0" err="1"/>
              <a:t>навколишньому</a:t>
            </a:r>
            <a:r>
              <a:rPr lang="ru-RU" dirty="0"/>
              <a:t> </a:t>
            </a:r>
            <a:r>
              <a:rPr lang="ru-RU" dirty="0" err="1"/>
              <a:t>середовищі</a:t>
            </a:r>
            <a:r>
              <a:rPr lang="ru-RU" dirty="0"/>
              <a:t>.</a:t>
            </a:r>
          </a:p>
          <a:p>
            <a:pPr algn="just">
              <a:lnSpc>
                <a:spcPct val="130000"/>
              </a:lnSpc>
            </a:pPr>
            <a:r>
              <a:rPr lang="ru-RU" dirty="0" err="1"/>
              <a:t>Вестибулярна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передає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про </a:t>
            </a:r>
            <a:r>
              <a:rPr lang="ru-RU" dirty="0" err="1"/>
              <a:t>положення</a:t>
            </a:r>
            <a:r>
              <a:rPr lang="ru-RU" dirty="0"/>
              <a:t> й </a:t>
            </a:r>
            <a:r>
              <a:rPr lang="ru-RU" dirty="0" err="1"/>
              <a:t>рух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в </a:t>
            </a:r>
            <a:r>
              <a:rPr lang="ru-RU" dirty="0" err="1"/>
              <a:t>просторі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79512" y="188640"/>
            <a:ext cx="8786812" cy="194421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>
              <a:defRPr/>
            </a:pPr>
            <a:r>
              <a:rPr lang="ru-RU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Орган слуху та </a:t>
            </a:r>
            <a:r>
              <a:rPr lang="ru-RU" sz="3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рівноваги</a:t>
            </a:r>
            <a:r>
              <a:rPr lang="ru-RU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- </a:t>
            </a:r>
            <a:r>
              <a:rPr lang="en-US" sz="3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organum</a:t>
            </a:r>
            <a:r>
              <a:rPr lang="en-US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status et </a:t>
            </a:r>
            <a:r>
              <a:rPr lang="en-US" sz="3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auditus</a:t>
            </a:r>
            <a:r>
              <a:rPr lang="uk-UA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uk-UA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ru-RU" sz="3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Прис</a:t>
            </a:r>
            <a:r>
              <a:rPr lang="uk-UA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і</a:t>
            </a:r>
            <a:r>
              <a:rPr lang="ru-RU" sz="3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нково-завитковий</a:t>
            </a:r>
            <a:r>
              <a:rPr lang="ru-RU" sz="3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орган – </a:t>
            </a:r>
            <a:r>
              <a:rPr lang="en-US" sz="32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organum</a:t>
            </a:r>
            <a:r>
              <a:rPr lang="ru-RU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en-US" sz="32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vestibulocochleare</a:t>
            </a:r>
            <a:r>
              <a:rPr lang="uk-UA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endParaRPr lang="ru-RU" sz="32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Содержимое 1"/>
          <p:cNvSpPr>
            <a:spLocks noGrp="1"/>
          </p:cNvSpPr>
          <p:nvPr>
            <p:ph idx="4294967295"/>
          </p:nvPr>
        </p:nvSpPr>
        <p:spPr>
          <a:xfrm>
            <a:off x="251520" y="1340768"/>
            <a:ext cx="8229600" cy="5112568"/>
          </a:xfrm>
        </p:spPr>
        <p:txBody>
          <a:bodyPr>
            <a:normAutofit fontScale="92500"/>
          </a:bodyPr>
          <a:lstStyle/>
          <a:p>
            <a:pPr algn="just">
              <a:lnSpc>
                <a:spcPct val="110000"/>
              </a:lnSpc>
            </a:pPr>
            <a:r>
              <a:rPr lang="ru-RU" sz="2200" dirty="0" err="1"/>
              <a:t>Зовнішнє</a:t>
            </a:r>
            <a:r>
              <a:rPr lang="ru-RU" sz="2200" dirty="0"/>
              <a:t> </a:t>
            </a:r>
            <a:r>
              <a:rPr lang="ru-RU" sz="2200" dirty="0" err="1"/>
              <a:t>вухо</a:t>
            </a:r>
            <a:r>
              <a:rPr lang="ru-RU" sz="2200" dirty="0"/>
              <a:t> – </a:t>
            </a:r>
            <a:r>
              <a:rPr lang="ru-RU" sz="2200" dirty="0" err="1"/>
              <a:t>розвивається</a:t>
            </a:r>
            <a:r>
              <a:rPr lang="ru-RU" sz="2200" dirty="0"/>
              <a:t> з 6-ти </a:t>
            </a:r>
            <a:r>
              <a:rPr lang="ru-RU" sz="2200" dirty="0" err="1"/>
              <a:t>горбків</a:t>
            </a:r>
            <a:r>
              <a:rPr lang="ru-RU" sz="2200" dirty="0"/>
              <a:t>, </a:t>
            </a:r>
            <a:r>
              <a:rPr lang="ru-RU" sz="2200" dirty="0" err="1"/>
              <a:t>створених</a:t>
            </a:r>
            <a:r>
              <a:rPr lang="ru-RU" sz="2200" dirty="0"/>
              <a:t> </a:t>
            </a:r>
            <a:r>
              <a:rPr lang="ru-RU" sz="2200" dirty="0" err="1"/>
              <a:t>скупченням</a:t>
            </a:r>
            <a:r>
              <a:rPr lang="ru-RU" sz="2200" dirty="0"/>
              <a:t> </a:t>
            </a:r>
            <a:r>
              <a:rPr lang="ru-RU" sz="2200" dirty="0" err="1"/>
              <a:t>мезенхіми</a:t>
            </a:r>
            <a:r>
              <a:rPr lang="ru-RU" sz="2200" dirty="0"/>
              <a:t> </a:t>
            </a:r>
            <a:r>
              <a:rPr lang="en-US" sz="2200" dirty="0"/>
              <a:t>I</a:t>
            </a:r>
            <a:r>
              <a:rPr lang="ru-RU" sz="2200" dirty="0"/>
              <a:t> і</a:t>
            </a:r>
            <a:r>
              <a:rPr lang="en-US" sz="2200" dirty="0"/>
              <a:t> II </a:t>
            </a:r>
            <a:r>
              <a:rPr lang="ru-RU" sz="2200" dirty="0" err="1"/>
              <a:t>вісцеральних</a:t>
            </a:r>
            <a:r>
              <a:rPr lang="ru-RU" sz="2200" dirty="0"/>
              <a:t> дуг </a:t>
            </a:r>
            <a:r>
              <a:rPr lang="ru-RU" sz="2200" dirty="0" err="1"/>
              <a:t>навколо</a:t>
            </a:r>
            <a:r>
              <a:rPr lang="ru-RU" sz="2200" dirty="0"/>
              <a:t> </a:t>
            </a:r>
            <a:r>
              <a:rPr lang="ru-RU" sz="2200" dirty="0" err="1"/>
              <a:t>першої</a:t>
            </a:r>
            <a:r>
              <a:rPr lang="ru-RU" sz="2200" dirty="0"/>
              <a:t> </a:t>
            </a:r>
            <a:r>
              <a:rPr lang="ru-RU" sz="2200" dirty="0" err="1"/>
              <a:t>зябрової</a:t>
            </a:r>
            <a:r>
              <a:rPr lang="ru-RU" sz="2200" dirty="0"/>
              <a:t> </a:t>
            </a:r>
            <a:r>
              <a:rPr lang="ru-RU" sz="2200" dirty="0" err="1"/>
              <a:t>борозни</a:t>
            </a:r>
            <a:r>
              <a:rPr lang="ru-RU" sz="2200" dirty="0"/>
              <a:t>.</a:t>
            </a:r>
          </a:p>
          <a:p>
            <a:pPr algn="just">
              <a:lnSpc>
                <a:spcPct val="110000"/>
              </a:lnSpc>
            </a:pPr>
            <a:endParaRPr lang="ru-RU" sz="2200" dirty="0"/>
          </a:p>
          <a:p>
            <a:pPr algn="just">
              <a:lnSpc>
                <a:spcPct val="110000"/>
              </a:lnSpc>
            </a:pPr>
            <a:r>
              <a:rPr lang="ru-RU" sz="2200" dirty="0" err="1"/>
              <a:t>Середнє</a:t>
            </a:r>
            <a:r>
              <a:rPr lang="ru-RU" sz="2200" dirty="0"/>
              <a:t> </a:t>
            </a:r>
            <a:r>
              <a:rPr lang="ru-RU" sz="2200" dirty="0" err="1"/>
              <a:t>вухо</a:t>
            </a:r>
            <a:r>
              <a:rPr lang="ru-RU" sz="2200" dirty="0"/>
              <a:t> –</a:t>
            </a:r>
            <a:r>
              <a:rPr lang="en-US" sz="2200" dirty="0"/>
              <a:t> </a:t>
            </a:r>
            <a:r>
              <a:rPr lang="ru-RU" sz="2200" dirty="0" err="1"/>
              <a:t>барабанна</a:t>
            </a:r>
            <a:r>
              <a:rPr lang="ru-RU" sz="2200" dirty="0"/>
              <a:t> </a:t>
            </a:r>
            <a:r>
              <a:rPr lang="ru-RU" sz="2200" dirty="0" err="1"/>
              <a:t>порожнина</a:t>
            </a:r>
            <a:r>
              <a:rPr lang="ru-RU" sz="2200" dirty="0"/>
              <a:t> – </a:t>
            </a:r>
            <a:r>
              <a:rPr lang="ru-RU" sz="2200" dirty="0" err="1"/>
              <a:t>розвивається</a:t>
            </a:r>
            <a:r>
              <a:rPr lang="ru-RU" sz="2200" dirty="0"/>
              <a:t> з </a:t>
            </a:r>
            <a:r>
              <a:rPr lang="en-US" sz="2200" dirty="0"/>
              <a:t>I</a:t>
            </a:r>
            <a:r>
              <a:rPr lang="ru-RU" sz="2200" dirty="0"/>
              <a:t> </a:t>
            </a:r>
            <a:r>
              <a:rPr lang="ru-RU" sz="2200" dirty="0" err="1"/>
              <a:t>зябрового</a:t>
            </a:r>
            <a:r>
              <a:rPr lang="ru-RU" sz="2200" dirty="0"/>
              <a:t> кармана.</a:t>
            </a:r>
          </a:p>
          <a:p>
            <a:pPr algn="just">
              <a:lnSpc>
                <a:spcPct val="110000"/>
              </a:lnSpc>
            </a:pPr>
            <a:endParaRPr lang="ru-RU" sz="2200" dirty="0"/>
          </a:p>
          <a:p>
            <a:pPr algn="just">
              <a:lnSpc>
                <a:spcPct val="110000"/>
              </a:lnSpc>
            </a:pPr>
            <a:r>
              <a:rPr lang="ru-RU" sz="2200" dirty="0" err="1"/>
              <a:t>Слухові</a:t>
            </a:r>
            <a:r>
              <a:rPr lang="ru-RU" sz="2200" dirty="0"/>
              <a:t> </a:t>
            </a:r>
            <a:r>
              <a:rPr lang="ru-RU" sz="2200" dirty="0" err="1"/>
              <a:t>кісточки</a:t>
            </a:r>
            <a:r>
              <a:rPr lang="ru-RU" sz="2200" dirty="0"/>
              <a:t> – з </a:t>
            </a:r>
            <a:r>
              <a:rPr lang="ru-RU" sz="2200" dirty="0" err="1"/>
              <a:t>мезенхіми</a:t>
            </a:r>
            <a:r>
              <a:rPr lang="ru-RU" sz="2200" dirty="0"/>
              <a:t> </a:t>
            </a:r>
            <a:r>
              <a:rPr lang="en-US" sz="2200" dirty="0"/>
              <a:t>I</a:t>
            </a:r>
            <a:r>
              <a:rPr lang="ru-RU" sz="2200" dirty="0"/>
              <a:t> і</a:t>
            </a:r>
            <a:r>
              <a:rPr lang="en-US" sz="2200" dirty="0"/>
              <a:t> II</a:t>
            </a:r>
            <a:r>
              <a:rPr lang="ru-RU" sz="2200" dirty="0"/>
              <a:t> </a:t>
            </a:r>
            <a:r>
              <a:rPr lang="ru-RU" sz="2200" dirty="0" err="1"/>
              <a:t>вісцеральних</a:t>
            </a:r>
            <a:r>
              <a:rPr lang="ru-RU" sz="2200" dirty="0"/>
              <a:t> дуг.</a:t>
            </a:r>
          </a:p>
          <a:p>
            <a:pPr algn="just">
              <a:lnSpc>
                <a:spcPct val="110000"/>
              </a:lnSpc>
            </a:pPr>
            <a:endParaRPr lang="ru-RU" sz="2200" dirty="0"/>
          </a:p>
          <a:p>
            <a:pPr algn="just">
              <a:lnSpc>
                <a:spcPct val="110000"/>
              </a:lnSpc>
            </a:pPr>
            <a:r>
              <a:rPr lang="ru-RU" sz="2200" dirty="0" err="1"/>
              <a:t>Внутрішнє</a:t>
            </a:r>
            <a:r>
              <a:rPr lang="ru-RU" sz="2200" dirty="0"/>
              <a:t> </a:t>
            </a:r>
            <a:r>
              <a:rPr lang="ru-RU" sz="2200" dirty="0" err="1"/>
              <a:t>вухо</a:t>
            </a:r>
            <a:r>
              <a:rPr lang="ru-RU" sz="2200" dirty="0"/>
              <a:t> – </a:t>
            </a:r>
            <a:r>
              <a:rPr lang="ru-RU" sz="2200" dirty="0" err="1"/>
              <a:t>розвивається</a:t>
            </a:r>
            <a:r>
              <a:rPr lang="ru-RU" sz="2200" dirty="0"/>
              <a:t> з </a:t>
            </a:r>
            <a:r>
              <a:rPr lang="ru-RU" sz="2200" dirty="0" err="1"/>
              <a:t>ектодерми</a:t>
            </a:r>
            <a:r>
              <a:rPr lang="ru-RU" sz="2200" dirty="0"/>
              <a:t> головного </a:t>
            </a:r>
            <a:r>
              <a:rPr lang="ru-RU" sz="2200" dirty="0" err="1"/>
              <a:t>кінця</a:t>
            </a:r>
            <a:r>
              <a:rPr lang="ru-RU" sz="2200" dirty="0"/>
              <a:t> </a:t>
            </a:r>
            <a:r>
              <a:rPr lang="ru-RU" sz="2200" dirty="0" err="1"/>
              <a:t>зародка</a:t>
            </a:r>
            <a:r>
              <a:rPr lang="ru-RU" sz="2200" dirty="0"/>
              <a:t> на </a:t>
            </a:r>
            <a:r>
              <a:rPr lang="ru-RU" sz="2200" dirty="0" err="1"/>
              <a:t>рівні</a:t>
            </a:r>
            <a:r>
              <a:rPr lang="ru-RU" sz="2200" dirty="0"/>
              <a:t> </a:t>
            </a:r>
            <a:r>
              <a:rPr lang="ru-RU" sz="2200" dirty="0" err="1"/>
              <a:t>заднього</a:t>
            </a:r>
            <a:r>
              <a:rPr lang="ru-RU" sz="2200" dirty="0"/>
              <a:t> </a:t>
            </a:r>
            <a:r>
              <a:rPr lang="ru-RU" sz="2200" dirty="0" err="1"/>
              <a:t>мозку</a:t>
            </a:r>
            <a:r>
              <a:rPr lang="ru-RU" sz="2200" dirty="0"/>
              <a:t>. Першим </a:t>
            </a:r>
            <a:r>
              <a:rPr lang="ru-RU" sz="2200" dirty="0" err="1"/>
              <a:t>закладається</a:t>
            </a:r>
            <a:r>
              <a:rPr lang="ru-RU" sz="2200" dirty="0"/>
              <a:t> </a:t>
            </a:r>
            <a:r>
              <a:rPr lang="ru-RU" sz="2200" dirty="0" err="1"/>
              <a:t>перетинчастий</a:t>
            </a:r>
            <a:r>
              <a:rPr lang="ru-RU" sz="2200" dirty="0"/>
              <a:t> </a:t>
            </a:r>
            <a:r>
              <a:rPr lang="ru-RU" sz="2200" dirty="0" err="1"/>
              <a:t>лабіринт</a:t>
            </a:r>
            <a:r>
              <a:rPr lang="ru-RU" sz="2200" dirty="0"/>
              <a:t> у </a:t>
            </a:r>
            <a:r>
              <a:rPr lang="ru-RU" sz="2200" dirty="0" err="1"/>
              <a:t>вигляді</a:t>
            </a:r>
            <a:r>
              <a:rPr lang="ru-RU" sz="2200" dirty="0"/>
              <a:t> слухового </a:t>
            </a:r>
            <a:r>
              <a:rPr lang="ru-RU" sz="2200" dirty="0" err="1"/>
              <a:t>пухирця</a:t>
            </a:r>
            <a:r>
              <a:rPr lang="ru-RU" sz="2200" dirty="0"/>
              <a:t>. З </a:t>
            </a:r>
            <a:r>
              <a:rPr lang="ru-RU" sz="2200" dirty="0" err="1"/>
              <a:t>мезенхіми</a:t>
            </a:r>
            <a:r>
              <a:rPr lang="ru-RU" sz="2200" dirty="0"/>
              <a:t> </a:t>
            </a:r>
            <a:r>
              <a:rPr lang="ru-RU" sz="2200" dirty="0" err="1"/>
              <a:t>навколо</a:t>
            </a:r>
            <a:r>
              <a:rPr lang="ru-RU" sz="2200" dirty="0"/>
              <a:t> </a:t>
            </a:r>
            <a:r>
              <a:rPr lang="ru-RU" sz="2200" dirty="0" err="1"/>
              <a:t>формується</a:t>
            </a:r>
            <a:r>
              <a:rPr lang="ru-RU" sz="2200" dirty="0"/>
              <a:t> </a:t>
            </a:r>
            <a:r>
              <a:rPr lang="ru-RU" sz="2200" dirty="0" err="1"/>
              <a:t>кістковий</a:t>
            </a:r>
            <a:r>
              <a:rPr lang="ru-RU" sz="2200" dirty="0"/>
              <a:t> </a:t>
            </a:r>
            <a:r>
              <a:rPr lang="ru-RU" sz="2200" dirty="0" err="1"/>
              <a:t>лабіринт</a:t>
            </a:r>
            <a:r>
              <a:rPr lang="ru-RU" sz="2200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8229600" cy="84772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>
              <a:defRPr/>
            </a:pP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Розвиток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присінково-завиткового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органа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60E365F-04C0-43EE-8CAA-615857AC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2211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800" dirty="0" err="1"/>
              <a:t>Присінково-завитковий</a:t>
            </a:r>
            <a:r>
              <a:rPr lang="ru-RU" sz="4800" dirty="0"/>
              <a:t> орган:</a:t>
            </a:r>
            <a:endParaRPr lang="uk-UA" dirty="0"/>
          </a:p>
        </p:txBody>
      </p:sp>
      <p:sp>
        <p:nvSpPr>
          <p:cNvPr id="24578" name="Содержимое 1"/>
          <p:cNvSpPr>
            <a:spLocks noGrp="1"/>
          </p:cNvSpPr>
          <p:nvPr>
            <p:ph idx="1"/>
          </p:nvPr>
        </p:nvSpPr>
        <p:spPr>
          <a:xfrm>
            <a:off x="0" y="1412776"/>
            <a:ext cx="8748464" cy="5112568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endParaRPr lang="ru-RU" sz="2800" dirty="0"/>
          </a:p>
          <a:p>
            <a:pPr marL="449263" indent="0" algn="ctr">
              <a:lnSpc>
                <a:spcPct val="80000"/>
              </a:lnSpc>
              <a:buNone/>
            </a:pPr>
            <a:r>
              <a:rPr lang="ru-RU" sz="2800" dirty="0"/>
              <a:t>1. </a:t>
            </a:r>
            <a:r>
              <a:rPr lang="ru-RU" sz="2800" dirty="0" err="1"/>
              <a:t>Зовнішнє</a:t>
            </a:r>
            <a:r>
              <a:rPr lang="ru-RU" sz="2800" dirty="0"/>
              <a:t> </a:t>
            </a:r>
            <a:r>
              <a:rPr lang="ru-RU" sz="2800" dirty="0" err="1"/>
              <a:t>вухо</a:t>
            </a:r>
            <a:r>
              <a:rPr lang="ru-RU" sz="2800" dirty="0"/>
              <a:t> – </a:t>
            </a:r>
            <a:r>
              <a:rPr lang="en-US" sz="2800" dirty="0" err="1"/>
              <a:t>auris</a:t>
            </a:r>
            <a:r>
              <a:rPr lang="en-US" sz="2800" dirty="0"/>
              <a:t> </a:t>
            </a:r>
            <a:r>
              <a:rPr lang="en-US" sz="2800" dirty="0" err="1"/>
              <a:t>externa</a:t>
            </a:r>
            <a:r>
              <a:rPr lang="ru-RU" sz="2800" dirty="0"/>
              <a:t>:</a:t>
            </a:r>
          </a:p>
          <a:p>
            <a:pPr marL="722313" lvl="1" indent="-273050">
              <a:lnSpc>
                <a:spcPct val="80000"/>
              </a:lnSpc>
            </a:pPr>
            <a:r>
              <a:rPr lang="ru-RU" sz="2800" dirty="0" err="1"/>
              <a:t>Вушна</a:t>
            </a:r>
            <a:r>
              <a:rPr lang="ru-RU" sz="2800" dirty="0"/>
              <a:t> раковина</a:t>
            </a:r>
          </a:p>
          <a:p>
            <a:pPr marL="722313" lvl="1" indent="-273050">
              <a:lnSpc>
                <a:spcPct val="80000"/>
              </a:lnSpc>
            </a:pPr>
            <a:r>
              <a:rPr lang="ru-RU" sz="2800" dirty="0" err="1"/>
              <a:t>Зовнішній</a:t>
            </a:r>
            <a:r>
              <a:rPr lang="ru-RU" sz="2800" dirty="0"/>
              <a:t> </a:t>
            </a:r>
            <a:r>
              <a:rPr lang="ru-RU" sz="2800" dirty="0" err="1"/>
              <a:t>слуховий</a:t>
            </a:r>
            <a:r>
              <a:rPr lang="ru-RU" sz="2800" dirty="0"/>
              <a:t> </a:t>
            </a:r>
            <a:r>
              <a:rPr lang="ru-RU" sz="2800" dirty="0" err="1"/>
              <a:t>прохід</a:t>
            </a:r>
            <a:r>
              <a:rPr lang="ru-RU" sz="2800" dirty="0"/>
              <a:t> – </a:t>
            </a:r>
            <a:r>
              <a:rPr lang="en-US" sz="2800" dirty="0"/>
              <a:t>meatus </a:t>
            </a:r>
            <a:r>
              <a:rPr lang="en-US" sz="2800" dirty="0" err="1"/>
              <a:t>acusticus</a:t>
            </a:r>
            <a:r>
              <a:rPr lang="en-US" sz="2800" dirty="0"/>
              <a:t> externus</a:t>
            </a:r>
          </a:p>
          <a:p>
            <a:pPr marL="449263" indent="0" algn="ctr">
              <a:lnSpc>
                <a:spcPct val="80000"/>
              </a:lnSpc>
              <a:buNone/>
            </a:pPr>
            <a:r>
              <a:rPr lang="ru-RU" sz="2800" dirty="0"/>
              <a:t>2. </a:t>
            </a:r>
            <a:r>
              <a:rPr lang="ru-RU" sz="2800" dirty="0" err="1"/>
              <a:t>Середнє</a:t>
            </a:r>
            <a:r>
              <a:rPr lang="ru-RU" sz="2800" dirty="0"/>
              <a:t> </a:t>
            </a:r>
            <a:r>
              <a:rPr lang="ru-RU" sz="2800" dirty="0" err="1"/>
              <a:t>вухо</a:t>
            </a:r>
            <a:r>
              <a:rPr lang="ru-RU" sz="2800" dirty="0"/>
              <a:t> – </a:t>
            </a:r>
            <a:r>
              <a:rPr lang="en-US" sz="2800" dirty="0" err="1"/>
              <a:t>auris</a:t>
            </a:r>
            <a:r>
              <a:rPr lang="en-US" sz="2800" dirty="0"/>
              <a:t> media:</a:t>
            </a:r>
          </a:p>
          <a:p>
            <a:pPr marL="722313" lvl="1" indent="-273050">
              <a:lnSpc>
                <a:spcPct val="80000"/>
              </a:lnSpc>
            </a:pPr>
            <a:r>
              <a:rPr lang="ru-RU" sz="2800" dirty="0" err="1"/>
              <a:t>Барабанна</a:t>
            </a:r>
            <a:r>
              <a:rPr lang="ru-RU" sz="2800" dirty="0"/>
              <a:t> </a:t>
            </a:r>
            <a:r>
              <a:rPr lang="ru-RU" sz="2800" dirty="0" err="1"/>
              <a:t>перетинка</a:t>
            </a:r>
            <a:r>
              <a:rPr lang="ru-RU" sz="2800" dirty="0"/>
              <a:t> – </a:t>
            </a:r>
            <a:r>
              <a:rPr lang="en-US" sz="2800" dirty="0" err="1"/>
              <a:t>membrana</a:t>
            </a:r>
            <a:r>
              <a:rPr lang="en-US" sz="2800" dirty="0"/>
              <a:t> tympani</a:t>
            </a:r>
            <a:endParaRPr lang="ru-RU" sz="2800" dirty="0"/>
          </a:p>
          <a:p>
            <a:pPr marL="722313" lvl="1" indent="-273050">
              <a:lnSpc>
                <a:spcPct val="80000"/>
              </a:lnSpc>
            </a:pPr>
            <a:r>
              <a:rPr lang="ru-RU" sz="2800" dirty="0" err="1"/>
              <a:t>Барабанна</a:t>
            </a:r>
            <a:r>
              <a:rPr lang="ru-RU" sz="2800" dirty="0"/>
              <a:t> </a:t>
            </a:r>
            <a:r>
              <a:rPr lang="ru-RU" sz="2800" dirty="0" err="1"/>
              <a:t>порожнина</a:t>
            </a:r>
            <a:r>
              <a:rPr lang="ru-RU" sz="2800" dirty="0"/>
              <a:t> – </a:t>
            </a:r>
            <a:r>
              <a:rPr lang="en-US" sz="2800" dirty="0" err="1"/>
              <a:t>cavitas</a:t>
            </a:r>
            <a:r>
              <a:rPr lang="en-US" sz="2800" dirty="0"/>
              <a:t> </a:t>
            </a:r>
            <a:r>
              <a:rPr lang="en-US" sz="2800" dirty="0" err="1"/>
              <a:t>tympanica</a:t>
            </a:r>
            <a:endParaRPr lang="ru-RU" sz="2800" dirty="0"/>
          </a:p>
          <a:p>
            <a:pPr marL="722313" lvl="1" indent="-273050">
              <a:lnSpc>
                <a:spcPct val="80000"/>
              </a:lnSpc>
            </a:pPr>
            <a:r>
              <a:rPr lang="ru-RU" sz="2800" dirty="0" err="1"/>
              <a:t>Слухові</a:t>
            </a:r>
            <a:r>
              <a:rPr lang="ru-RU" sz="2800" dirty="0"/>
              <a:t> </a:t>
            </a:r>
            <a:r>
              <a:rPr lang="ru-RU" sz="2800" dirty="0" err="1"/>
              <a:t>кісточки</a:t>
            </a:r>
            <a:r>
              <a:rPr lang="ru-RU" sz="2800" dirty="0"/>
              <a:t>(</a:t>
            </a:r>
            <a:r>
              <a:rPr lang="ru-RU" sz="2800" dirty="0" err="1"/>
              <a:t>молоточок</a:t>
            </a:r>
            <a:r>
              <a:rPr lang="ru-RU" sz="2800" dirty="0"/>
              <a:t>, </a:t>
            </a:r>
            <a:r>
              <a:rPr lang="ru-RU" sz="2800" dirty="0" err="1"/>
              <a:t>ковадло</a:t>
            </a:r>
            <a:r>
              <a:rPr lang="ru-RU" sz="2800" dirty="0"/>
              <a:t>, </a:t>
            </a:r>
            <a:r>
              <a:rPr lang="ru-RU" sz="2800" dirty="0" err="1"/>
              <a:t>стременце</a:t>
            </a:r>
            <a:r>
              <a:rPr lang="ru-RU" sz="2800" dirty="0"/>
              <a:t>) – </a:t>
            </a:r>
            <a:r>
              <a:rPr lang="en-US" sz="2800" dirty="0" err="1"/>
              <a:t>ossicula</a:t>
            </a:r>
            <a:r>
              <a:rPr lang="en-US" sz="2800" dirty="0"/>
              <a:t> </a:t>
            </a:r>
            <a:r>
              <a:rPr lang="en-US" sz="2800" dirty="0" err="1"/>
              <a:t>auditus</a:t>
            </a:r>
            <a:endParaRPr lang="ru-RU" sz="2800" dirty="0"/>
          </a:p>
          <a:p>
            <a:pPr marL="722313" lvl="1" indent="-273050">
              <a:lnSpc>
                <a:spcPct val="80000"/>
              </a:lnSpc>
            </a:pPr>
            <a:r>
              <a:rPr lang="ru-RU" sz="2800" dirty="0" err="1"/>
              <a:t>Слухова</a:t>
            </a:r>
            <a:r>
              <a:rPr lang="ru-RU" sz="2800" dirty="0"/>
              <a:t> труба – </a:t>
            </a:r>
            <a:r>
              <a:rPr lang="en-US" sz="2800" dirty="0"/>
              <a:t>tuba </a:t>
            </a:r>
            <a:r>
              <a:rPr lang="en-US" sz="2800" dirty="0" err="1"/>
              <a:t>auditiva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Autofit/>
          </a:bodyPr>
          <a:lstStyle/>
          <a:p>
            <a:r>
              <a:rPr lang="ru-RU" sz="3200" dirty="0"/>
              <a:t>3. </a:t>
            </a:r>
            <a:r>
              <a:rPr lang="ru-RU" sz="3200" dirty="0" err="1"/>
              <a:t>Внутрішнє</a:t>
            </a:r>
            <a:r>
              <a:rPr lang="ru-RU" sz="3200" dirty="0"/>
              <a:t> </a:t>
            </a:r>
            <a:r>
              <a:rPr lang="ru-RU" sz="3200" dirty="0" err="1"/>
              <a:t>вухо</a:t>
            </a:r>
            <a:r>
              <a:rPr lang="en-US" sz="3200" dirty="0"/>
              <a:t> – </a:t>
            </a:r>
            <a:r>
              <a:rPr lang="en-US" sz="3200" dirty="0" err="1"/>
              <a:t>auris</a:t>
            </a:r>
            <a:r>
              <a:rPr lang="en-US" sz="3200" dirty="0"/>
              <a:t> </a:t>
            </a:r>
            <a:r>
              <a:rPr lang="en-US" sz="3200" dirty="0" err="1"/>
              <a:t>interna</a:t>
            </a:r>
            <a:r>
              <a:rPr lang="en-US" sz="3200" dirty="0"/>
              <a:t>: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8373616" cy="5328592"/>
          </a:xfrm>
        </p:spPr>
        <p:txBody>
          <a:bodyPr/>
          <a:lstStyle/>
          <a:p>
            <a:pPr lvl="1">
              <a:lnSpc>
                <a:spcPct val="80000"/>
              </a:lnSpc>
            </a:pPr>
            <a:r>
              <a:rPr lang="ru-RU" dirty="0" err="1"/>
              <a:t>Кістковий</a:t>
            </a:r>
            <a:r>
              <a:rPr lang="ru-RU" dirty="0"/>
              <a:t> </a:t>
            </a:r>
            <a:r>
              <a:rPr lang="ru-RU" dirty="0" err="1"/>
              <a:t>лабіринт</a:t>
            </a:r>
            <a:r>
              <a:rPr lang="ru-RU" dirty="0"/>
              <a:t> – </a:t>
            </a:r>
            <a:r>
              <a:rPr lang="en-US" dirty="0" err="1"/>
              <a:t>labyrinthus</a:t>
            </a:r>
            <a:r>
              <a:rPr lang="en-US" dirty="0"/>
              <a:t> </a:t>
            </a:r>
            <a:r>
              <a:rPr lang="en-US" dirty="0" err="1"/>
              <a:t>osseus</a:t>
            </a:r>
            <a:endParaRPr lang="en-US" dirty="0"/>
          </a:p>
          <a:p>
            <a:pPr lvl="2">
              <a:lnSpc>
                <a:spcPct val="80000"/>
              </a:lnSpc>
            </a:pPr>
            <a:r>
              <a:rPr lang="ru-RU" dirty="0"/>
              <a:t>Завитка</a:t>
            </a:r>
            <a:r>
              <a:rPr lang="ru-RU" sz="2400" dirty="0"/>
              <a:t> – </a:t>
            </a:r>
            <a:r>
              <a:rPr lang="en-US" sz="2400" dirty="0"/>
              <a:t>cochlea</a:t>
            </a:r>
            <a:endParaRPr lang="ru-RU" sz="2400" dirty="0"/>
          </a:p>
          <a:p>
            <a:pPr lvl="2">
              <a:lnSpc>
                <a:spcPct val="80000"/>
              </a:lnSpc>
            </a:pPr>
            <a:r>
              <a:rPr lang="ru-RU" sz="2400" dirty="0" err="1"/>
              <a:t>Присінок</a:t>
            </a:r>
            <a:r>
              <a:rPr lang="ru-RU" sz="2400" dirty="0"/>
              <a:t> – </a:t>
            </a:r>
            <a:r>
              <a:rPr lang="en-US" sz="2400" dirty="0" err="1"/>
              <a:t>vestibulum</a:t>
            </a:r>
            <a:endParaRPr lang="ru-RU" sz="2400" dirty="0"/>
          </a:p>
          <a:p>
            <a:pPr lvl="2">
              <a:lnSpc>
                <a:spcPct val="80000"/>
              </a:lnSpc>
            </a:pPr>
            <a:r>
              <a:rPr lang="ru-RU" sz="2400" dirty="0" err="1"/>
              <a:t>Півколові</a:t>
            </a:r>
            <a:r>
              <a:rPr lang="ru-RU" sz="2400" dirty="0"/>
              <a:t> </a:t>
            </a:r>
            <a:r>
              <a:rPr lang="ru-RU" sz="2400" dirty="0" err="1"/>
              <a:t>канальці</a:t>
            </a:r>
            <a:r>
              <a:rPr lang="ru-RU" sz="2400" dirty="0"/>
              <a:t> – </a:t>
            </a:r>
            <a:r>
              <a:rPr lang="en-US" sz="2400" dirty="0" err="1"/>
              <a:t>canales</a:t>
            </a:r>
            <a:r>
              <a:rPr lang="en-US" sz="2400" dirty="0"/>
              <a:t> </a:t>
            </a:r>
            <a:r>
              <a:rPr lang="en-US" sz="2400" dirty="0" err="1"/>
              <a:t>semicirculares</a:t>
            </a:r>
            <a:r>
              <a:rPr lang="en-US" sz="2400" dirty="0"/>
              <a:t> </a:t>
            </a:r>
            <a:r>
              <a:rPr lang="en-US" sz="2400" dirty="0" err="1"/>
              <a:t>ossei</a:t>
            </a:r>
            <a:endParaRPr lang="en-US" sz="2400" dirty="0"/>
          </a:p>
          <a:p>
            <a:pPr lvl="1">
              <a:lnSpc>
                <a:spcPct val="80000"/>
              </a:lnSpc>
            </a:pPr>
            <a:endParaRPr lang="ru-RU" dirty="0"/>
          </a:p>
          <a:p>
            <a:pPr lvl="1">
              <a:lnSpc>
                <a:spcPct val="80000"/>
              </a:lnSpc>
            </a:pPr>
            <a:r>
              <a:rPr lang="ru-RU" dirty="0" err="1"/>
              <a:t>Перетинчастий</a:t>
            </a:r>
            <a:r>
              <a:rPr lang="ru-RU" dirty="0"/>
              <a:t> </a:t>
            </a:r>
            <a:r>
              <a:rPr lang="ru-RU" dirty="0" err="1"/>
              <a:t>лабіринт</a:t>
            </a:r>
            <a:r>
              <a:rPr lang="ru-RU" dirty="0"/>
              <a:t> – </a:t>
            </a:r>
            <a:r>
              <a:rPr lang="en-US" dirty="0" err="1"/>
              <a:t>labyrinthus</a:t>
            </a:r>
            <a:r>
              <a:rPr lang="en-US" dirty="0"/>
              <a:t> </a:t>
            </a:r>
            <a:r>
              <a:rPr lang="en-US" dirty="0" err="1"/>
              <a:t>membranaceus</a:t>
            </a:r>
            <a:r>
              <a:rPr lang="en-US" dirty="0"/>
              <a:t>:</a:t>
            </a:r>
            <a:endParaRPr lang="ru-RU" dirty="0"/>
          </a:p>
          <a:p>
            <a:pPr lvl="2">
              <a:lnSpc>
                <a:spcPct val="80000"/>
              </a:lnSpc>
            </a:pPr>
            <a:r>
              <a:rPr lang="ru-RU" sz="2400" dirty="0" err="1"/>
              <a:t>Перетинчасті</a:t>
            </a:r>
            <a:r>
              <a:rPr lang="ru-RU" sz="2400" dirty="0"/>
              <a:t> </a:t>
            </a:r>
            <a:r>
              <a:rPr lang="ru-RU" sz="2400" dirty="0" err="1"/>
              <a:t>півколові</a:t>
            </a:r>
            <a:r>
              <a:rPr lang="ru-RU" sz="2400" dirty="0"/>
              <a:t> протоки – </a:t>
            </a:r>
            <a:r>
              <a:rPr lang="en-US" sz="2400" dirty="0" err="1"/>
              <a:t>ductuli</a:t>
            </a:r>
            <a:r>
              <a:rPr lang="en-US" sz="2400" dirty="0"/>
              <a:t> </a:t>
            </a:r>
            <a:r>
              <a:rPr lang="en-US" sz="2400" dirty="0" err="1"/>
              <a:t>semicirculares</a:t>
            </a:r>
            <a:r>
              <a:rPr lang="en-US" sz="2400" dirty="0"/>
              <a:t> </a:t>
            </a:r>
            <a:r>
              <a:rPr lang="en-US" sz="2400" dirty="0" err="1"/>
              <a:t>membranacei</a:t>
            </a:r>
            <a:endParaRPr lang="ru-RU" sz="2400" dirty="0"/>
          </a:p>
          <a:p>
            <a:pPr lvl="2">
              <a:lnSpc>
                <a:spcPct val="80000"/>
              </a:lnSpc>
            </a:pPr>
            <a:r>
              <a:rPr lang="ru-RU" sz="2400" dirty="0" err="1"/>
              <a:t>Еліптичний</a:t>
            </a:r>
            <a:r>
              <a:rPr lang="ru-RU" sz="2400" dirty="0"/>
              <a:t> </a:t>
            </a:r>
            <a:r>
              <a:rPr lang="ru-RU" sz="2400" dirty="0" err="1"/>
              <a:t>мішечок</a:t>
            </a:r>
            <a:r>
              <a:rPr lang="ru-RU" sz="2400" dirty="0"/>
              <a:t> – </a:t>
            </a:r>
            <a:r>
              <a:rPr lang="en-US" sz="2400" dirty="0" err="1"/>
              <a:t>utriculus</a:t>
            </a:r>
            <a:endParaRPr lang="en-US" sz="2400" dirty="0"/>
          </a:p>
          <a:p>
            <a:pPr lvl="2">
              <a:lnSpc>
                <a:spcPct val="80000"/>
              </a:lnSpc>
            </a:pPr>
            <a:r>
              <a:rPr lang="ru-RU" sz="2400" dirty="0" err="1"/>
              <a:t>Сферичний</a:t>
            </a:r>
            <a:r>
              <a:rPr lang="ru-RU" sz="2400" dirty="0"/>
              <a:t> </a:t>
            </a:r>
            <a:r>
              <a:rPr lang="ru-RU" sz="2400" dirty="0" err="1"/>
              <a:t>мішечок</a:t>
            </a:r>
            <a:r>
              <a:rPr lang="ru-RU" sz="2400" dirty="0"/>
              <a:t> – </a:t>
            </a:r>
            <a:r>
              <a:rPr lang="en-US" sz="2400" dirty="0" err="1"/>
              <a:t>sacculus</a:t>
            </a:r>
            <a:r>
              <a:rPr lang="uk-UA" sz="2400" dirty="0"/>
              <a:t> </a:t>
            </a:r>
            <a:endParaRPr lang="ru-RU" sz="2400" dirty="0"/>
          </a:p>
          <a:p>
            <a:pPr lvl="2">
              <a:lnSpc>
                <a:spcPct val="80000"/>
              </a:lnSpc>
            </a:pPr>
            <a:r>
              <a:rPr lang="ru-RU" dirty="0" err="1"/>
              <a:t>Завиткова</a:t>
            </a:r>
            <a:r>
              <a:rPr lang="ru-RU" sz="2400" dirty="0"/>
              <a:t> протока – </a:t>
            </a:r>
            <a:r>
              <a:rPr lang="en-US" sz="2400" dirty="0" err="1"/>
              <a:t>ductus</a:t>
            </a:r>
            <a:r>
              <a:rPr lang="en-US" sz="2400" dirty="0"/>
              <a:t> </a:t>
            </a:r>
            <a:r>
              <a:rPr lang="en-US" sz="2400" dirty="0" err="1"/>
              <a:t>cochlearis</a:t>
            </a:r>
            <a:endParaRPr lang="ru-RU" sz="2400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Users\Makaveli\Documents\UDC Output Files\1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14313"/>
            <a:ext cx="459105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D:\Users\Makaveli\Documents\UDC Output Files\1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214313"/>
            <a:ext cx="342900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D:\Users\Makaveli\Documents\UDC Output Files\1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3500438"/>
            <a:ext cx="3214687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D:\Users\Makaveli\Documents\UDC Output Files\11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3500438"/>
            <a:ext cx="3351213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Users\Makaveli\Documents\UDC Output Files\1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714375"/>
            <a:ext cx="4525963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D:\Users\Makaveli\Documents\UDC Output Files\1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714375"/>
            <a:ext cx="37814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D:\Users\Makaveli\Documents\UDC Output Files\1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3857625"/>
            <a:ext cx="3729037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Users\Makaveli\Documents\UDC Output Files\1143-44-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4225" y="0"/>
            <a:ext cx="4965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Users\Makaveli\Documents\UDC Output Files\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81088"/>
            <a:ext cx="756084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Users\Makaveli\Documents\UDC Output Files\9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625" y="0"/>
            <a:ext cx="7235825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Users\Makaveli\Desktop\1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34939"/>
            <a:ext cx="8136904" cy="624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675"/>
          </a:xfrm>
        </p:spPr>
        <p:txBody>
          <a:bodyPr/>
          <a:lstStyle/>
          <a:p>
            <a:pPr algn="ctr"/>
            <a:r>
              <a:rPr lang="ru-RU" dirty="0" err="1">
                <a:latin typeface="Arial" charset="0"/>
              </a:rPr>
              <a:t>Кортіїв</a:t>
            </a:r>
            <a:r>
              <a:rPr lang="ru-RU" dirty="0">
                <a:latin typeface="Arial" charset="0"/>
              </a:rPr>
              <a:t> орган</a:t>
            </a:r>
          </a:p>
        </p:txBody>
      </p:sp>
      <p:pic>
        <p:nvPicPr>
          <p:cNvPr id="573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844824"/>
            <a:ext cx="7467600" cy="4103409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11824" b="9642"/>
          <a:stretch/>
        </p:blipFill>
        <p:spPr>
          <a:xfrm>
            <a:off x="107504" y="836712"/>
            <a:ext cx="8988225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3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110"/>
            <a:ext cx="9144000" cy="54398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76672"/>
            <a:ext cx="4453088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0650"/>
            <a:ext cx="4453088" cy="6777350"/>
          </a:xfrm>
        </p:spPr>
      </p:pic>
    </p:spTree>
    <p:extLst>
      <p:ext uri="{BB962C8B-B14F-4D97-AF65-F5344CB8AC3E}">
        <p14:creationId xmlns:p14="http://schemas.microsoft.com/office/powerpoint/2010/main" val="92404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D:\Users\Makaveli\Documents\UDC Output Files\11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332656"/>
            <a:ext cx="8136904" cy="62293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Содержимое 1"/>
          <p:cNvSpPr>
            <a:spLocks noGrp="1"/>
          </p:cNvSpPr>
          <p:nvPr>
            <p:ph idx="4294967295"/>
          </p:nvPr>
        </p:nvSpPr>
        <p:spPr>
          <a:xfrm>
            <a:off x="251520" y="980728"/>
            <a:ext cx="8496944" cy="5472608"/>
          </a:xfrm>
        </p:spPr>
        <p:txBody>
          <a:bodyPr>
            <a:normAutofit/>
          </a:bodyPr>
          <a:lstStyle/>
          <a:p>
            <a:pPr algn="just"/>
            <a:r>
              <a:rPr lang="ru-RU" sz="2000" dirty="0" err="1"/>
              <a:t>Євстахіїт</a:t>
            </a:r>
            <a:r>
              <a:rPr lang="ru-RU" sz="2000" dirty="0"/>
              <a:t> – </a:t>
            </a:r>
            <a:r>
              <a:rPr lang="ru-RU" sz="2000" dirty="0" err="1"/>
              <a:t>захворювання</a:t>
            </a:r>
            <a:r>
              <a:rPr lang="ru-RU" sz="2000" dirty="0"/>
              <a:t> </a:t>
            </a:r>
            <a:r>
              <a:rPr lang="ru-RU" sz="2000" dirty="0" err="1"/>
              <a:t>слухової</a:t>
            </a:r>
            <a:r>
              <a:rPr lang="ru-RU" sz="2000" dirty="0"/>
              <a:t> труби,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порушує</a:t>
            </a:r>
            <a:r>
              <a:rPr lang="ru-RU" sz="2000" dirty="0"/>
              <a:t> </a:t>
            </a:r>
            <a:r>
              <a:rPr lang="ru-RU" sz="2000" dirty="0" err="1"/>
              <a:t>вентиляцію</a:t>
            </a:r>
            <a:r>
              <a:rPr lang="ru-RU" sz="2000" dirty="0"/>
              <a:t> </a:t>
            </a:r>
            <a:r>
              <a:rPr lang="ru-RU" sz="2000" dirty="0" err="1"/>
              <a:t>середнього</a:t>
            </a:r>
            <a:r>
              <a:rPr lang="ru-RU" sz="2000" dirty="0"/>
              <a:t> </a:t>
            </a:r>
            <a:r>
              <a:rPr lang="ru-RU" sz="2000" dirty="0" err="1"/>
              <a:t>вуха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Хвороба </a:t>
            </a:r>
            <a:r>
              <a:rPr lang="ru-RU" sz="2000" dirty="0" err="1"/>
              <a:t>Меньєра</a:t>
            </a:r>
            <a:r>
              <a:rPr lang="ru-RU" sz="2000" dirty="0"/>
              <a:t> – </a:t>
            </a:r>
            <a:r>
              <a:rPr lang="ru-RU" sz="2000" dirty="0" err="1"/>
              <a:t>збільшення</a:t>
            </a:r>
            <a:r>
              <a:rPr lang="ru-RU" sz="2000" dirty="0"/>
              <a:t> </a:t>
            </a:r>
            <a:r>
              <a:rPr lang="ru-RU" sz="2000" dirty="0" err="1"/>
              <a:t>кількості</a:t>
            </a:r>
            <a:r>
              <a:rPr lang="ru-RU" sz="2000" dirty="0"/>
              <a:t> </a:t>
            </a:r>
            <a:r>
              <a:rPr lang="ru-RU" sz="2000" dirty="0" err="1"/>
              <a:t>ендолімфи</a:t>
            </a:r>
            <a:r>
              <a:rPr lang="ru-RU" sz="2000" dirty="0"/>
              <a:t> та </a:t>
            </a:r>
            <a:r>
              <a:rPr lang="ru-RU" sz="2000" dirty="0" err="1"/>
              <a:t>збільшення</a:t>
            </a:r>
            <a:r>
              <a:rPr lang="ru-RU" sz="2000" dirty="0"/>
              <a:t> </a:t>
            </a:r>
            <a:r>
              <a:rPr lang="ru-RU" sz="2000" dirty="0" err="1"/>
              <a:t>внутрішньолабіринтового</a:t>
            </a:r>
            <a:r>
              <a:rPr lang="ru-RU" sz="2000" dirty="0"/>
              <a:t> </a:t>
            </a:r>
            <a:r>
              <a:rPr lang="ru-RU" sz="2000" dirty="0" err="1"/>
              <a:t>тиску</a:t>
            </a:r>
            <a:r>
              <a:rPr lang="ru-RU" sz="2000" dirty="0"/>
              <a:t>. </a:t>
            </a:r>
            <a:r>
              <a:rPr lang="ru-RU" sz="2000" dirty="0" err="1"/>
              <a:t>Симптоми</a:t>
            </a:r>
            <a:r>
              <a:rPr lang="ru-RU" sz="2000" dirty="0"/>
              <a:t>: </a:t>
            </a:r>
            <a:r>
              <a:rPr lang="ru-RU" sz="2000" dirty="0" err="1"/>
              <a:t>запаморочення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супровождується</a:t>
            </a:r>
            <a:r>
              <a:rPr lang="ru-RU" sz="2000" dirty="0"/>
              <a:t> шумом у </a:t>
            </a:r>
            <a:r>
              <a:rPr lang="ru-RU" sz="2000" dirty="0" err="1"/>
              <a:t>вухах</a:t>
            </a:r>
            <a:r>
              <a:rPr lang="ru-RU" sz="2000" dirty="0"/>
              <a:t>, </a:t>
            </a:r>
            <a:r>
              <a:rPr lang="ru-RU" sz="2000" dirty="0" err="1"/>
              <a:t>погіршенням</a:t>
            </a:r>
            <a:r>
              <a:rPr lang="ru-RU" sz="2000" dirty="0"/>
              <a:t> слуху і </a:t>
            </a:r>
            <a:r>
              <a:rPr lang="ru-RU" sz="2000" dirty="0" err="1"/>
              <a:t>втратою</a:t>
            </a:r>
            <a:r>
              <a:rPr lang="ru-RU" sz="2000" dirty="0"/>
              <a:t> </a:t>
            </a:r>
            <a:r>
              <a:rPr lang="ru-RU" sz="2000" dirty="0" err="1"/>
              <a:t>рівноваги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 err="1"/>
              <a:t>Лабіринтит</a:t>
            </a:r>
            <a:r>
              <a:rPr lang="ru-RU" sz="2000" dirty="0"/>
              <a:t> – </a:t>
            </a:r>
            <a:r>
              <a:rPr lang="ru-RU" sz="2000" dirty="0" err="1"/>
              <a:t>ураження</a:t>
            </a:r>
            <a:r>
              <a:rPr lang="ru-RU" sz="2000" dirty="0"/>
              <a:t> </a:t>
            </a:r>
            <a:r>
              <a:rPr lang="ru-RU" sz="2000" dirty="0" err="1"/>
              <a:t>перефиричних</a:t>
            </a:r>
            <a:r>
              <a:rPr lang="ru-RU" sz="2000" dirty="0"/>
              <a:t> </a:t>
            </a:r>
            <a:r>
              <a:rPr lang="ru-RU" sz="2000" dirty="0" err="1"/>
              <a:t>відділів</a:t>
            </a:r>
            <a:r>
              <a:rPr lang="ru-RU" sz="2000" dirty="0"/>
              <a:t> звукового та вестибулярного </a:t>
            </a:r>
            <a:r>
              <a:rPr lang="ru-RU" sz="2000" dirty="0" err="1"/>
              <a:t>аналізатора</a:t>
            </a:r>
            <a:r>
              <a:rPr lang="ru-RU" sz="2000" dirty="0"/>
              <a:t>. </a:t>
            </a:r>
            <a:r>
              <a:rPr lang="ru-RU" sz="2000" dirty="0" err="1"/>
              <a:t>Симптоми</a:t>
            </a:r>
            <a:r>
              <a:rPr lang="ru-RU" sz="2000" dirty="0"/>
              <a:t>: шум у </a:t>
            </a:r>
            <a:r>
              <a:rPr lang="ru-RU" sz="2000" dirty="0" err="1"/>
              <a:t>вухах</a:t>
            </a:r>
            <a:r>
              <a:rPr lang="ru-RU" sz="2000" dirty="0"/>
              <a:t>, </a:t>
            </a:r>
            <a:r>
              <a:rPr lang="ru-RU" sz="2000" dirty="0" err="1"/>
              <a:t>запаморочення</a:t>
            </a:r>
            <a:r>
              <a:rPr lang="ru-RU" sz="2000" dirty="0"/>
              <a:t>, </a:t>
            </a:r>
            <a:r>
              <a:rPr lang="ru-RU" sz="2000" dirty="0" err="1"/>
              <a:t>погіршення</a:t>
            </a:r>
            <a:r>
              <a:rPr lang="ru-RU" sz="2000" dirty="0"/>
              <a:t> слуху, </a:t>
            </a:r>
            <a:r>
              <a:rPr lang="ru-RU" sz="2000" dirty="0" err="1"/>
              <a:t>розлад</a:t>
            </a:r>
            <a:r>
              <a:rPr lang="ru-RU" sz="2000" dirty="0"/>
              <a:t> </a:t>
            </a:r>
            <a:r>
              <a:rPr lang="ru-RU" sz="2000" dirty="0" err="1"/>
              <a:t>рівноваги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 err="1"/>
              <a:t>Гострий</a:t>
            </a:r>
            <a:r>
              <a:rPr lang="ru-RU" sz="2000" dirty="0"/>
              <a:t> </a:t>
            </a:r>
            <a:r>
              <a:rPr lang="ru-RU" sz="2000" dirty="0" err="1"/>
              <a:t>мастоідит</a:t>
            </a:r>
            <a:r>
              <a:rPr lang="ru-RU" sz="2000" dirty="0"/>
              <a:t> – </a:t>
            </a:r>
            <a:r>
              <a:rPr lang="ru-RU" sz="2000" dirty="0" err="1"/>
              <a:t>гостре</a:t>
            </a:r>
            <a:r>
              <a:rPr lang="ru-RU" sz="2000" dirty="0"/>
              <a:t> </a:t>
            </a:r>
            <a:r>
              <a:rPr lang="ru-RU" sz="2000" dirty="0" err="1"/>
              <a:t>запалення</a:t>
            </a:r>
            <a:r>
              <a:rPr lang="ru-RU" sz="2000" dirty="0"/>
              <a:t> тканин </a:t>
            </a:r>
            <a:r>
              <a:rPr lang="ru-RU" sz="2000" dirty="0" err="1"/>
              <a:t>соскоподібного</a:t>
            </a:r>
            <a:r>
              <a:rPr lang="ru-RU" sz="2000" dirty="0"/>
              <a:t> </a:t>
            </a:r>
            <a:r>
              <a:rPr lang="ru-RU" sz="2000" dirty="0" err="1"/>
              <a:t>відростка</a:t>
            </a:r>
            <a:r>
              <a:rPr lang="ru-RU" sz="2000" dirty="0"/>
              <a:t>. </a:t>
            </a:r>
            <a:r>
              <a:rPr lang="ru-RU" sz="2000" dirty="0" err="1"/>
              <a:t>Симптоми</a:t>
            </a:r>
            <a:r>
              <a:rPr lang="ru-RU" sz="2000" dirty="0"/>
              <a:t>: </a:t>
            </a:r>
            <a:r>
              <a:rPr lang="ru-RU" sz="2000" dirty="0" err="1"/>
              <a:t>біль</a:t>
            </a:r>
            <a:r>
              <a:rPr lang="ru-RU" sz="2000" dirty="0"/>
              <a:t> та </a:t>
            </a:r>
            <a:r>
              <a:rPr lang="ru-RU" sz="2000" dirty="0" err="1"/>
              <a:t>гіперемія</a:t>
            </a:r>
            <a:r>
              <a:rPr lang="ru-RU" sz="2000" dirty="0"/>
              <a:t> </a:t>
            </a:r>
            <a:r>
              <a:rPr lang="ru-RU" sz="2000" dirty="0" err="1"/>
              <a:t>зовнішніх</a:t>
            </a:r>
            <a:r>
              <a:rPr lang="ru-RU" sz="2000" dirty="0"/>
              <a:t> </a:t>
            </a:r>
            <a:r>
              <a:rPr lang="ru-RU" sz="2000" dirty="0" err="1"/>
              <a:t>покривів</a:t>
            </a:r>
            <a:r>
              <a:rPr lang="ru-RU" sz="2000" dirty="0"/>
              <a:t> </a:t>
            </a:r>
            <a:r>
              <a:rPr lang="ru-RU" sz="2000" dirty="0" err="1"/>
              <a:t>ділянки</a:t>
            </a:r>
            <a:r>
              <a:rPr lang="ru-RU" sz="2000" dirty="0"/>
              <a:t> </a:t>
            </a:r>
            <a:r>
              <a:rPr lang="ru-RU" sz="2000" dirty="0" err="1"/>
              <a:t>соскоподібного</a:t>
            </a:r>
            <a:r>
              <a:rPr lang="ru-RU" sz="2000" dirty="0"/>
              <a:t> </a:t>
            </a:r>
            <a:r>
              <a:rPr lang="ru-RU" sz="2000" dirty="0" err="1"/>
              <a:t>відростка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Отит – </a:t>
            </a:r>
            <a:r>
              <a:rPr lang="ru-RU" sz="2000" dirty="0" err="1"/>
              <a:t>запалення</a:t>
            </a:r>
            <a:r>
              <a:rPr lang="ru-RU" sz="2000" dirty="0"/>
              <a:t> </a:t>
            </a:r>
            <a:r>
              <a:rPr lang="ru-RU" sz="2000" dirty="0" err="1"/>
              <a:t>середнього</a:t>
            </a:r>
            <a:r>
              <a:rPr lang="ru-RU" sz="2000" dirty="0"/>
              <a:t> </a:t>
            </a:r>
            <a:r>
              <a:rPr lang="ru-RU" sz="2000" dirty="0" err="1"/>
              <a:t>вуха</a:t>
            </a:r>
            <a:r>
              <a:rPr lang="ru-RU" sz="2000" dirty="0"/>
              <a:t>. </a:t>
            </a:r>
            <a:r>
              <a:rPr lang="ru-RU" sz="2000" dirty="0" err="1"/>
              <a:t>Розрізняють</a:t>
            </a:r>
            <a:r>
              <a:rPr lang="ru-RU" sz="2000" dirty="0"/>
              <a:t>: </a:t>
            </a:r>
            <a:r>
              <a:rPr lang="ru-RU" sz="2000" dirty="0" err="1"/>
              <a:t>зовнішній</a:t>
            </a:r>
            <a:r>
              <a:rPr lang="ru-RU" sz="2000" dirty="0"/>
              <a:t>, </a:t>
            </a:r>
            <a:r>
              <a:rPr lang="ru-RU" sz="2000" dirty="0" err="1"/>
              <a:t>средній</a:t>
            </a:r>
            <a:r>
              <a:rPr lang="ru-RU" sz="2000" dirty="0"/>
              <a:t> і </a:t>
            </a:r>
            <a:r>
              <a:rPr lang="ru-RU" sz="2000" dirty="0" err="1"/>
              <a:t>внутрішній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Отосклероз – </a:t>
            </a:r>
            <a:r>
              <a:rPr lang="ru-RU" sz="2000" dirty="0" err="1"/>
              <a:t>осередкове</a:t>
            </a:r>
            <a:r>
              <a:rPr lang="ru-RU" sz="2000" dirty="0"/>
              <a:t> </a:t>
            </a:r>
            <a:r>
              <a:rPr lang="ru-RU" sz="2000" dirty="0" err="1"/>
              <a:t>ураження</a:t>
            </a:r>
            <a:r>
              <a:rPr lang="ru-RU" sz="2000" dirty="0"/>
              <a:t> </a:t>
            </a:r>
            <a:r>
              <a:rPr lang="ru-RU" sz="2000" dirty="0" err="1"/>
              <a:t>кісткової</a:t>
            </a:r>
            <a:r>
              <a:rPr lang="ru-RU" sz="2000" dirty="0"/>
              <a:t> </a:t>
            </a:r>
            <a:r>
              <a:rPr lang="ru-RU" sz="2000" dirty="0" err="1"/>
              <a:t>капсули</a:t>
            </a:r>
            <a:r>
              <a:rPr lang="ru-RU" sz="2000" dirty="0"/>
              <a:t> </a:t>
            </a:r>
            <a:r>
              <a:rPr lang="ru-RU" sz="2000" dirty="0" err="1"/>
              <a:t>лабіринта</a:t>
            </a:r>
            <a:r>
              <a:rPr lang="ru-RU" sz="2000" dirty="0"/>
              <a:t>. </a:t>
            </a:r>
            <a:r>
              <a:rPr lang="ru-RU" sz="2000" dirty="0" err="1"/>
              <a:t>Симптоми</a:t>
            </a:r>
            <a:r>
              <a:rPr lang="ru-RU" sz="2000" dirty="0"/>
              <a:t>: </a:t>
            </a:r>
            <a:r>
              <a:rPr lang="ru-RU" sz="2000" dirty="0" err="1"/>
              <a:t>прогресуюча</a:t>
            </a:r>
            <a:r>
              <a:rPr lang="ru-RU" sz="2000" dirty="0"/>
              <a:t> </a:t>
            </a:r>
            <a:r>
              <a:rPr lang="ru-RU" sz="2000" dirty="0" err="1"/>
              <a:t>туговухість</a:t>
            </a:r>
            <a:r>
              <a:rPr lang="ru-RU" sz="2000" dirty="0"/>
              <a:t>, шум у </a:t>
            </a:r>
            <a:r>
              <a:rPr lang="ru-RU" sz="2000" dirty="0" err="1"/>
              <a:t>вухах</a:t>
            </a:r>
            <a:r>
              <a:rPr lang="ru-RU" sz="2000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589640" cy="70485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>
              <a:defRPr/>
            </a:pP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Захворювання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органів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слуху </a:t>
            </a:r>
            <a:r>
              <a:rPr lang="ru-RU" sz="36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і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рівноваги</a:t>
            </a:r>
            <a:endParaRPr lang="ru-RU" sz="36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Содержимое 1"/>
          <p:cNvSpPr>
            <a:spLocks noGrp="1"/>
          </p:cNvSpPr>
          <p:nvPr>
            <p:ph idx="4294967295"/>
          </p:nvPr>
        </p:nvSpPr>
        <p:spPr>
          <a:xfrm>
            <a:off x="275431" y="1484784"/>
            <a:ext cx="8401050" cy="4924624"/>
          </a:xfrm>
        </p:spPr>
        <p:txBody>
          <a:bodyPr>
            <a:normAutofit/>
          </a:bodyPr>
          <a:lstStyle/>
          <a:p>
            <a:pPr marL="0" indent="0" algn="ctr">
              <a:lnSpc>
                <a:spcPts val="2600"/>
              </a:lnSpc>
              <a:buFont typeface="Wingdings 2" pitchFamily="18" charset="2"/>
              <a:buNone/>
            </a:pPr>
            <a:endParaRPr lang="en-US" sz="2800" dirty="0"/>
          </a:p>
          <a:p>
            <a:pPr marL="0" indent="0" algn="ctr">
              <a:lnSpc>
                <a:spcPts val="2600"/>
              </a:lnSpc>
              <a:buFont typeface="Wingdings 2" pitchFamily="18" charset="2"/>
              <a:buNone/>
            </a:pPr>
            <a:r>
              <a:rPr lang="ru-RU" sz="2800" dirty="0" err="1"/>
              <a:t>Рухове</a:t>
            </a:r>
            <a:r>
              <a:rPr lang="ru-RU" sz="2800" dirty="0"/>
              <a:t> ядро – </a:t>
            </a:r>
            <a:r>
              <a:rPr lang="en-US" sz="2800" dirty="0"/>
              <a:t>nucleus </a:t>
            </a:r>
            <a:r>
              <a:rPr lang="en-US" sz="2800" dirty="0" err="1"/>
              <a:t>motorius</a:t>
            </a:r>
            <a:r>
              <a:rPr lang="en-US" sz="2800" dirty="0"/>
              <a:t> n. </a:t>
            </a:r>
            <a:r>
              <a:rPr lang="en-US" sz="2800" dirty="0" err="1"/>
              <a:t>trigemini</a:t>
            </a:r>
            <a:endParaRPr lang="en-US" sz="2800" dirty="0"/>
          </a:p>
          <a:p>
            <a:pPr marL="0" indent="0" algn="ctr">
              <a:lnSpc>
                <a:spcPts val="2600"/>
              </a:lnSpc>
              <a:buFont typeface="Wingdings 2" pitchFamily="18" charset="2"/>
              <a:buNone/>
            </a:pPr>
            <a:endParaRPr lang="en-US" sz="1800" dirty="0"/>
          </a:p>
          <a:p>
            <a:pPr marL="0" indent="0">
              <a:lnSpc>
                <a:spcPts val="2600"/>
              </a:lnSpc>
              <a:buFont typeface="Wingdings 2" pitchFamily="18" charset="2"/>
              <a:buNone/>
            </a:pPr>
            <a:r>
              <a:rPr lang="ru-RU" sz="2800" dirty="0" err="1"/>
              <a:t>Чутливі</a:t>
            </a:r>
            <a:r>
              <a:rPr lang="ru-RU" sz="2800" dirty="0"/>
              <a:t> ядра:</a:t>
            </a:r>
          </a:p>
          <a:p>
            <a:pPr marL="450850" lvl="1" indent="0">
              <a:lnSpc>
                <a:spcPts val="2600"/>
              </a:lnSpc>
              <a:buFont typeface="Wingdings 2" pitchFamily="18" charset="2"/>
              <a:buNone/>
            </a:pPr>
            <a:r>
              <a:rPr lang="ru-RU" sz="2800" dirty="0"/>
              <a:t>1) </a:t>
            </a:r>
            <a:r>
              <a:rPr lang="ru-RU" sz="2800" dirty="0" err="1"/>
              <a:t>Мостове</a:t>
            </a:r>
            <a:r>
              <a:rPr lang="ru-RU" sz="2800" dirty="0"/>
              <a:t> ядро – </a:t>
            </a:r>
            <a:r>
              <a:rPr lang="en-US" sz="2800" dirty="0"/>
              <a:t>nucleus </a:t>
            </a:r>
            <a:r>
              <a:rPr lang="en-US" sz="2800" dirty="0" err="1"/>
              <a:t>pontinus</a:t>
            </a:r>
            <a:r>
              <a:rPr lang="en-US" sz="2800" dirty="0"/>
              <a:t> n. </a:t>
            </a:r>
            <a:r>
              <a:rPr lang="en-US" sz="2800" dirty="0" err="1"/>
              <a:t>trigemini</a:t>
            </a:r>
            <a:endParaRPr lang="en-US" sz="2800" dirty="0"/>
          </a:p>
          <a:p>
            <a:pPr marL="450850" lvl="1" indent="0">
              <a:lnSpc>
                <a:spcPts val="2600"/>
              </a:lnSpc>
              <a:buFont typeface="Wingdings 2" pitchFamily="18" charset="2"/>
              <a:buNone/>
            </a:pPr>
            <a:r>
              <a:rPr lang="en-US" sz="2800" dirty="0"/>
              <a:t>2)</a:t>
            </a:r>
            <a:r>
              <a:rPr lang="ru-RU" sz="2800" dirty="0"/>
              <a:t> </a:t>
            </a:r>
            <a:r>
              <a:rPr lang="ru-RU" sz="2800" dirty="0" err="1"/>
              <a:t>Спинномозкове</a:t>
            </a:r>
            <a:r>
              <a:rPr lang="ru-RU" sz="2800" dirty="0"/>
              <a:t> ядро</a:t>
            </a:r>
            <a:r>
              <a:rPr lang="en-US" sz="2800" dirty="0"/>
              <a:t> nucleus </a:t>
            </a:r>
            <a:r>
              <a:rPr lang="en-US" sz="2800" dirty="0" err="1"/>
              <a:t>spinalis</a:t>
            </a:r>
            <a:r>
              <a:rPr lang="en-US" sz="2800" dirty="0"/>
              <a:t> n. </a:t>
            </a:r>
            <a:r>
              <a:rPr lang="ru-RU" sz="2800" dirty="0"/>
              <a:t>       </a:t>
            </a:r>
            <a:r>
              <a:rPr lang="en-US" sz="2800" dirty="0" err="1"/>
              <a:t>trigemini</a:t>
            </a:r>
            <a:endParaRPr lang="en-US" sz="2800" dirty="0"/>
          </a:p>
          <a:p>
            <a:pPr marL="450850" lvl="1" indent="0">
              <a:lnSpc>
                <a:spcPts val="2600"/>
              </a:lnSpc>
              <a:buFont typeface="Wingdings 2" pitchFamily="18" charset="2"/>
              <a:buNone/>
            </a:pPr>
            <a:r>
              <a:rPr lang="en-US" sz="2800" dirty="0"/>
              <a:t>3)</a:t>
            </a:r>
            <a:r>
              <a:rPr lang="ru-RU" sz="2800" dirty="0"/>
              <a:t> </a:t>
            </a:r>
            <a:r>
              <a:rPr lang="ru-RU" sz="2800" dirty="0" err="1"/>
              <a:t>Средньомозкове</a:t>
            </a:r>
            <a:r>
              <a:rPr lang="ru-RU" sz="2800" dirty="0"/>
              <a:t> ядро</a:t>
            </a:r>
            <a:r>
              <a:rPr lang="en-US" sz="2800" dirty="0"/>
              <a:t> </a:t>
            </a:r>
            <a:r>
              <a:rPr lang="en-US" sz="2800" dirty="0" err="1"/>
              <a:t>mesencephalicus</a:t>
            </a:r>
            <a:r>
              <a:rPr lang="en-US" sz="2800" dirty="0"/>
              <a:t> n. </a:t>
            </a:r>
            <a:r>
              <a:rPr lang="en-US" sz="2800" dirty="0" err="1"/>
              <a:t>Trigemini</a:t>
            </a:r>
            <a:r>
              <a:rPr lang="en-US" sz="2800" dirty="0"/>
              <a:t>                                               </a:t>
            </a:r>
          </a:p>
          <a:p>
            <a:pPr marL="450850" lvl="1" indent="0">
              <a:lnSpc>
                <a:spcPts val="2600"/>
              </a:lnSpc>
              <a:buFont typeface="Wingdings 2" pitchFamily="18" charset="2"/>
              <a:buNone/>
            </a:pPr>
            <a:endParaRPr lang="en-US" sz="2800" dirty="0"/>
          </a:p>
          <a:p>
            <a:pPr marL="450850" lvl="1" indent="0">
              <a:lnSpc>
                <a:spcPts val="2600"/>
              </a:lnSpc>
              <a:buFont typeface="Wingdings 2" pitchFamily="18" charset="2"/>
              <a:buNone/>
            </a:pPr>
            <a:r>
              <a:rPr lang="ru-RU" sz="2800" dirty="0" err="1">
                <a:solidFill>
                  <a:schemeClr val="tx1"/>
                </a:solidFill>
              </a:rPr>
              <a:t>Трійчастий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вузол</a:t>
            </a:r>
            <a:r>
              <a:rPr lang="ru-RU" sz="2600" dirty="0"/>
              <a:t> – </a:t>
            </a:r>
            <a:r>
              <a:rPr lang="en-US" sz="2600" dirty="0"/>
              <a:t>ganglion </a:t>
            </a:r>
            <a:r>
              <a:rPr lang="en-US" sz="2600" dirty="0" err="1"/>
              <a:t>trigeminale</a:t>
            </a:r>
            <a:endParaRPr lang="en-US" sz="2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79512" y="188640"/>
            <a:ext cx="8784208" cy="108012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>
              <a:defRPr/>
            </a:pP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Трійчастий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нерв – </a:t>
            </a:r>
            <a:r>
              <a:rPr lang="en-US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V 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пара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черепних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нервів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en-US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n. </a:t>
            </a:r>
            <a:r>
              <a:rPr lang="en-US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trigeminus</a:t>
            </a:r>
            <a:r>
              <a:rPr lang="en-US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- </a:t>
            </a:r>
            <a:r>
              <a:rPr lang="ru-RU" sz="36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змішани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й</a:t>
            </a:r>
            <a:endParaRPr lang="ru-RU" sz="36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696744" cy="679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4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568576" y="932008"/>
            <a:ext cx="4524547" cy="24482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1">
              <a:lnSpc>
                <a:spcPts val="2000"/>
              </a:lnSpc>
            </a:pPr>
            <a:endParaRPr lang="ru-RU" dirty="0">
              <a:solidFill>
                <a:schemeClr val="tx1"/>
              </a:solidFill>
            </a:endParaRPr>
          </a:p>
          <a:p>
            <a:pPr marL="180975" lvl="1">
              <a:lnSpc>
                <a:spcPts val="2000"/>
              </a:lnSpc>
            </a:pPr>
            <a:r>
              <a:rPr lang="ru-RU" dirty="0" err="1">
                <a:solidFill>
                  <a:schemeClr val="tx1"/>
                </a:solidFill>
              </a:rPr>
              <a:t>Верхньощелепний</a:t>
            </a:r>
            <a:r>
              <a:rPr lang="ru-RU" dirty="0">
                <a:solidFill>
                  <a:schemeClr val="tx1"/>
                </a:solidFill>
              </a:rPr>
              <a:t> нерв</a:t>
            </a:r>
            <a:r>
              <a:rPr lang="ru-RU" dirty="0"/>
              <a:t> – </a:t>
            </a:r>
            <a:r>
              <a:rPr lang="en-US" dirty="0"/>
              <a:t>n. </a:t>
            </a:r>
            <a:r>
              <a:rPr lang="en-US" dirty="0" err="1"/>
              <a:t>maxillaris</a:t>
            </a:r>
            <a:r>
              <a:rPr lang="ru-RU" dirty="0"/>
              <a:t> - </a:t>
            </a:r>
            <a:r>
              <a:rPr lang="ru-RU" dirty="0" err="1"/>
              <a:t>чутливий</a:t>
            </a:r>
            <a:endParaRPr lang="ru-RU" dirty="0"/>
          </a:p>
          <a:p>
            <a:pPr marL="452438" lvl="1" indent="-85725">
              <a:lnSpc>
                <a:spcPts val="2000"/>
              </a:lnSpc>
              <a:buFont typeface="Wingdings 2" pitchFamily="18" charset="2"/>
              <a:buNone/>
            </a:pPr>
            <a:r>
              <a:rPr lang="en-US" dirty="0"/>
              <a:t>n. </a:t>
            </a:r>
            <a:r>
              <a:rPr lang="en-US" dirty="0" err="1"/>
              <a:t>infraorbitalis</a:t>
            </a:r>
            <a:r>
              <a:rPr lang="en-US" dirty="0"/>
              <a:t> – </a:t>
            </a:r>
            <a:r>
              <a:rPr lang="ru-RU" dirty="0" err="1"/>
              <a:t>підочний</a:t>
            </a:r>
            <a:r>
              <a:rPr lang="ru-RU" dirty="0"/>
              <a:t> нерв</a:t>
            </a:r>
            <a:r>
              <a:rPr lang="en-US" dirty="0"/>
              <a:t>                           </a:t>
            </a:r>
          </a:p>
          <a:p>
            <a:pPr marL="452438" lvl="1" indent="-85725">
              <a:lnSpc>
                <a:spcPts val="2000"/>
              </a:lnSpc>
              <a:buFont typeface="Wingdings 2" pitchFamily="18" charset="2"/>
              <a:buNone/>
            </a:pPr>
            <a:r>
              <a:rPr lang="en-US" dirty="0"/>
              <a:t>n. zygomaticus – </a:t>
            </a:r>
            <a:r>
              <a:rPr lang="ru-RU" dirty="0" err="1"/>
              <a:t>скроневий</a:t>
            </a:r>
            <a:r>
              <a:rPr lang="ru-RU" dirty="0"/>
              <a:t> нерв</a:t>
            </a:r>
            <a:endParaRPr lang="en-US" dirty="0"/>
          </a:p>
          <a:p>
            <a:pPr marL="452438" lvl="1" indent="-85725">
              <a:lnSpc>
                <a:spcPts val="2000"/>
              </a:lnSpc>
              <a:buFont typeface="Wingdings 2" pitchFamily="18" charset="2"/>
              <a:buNone/>
            </a:pPr>
            <a:r>
              <a:rPr lang="en-US" dirty="0"/>
              <a:t>n. </a:t>
            </a:r>
            <a:r>
              <a:rPr lang="en-US" dirty="0" err="1"/>
              <a:t>alveolares</a:t>
            </a:r>
            <a:r>
              <a:rPr lang="en-US" dirty="0"/>
              <a:t> </a:t>
            </a:r>
            <a:r>
              <a:rPr lang="en-US" dirty="0" err="1"/>
              <a:t>superiores</a:t>
            </a:r>
            <a:r>
              <a:rPr lang="en-US" dirty="0"/>
              <a:t> – </a:t>
            </a:r>
            <a:r>
              <a:rPr lang="ru-RU" dirty="0" err="1"/>
              <a:t>верхнйі</a:t>
            </a:r>
            <a:r>
              <a:rPr lang="ru-RU" dirty="0"/>
              <a:t> </a:t>
            </a:r>
            <a:r>
              <a:rPr lang="uk-UA" dirty="0"/>
              <a:t>а</a:t>
            </a:r>
            <a:r>
              <a:rPr lang="ru-RU" dirty="0" err="1"/>
              <a:t>львеолярний</a:t>
            </a:r>
            <a:r>
              <a:rPr lang="ru-RU" dirty="0"/>
              <a:t> нерв </a:t>
            </a:r>
            <a:endParaRPr lang="en-US" dirty="0"/>
          </a:p>
          <a:p>
            <a:pPr marL="452438" lvl="1" indent="-85725">
              <a:lnSpc>
                <a:spcPts val="2000"/>
              </a:lnSpc>
              <a:buFont typeface="Wingdings 2" pitchFamily="18" charset="2"/>
              <a:buNone/>
            </a:pPr>
            <a:r>
              <a:rPr lang="en-US" dirty="0" err="1"/>
              <a:t>n.sphenopalatini</a:t>
            </a:r>
            <a:r>
              <a:rPr lang="en-US" dirty="0"/>
              <a:t> –</a:t>
            </a:r>
            <a:r>
              <a:rPr lang="uk-UA" dirty="0"/>
              <a:t> </a:t>
            </a:r>
            <a:r>
              <a:rPr lang="ru-RU" dirty="0" err="1"/>
              <a:t>клинопіднебінні</a:t>
            </a:r>
            <a:r>
              <a:rPr lang="ru-RU" dirty="0"/>
              <a:t> </a:t>
            </a:r>
            <a:r>
              <a:rPr lang="ru-RU" dirty="0" err="1"/>
              <a:t>нерви</a:t>
            </a:r>
            <a:r>
              <a:rPr lang="ru-RU" dirty="0"/>
              <a:t>     </a:t>
            </a:r>
            <a:endParaRPr lang="en-US" dirty="0"/>
          </a:p>
          <a:p>
            <a:pPr marL="452438" lvl="1" indent="-85725">
              <a:lnSpc>
                <a:spcPts val="2000"/>
              </a:lnSpc>
            </a:pPr>
            <a:endParaRPr lang="en-US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4518" y="944690"/>
            <a:ext cx="4319711" cy="24482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lvl="1" indent="-80963" algn="just">
              <a:lnSpc>
                <a:spcPts val="2000"/>
              </a:lnSpc>
            </a:pPr>
            <a:r>
              <a:rPr lang="ru-RU" dirty="0" err="1"/>
              <a:t>Очний</a:t>
            </a:r>
            <a:r>
              <a:rPr lang="ru-RU" dirty="0">
                <a:solidFill>
                  <a:schemeClr val="tx1"/>
                </a:solidFill>
              </a:rPr>
              <a:t> нерв</a:t>
            </a:r>
            <a:r>
              <a:rPr lang="ru-RU" dirty="0"/>
              <a:t> </a:t>
            </a:r>
          </a:p>
          <a:p>
            <a:pPr marL="266700" lvl="1" indent="-80963" algn="just">
              <a:lnSpc>
                <a:spcPts val="2000"/>
              </a:lnSpc>
            </a:pPr>
            <a:r>
              <a:rPr lang="en-US" dirty="0"/>
              <a:t>n. </a:t>
            </a:r>
            <a:r>
              <a:rPr lang="en-US" dirty="0" err="1"/>
              <a:t>ophthalmicus</a:t>
            </a:r>
            <a:r>
              <a:rPr lang="ru-RU" dirty="0"/>
              <a:t> – </a:t>
            </a:r>
            <a:r>
              <a:rPr lang="ru-RU" dirty="0" err="1"/>
              <a:t>чутливий</a:t>
            </a:r>
            <a:endParaRPr lang="ru-RU" dirty="0"/>
          </a:p>
          <a:p>
            <a:pPr marL="266700" lvl="1" indent="-80963" algn="just">
              <a:lnSpc>
                <a:spcPts val="2000"/>
              </a:lnSpc>
            </a:pPr>
            <a:r>
              <a:rPr lang="en-US" dirty="0"/>
              <a:t>n. frontalis – </a:t>
            </a:r>
            <a:r>
              <a:rPr lang="ru-RU" dirty="0" err="1"/>
              <a:t>лобовий</a:t>
            </a:r>
            <a:r>
              <a:rPr lang="ru-RU" dirty="0"/>
              <a:t> нерв</a:t>
            </a:r>
            <a:endParaRPr lang="en-US" dirty="0"/>
          </a:p>
          <a:p>
            <a:pPr marL="266700" lvl="1" indent="-80963" algn="just">
              <a:lnSpc>
                <a:spcPts val="2000"/>
              </a:lnSpc>
              <a:buFont typeface="Wingdings 2" pitchFamily="18" charset="2"/>
              <a:buNone/>
            </a:pPr>
            <a:r>
              <a:rPr lang="en-US" dirty="0"/>
              <a:t>n. </a:t>
            </a:r>
            <a:r>
              <a:rPr lang="en-US" dirty="0" err="1"/>
              <a:t>lacrimalis</a:t>
            </a:r>
            <a:r>
              <a:rPr lang="en-US" dirty="0"/>
              <a:t> – </a:t>
            </a:r>
            <a:r>
              <a:rPr lang="ru-RU" dirty="0" err="1"/>
              <a:t>слізний</a:t>
            </a:r>
            <a:r>
              <a:rPr lang="ru-RU" dirty="0"/>
              <a:t> нерв</a:t>
            </a:r>
            <a:endParaRPr lang="en-US" dirty="0"/>
          </a:p>
          <a:p>
            <a:pPr marL="266700" lvl="1" indent="-80963" algn="just">
              <a:lnSpc>
                <a:spcPts val="2000"/>
              </a:lnSpc>
              <a:buFont typeface="Wingdings 2" pitchFamily="18" charset="2"/>
              <a:buNone/>
            </a:pPr>
            <a:r>
              <a:rPr lang="en-US" dirty="0"/>
              <a:t>n. </a:t>
            </a:r>
            <a:r>
              <a:rPr lang="en-US" dirty="0" err="1"/>
              <a:t>nasociliaris</a:t>
            </a:r>
            <a:r>
              <a:rPr lang="en-US" dirty="0"/>
              <a:t>  –</a:t>
            </a:r>
            <a:r>
              <a:rPr lang="ru-RU" dirty="0"/>
              <a:t> </a:t>
            </a:r>
            <a:r>
              <a:rPr lang="ru-RU" dirty="0" err="1"/>
              <a:t>носовійковий</a:t>
            </a:r>
            <a:r>
              <a:rPr lang="ru-RU" dirty="0"/>
              <a:t> нерв</a:t>
            </a:r>
            <a:endParaRPr lang="en-US" dirty="0"/>
          </a:p>
          <a:p>
            <a:pPr marL="266700" lvl="1" indent="-80963" algn="just">
              <a:lnSpc>
                <a:spcPts val="2000"/>
              </a:lnSpc>
              <a:buFont typeface="Wingdings 2" pitchFamily="18" charset="2"/>
              <a:buNone/>
            </a:pPr>
            <a:r>
              <a:rPr lang="en-US" dirty="0" err="1"/>
              <a:t>n.ethmoidalis</a:t>
            </a:r>
            <a:r>
              <a:rPr lang="en-US" dirty="0"/>
              <a:t> anterior et posterior</a:t>
            </a:r>
          </a:p>
          <a:p>
            <a:pPr marL="266700" lvl="1" indent="-80963" algn="just">
              <a:lnSpc>
                <a:spcPts val="2000"/>
              </a:lnSpc>
              <a:buFont typeface="Wingdings 2" pitchFamily="18" charset="2"/>
              <a:buNone/>
            </a:pPr>
            <a:r>
              <a:rPr lang="en-US" dirty="0" err="1"/>
              <a:t>n.infratrochlearis</a:t>
            </a:r>
            <a:r>
              <a:rPr lang="en-US" dirty="0"/>
              <a:t>, </a:t>
            </a:r>
            <a:r>
              <a:rPr lang="en-US" dirty="0" err="1"/>
              <a:t>n.supratrochlearis</a:t>
            </a:r>
            <a:endParaRPr lang="en-US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54374" y="3500939"/>
            <a:ext cx="4392488" cy="302447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1">
              <a:lnSpc>
                <a:spcPts val="2000"/>
              </a:lnSpc>
            </a:pPr>
            <a:r>
              <a:rPr lang="ru-RU"/>
              <a:t>Нижньощелепний нерв – </a:t>
            </a:r>
            <a:r>
              <a:rPr lang="en-US"/>
              <a:t>n. mandibularis</a:t>
            </a:r>
            <a:r>
              <a:rPr lang="ru-RU"/>
              <a:t> – змішаний</a:t>
            </a:r>
          </a:p>
          <a:p>
            <a:pPr marL="452438" lvl="1" indent="-85725">
              <a:lnSpc>
                <a:spcPts val="2000"/>
              </a:lnSpc>
            </a:pPr>
            <a:r>
              <a:rPr lang="en-US"/>
              <a:t>n. massetericus – </a:t>
            </a:r>
            <a:r>
              <a:rPr lang="ru-RU"/>
              <a:t>жувальні нерви</a:t>
            </a:r>
            <a:endParaRPr lang="uk-UA"/>
          </a:p>
          <a:p>
            <a:pPr marL="452438" lvl="1" indent="-85725">
              <a:lnSpc>
                <a:spcPts val="2000"/>
              </a:lnSpc>
            </a:pPr>
            <a:r>
              <a:rPr lang="en-US"/>
              <a:t>n. alveolaris inferior – </a:t>
            </a:r>
            <a:r>
              <a:rPr lang="ru-RU"/>
              <a:t>нижній альвеолярний нерв</a:t>
            </a:r>
            <a:endParaRPr lang="uk-UA"/>
          </a:p>
          <a:p>
            <a:pPr marL="452438" lvl="1" indent="-85725">
              <a:lnSpc>
                <a:spcPts val="2000"/>
              </a:lnSpc>
            </a:pPr>
            <a:r>
              <a:rPr lang="en-US"/>
              <a:t>n.mylohyoideus -</a:t>
            </a:r>
            <a:r>
              <a:rPr lang="uk-UA"/>
              <a:t> </a:t>
            </a:r>
            <a:r>
              <a:rPr lang="ru-RU"/>
              <a:t>щелепноно-під</a:t>
            </a:r>
            <a:r>
              <a:rPr lang="en-US"/>
              <a:t>’</a:t>
            </a:r>
            <a:r>
              <a:rPr lang="uk-UA"/>
              <a:t>язиковий</a:t>
            </a:r>
            <a:r>
              <a:rPr lang="ru-RU"/>
              <a:t> нерв</a:t>
            </a:r>
            <a:endParaRPr lang="uk-UA"/>
          </a:p>
          <a:p>
            <a:pPr marL="452438" lvl="1" indent="-85725">
              <a:lnSpc>
                <a:spcPts val="2000"/>
              </a:lnSpc>
            </a:pPr>
            <a:r>
              <a:rPr lang="en-US"/>
              <a:t>n. mentalis – </a:t>
            </a:r>
            <a:r>
              <a:rPr lang="ru-RU"/>
              <a:t>підборідний нерв</a:t>
            </a:r>
            <a:endParaRPr lang="uk-UA"/>
          </a:p>
          <a:p>
            <a:pPr marL="452438" lvl="1" indent="-85725">
              <a:lnSpc>
                <a:spcPts val="2000"/>
              </a:lnSpc>
            </a:pPr>
            <a:r>
              <a:rPr lang="en-US"/>
              <a:t>n. lingualis – </a:t>
            </a:r>
            <a:r>
              <a:rPr lang="ru-RU"/>
              <a:t>язиковий нерв.</a:t>
            </a:r>
            <a:endParaRPr lang="en-US"/>
          </a:p>
          <a:p>
            <a:pPr marL="452438" lvl="1" indent="-85725">
              <a:lnSpc>
                <a:spcPts val="2000"/>
              </a:lnSpc>
              <a:buFont typeface="Wingdings 2" pitchFamily="18" charset="2"/>
              <a:buNone/>
            </a:pPr>
            <a:r>
              <a:rPr lang="en-US"/>
              <a:t>n.Temporales profundi</a:t>
            </a:r>
            <a:endParaRPr lang="uk-UA"/>
          </a:p>
          <a:p>
            <a:pPr marL="452438" lvl="1" indent="-85725">
              <a:lnSpc>
                <a:spcPts val="2000"/>
              </a:lnSpc>
              <a:buFont typeface="Wingdings 2" pitchFamily="18" charset="2"/>
              <a:buNone/>
            </a:pPr>
            <a:r>
              <a:rPr lang="en-US"/>
              <a:t>n.buccinatorius- </a:t>
            </a:r>
            <a:r>
              <a:rPr lang="ru-RU"/>
              <a:t>щічний нерв</a:t>
            </a: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9AEC844-5F75-4014-A848-64BF2A63D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09" y="80663"/>
            <a:ext cx="8424935" cy="64807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dirty="0"/>
              <a:t>Гілки трійчастого </a:t>
            </a:r>
            <a:r>
              <a:rPr lang="uk-UA" dirty="0" err="1"/>
              <a:t>нерва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67600" cy="100811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/>
              <a:t>Орган </a:t>
            </a:r>
            <a:r>
              <a:rPr lang="en-US" sz="2800" b="1" dirty="0"/>
              <a:t> </a:t>
            </a:r>
            <a:r>
              <a:rPr lang="ru-RU" sz="2800" b="1" dirty="0"/>
              <a:t>нюху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ru-RU" sz="2800" b="1" dirty="0"/>
              <a:t> </a:t>
            </a:r>
            <a:r>
              <a:rPr lang="en-US" sz="2800" b="1" dirty="0"/>
              <a:t>I</a:t>
            </a:r>
            <a:r>
              <a:rPr lang="ru-RU" sz="2800" b="1" dirty="0"/>
              <a:t> пара </a:t>
            </a:r>
            <a:r>
              <a:rPr lang="en-US" sz="2800" b="1" dirty="0"/>
              <a:t> </a:t>
            </a:r>
            <a:r>
              <a:rPr lang="ru-RU" sz="2800" b="1" dirty="0" err="1"/>
              <a:t>черепних</a:t>
            </a:r>
            <a:r>
              <a:rPr lang="ru-RU" sz="2800" b="1" dirty="0"/>
              <a:t> </a:t>
            </a:r>
            <a:r>
              <a:rPr lang="ru-RU" sz="2800" b="1" dirty="0" err="1"/>
              <a:t>нервів</a:t>
            </a:r>
            <a:r>
              <a:rPr lang="en-US" sz="2800" b="1" dirty="0"/>
              <a:t>  - N. OLFACTORIUS</a:t>
            </a:r>
            <a:endParaRPr lang="ru-RU" sz="28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628800"/>
            <a:ext cx="8280920" cy="4525963"/>
          </a:xfrm>
        </p:spPr>
        <p:txBody>
          <a:bodyPr/>
          <a:lstStyle/>
          <a:p>
            <a:pPr marL="36576" indent="0">
              <a:buNone/>
            </a:pPr>
            <a:r>
              <a:rPr lang="uk-UA" dirty="0"/>
              <a:t>Нюхові нерви (</a:t>
            </a:r>
            <a:r>
              <a:rPr lang="en-US" dirty="0" err="1"/>
              <a:t>nn</a:t>
            </a:r>
            <a:r>
              <a:rPr lang="en-US" dirty="0"/>
              <a:t>. </a:t>
            </a:r>
            <a:r>
              <a:rPr lang="en-US" dirty="0" err="1"/>
              <a:t>olfactorii</a:t>
            </a:r>
            <a:r>
              <a:rPr lang="en-US" dirty="0"/>
              <a:t>)</a:t>
            </a:r>
            <a:r>
              <a:rPr lang="uk-UA" dirty="0"/>
              <a:t> </a:t>
            </a:r>
          </a:p>
          <a:p>
            <a:r>
              <a:rPr lang="uk-UA" dirty="0"/>
              <a:t>утворені центральними відростками нюхових клітин (які знаходяться в слизовій оболонці нюхової області порожнини носа)</a:t>
            </a:r>
          </a:p>
          <a:p>
            <a:r>
              <a:rPr lang="uk-UA" dirty="0"/>
              <a:t>Збираються у 15-20 тонких нюхових нервів                    проходять через отвори решітчастої → пластинки → вступають до нюхової цибулини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51147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  <a:cs typeface="Times New Roman" pitchFamily="18" charset="0"/>
              </a:rPr>
              <a:t>                   </a:t>
            </a:r>
            <a:r>
              <a:rPr lang="uk-UA" sz="3200" dirty="0">
                <a:latin typeface="+mn-lt"/>
                <a:cs typeface="Times New Roman" pitchFamily="18" charset="0"/>
              </a:rPr>
              <a:t>Гілки</a:t>
            </a:r>
            <a:r>
              <a:rPr lang="en-US" sz="3200" dirty="0">
                <a:latin typeface="+mn-lt"/>
                <a:cs typeface="Times New Roman" pitchFamily="18" charset="0"/>
              </a:rPr>
              <a:t> </a:t>
            </a:r>
            <a:r>
              <a:rPr lang="en-US" sz="3200" dirty="0" err="1">
                <a:latin typeface="+mn-lt"/>
                <a:cs typeface="Times New Roman" pitchFamily="18" charset="0"/>
              </a:rPr>
              <a:t>тр</a:t>
            </a:r>
            <a:r>
              <a:rPr lang="uk-UA" sz="3200" dirty="0" err="1">
                <a:latin typeface="+mn-lt"/>
                <a:cs typeface="Times New Roman" pitchFamily="18" charset="0"/>
              </a:rPr>
              <a:t>ійчастого</a:t>
            </a:r>
            <a:r>
              <a:rPr lang="en-US" sz="3200" dirty="0">
                <a:latin typeface="+mn-lt"/>
                <a:cs typeface="Times New Roman" pitchFamily="18" charset="0"/>
              </a:rPr>
              <a:t> </a:t>
            </a:r>
            <a:r>
              <a:rPr lang="en-US" sz="3200" dirty="0" err="1">
                <a:latin typeface="+mn-lt"/>
                <a:cs typeface="Times New Roman" pitchFamily="18" charset="0"/>
              </a:rPr>
              <a:t>нерва</a:t>
            </a:r>
            <a:endParaRPr lang="ru-RU" sz="3200" dirty="0">
              <a:latin typeface="+mn-lt"/>
              <a:cs typeface="Times New Roman" pitchFamily="18" charset="0"/>
            </a:endParaRPr>
          </a:p>
        </p:txBody>
      </p:sp>
      <p:pic>
        <p:nvPicPr>
          <p:cNvPr id="3" name="Рисунок 2" descr="563px-Gray778_Trigemin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908720"/>
            <a:ext cx="6643734" cy="5705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762" y="119062"/>
            <a:ext cx="7467600" cy="93367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  <a:cs typeface="Times New Roman" pitchFamily="18" charset="0"/>
              </a:rPr>
              <a:t>I </a:t>
            </a:r>
            <a:r>
              <a:rPr lang="ru-RU" sz="3600" dirty="0" err="1">
                <a:latin typeface="+mn-lt"/>
                <a:cs typeface="Times New Roman" pitchFamily="18" charset="0"/>
              </a:rPr>
              <a:t>гілка</a:t>
            </a:r>
            <a:r>
              <a:rPr lang="ru-RU" sz="3600" dirty="0">
                <a:latin typeface="+mn-lt"/>
                <a:cs typeface="Times New Roman" pitchFamily="18" charset="0"/>
              </a:rPr>
              <a:t> </a:t>
            </a:r>
            <a:r>
              <a:rPr lang="ru-RU" sz="3600" dirty="0" err="1">
                <a:latin typeface="+mn-lt"/>
                <a:cs typeface="Times New Roman" pitchFamily="18" charset="0"/>
              </a:rPr>
              <a:t>трійчастого</a:t>
            </a:r>
            <a:r>
              <a:rPr lang="ru-RU" sz="3600" dirty="0">
                <a:latin typeface="+mn-lt"/>
                <a:cs typeface="Times New Roman" pitchFamily="18" charset="0"/>
              </a:rPr>
              <a:t> нерва</a:t>
            </a:r>
          </a:p>
        </p:txBody>
      </p:sp>
      <p:pic>
        <p:nvPicPr>
          <p:cNvPr id="4" name="Рисунок 3" descr="Gray77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262062"/>
            <a:ext cx="7715304" cy="5381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2201"/>
          <a:stretch/>
        </p:blipFill>
        <p:spPr>
          <a:xfrm>
            <a:off x="0" y="404664"/>
            <a:ext cx="914400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101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5785"/>
          <a:stretch/>
        </p:blipFill>
        <p:spPr>
          <a:xfrm>
            <a:off x="-2704" y="620688"/>
            <a:ext cx="91342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563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5350"/>
          <a:stretch/>
        </p:blipFill>
        <p:spPr>
          <a:xfrm>
            <a:off x="0" y="476672"/>
            <a:ext cx="914400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085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D:\Users\Makaveli\Documents\UDC Output Files\973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/>
          <a:srcRect b="11048"/>
          <a:stretch/>
        </p:blipFill>
        <p:spPr>
          <a:xfrm>
            <a:off x="827584" y="116632"/>
            <a:ext cx="7366542" cy="6552728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D:\Users\Makaveli\Documents\UDC Output Files\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50"/>
            <a:ext cx="41497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7" descr="D:\Users\Makaveli\Documents\UDC Output Files\9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3" y="1428750"/>
            <a:ext cx="4929187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D:\Users\Makaveli\Documents\UDC Output Files\9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04664"/>
            <a:ext cx="705678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D:\Users\Makaveli\Documents\UDC Output Files\108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133350"/>
            <a:ext cx="7416800" cy="6536010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195877"/>
            <a:ext cx="9144000" cy="6466245"/>
            <a:chOff x="0" y="195877"/>
            <a:chExt cx="9144000" cy="646624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5877"/>
              <a:ext cx="9144000" cy="6466245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323528" y="2348880"/>
              <a:ext cx="1656184" cy="3672408"/>
              <a:chOff x="323528" y="2348880"/>
              <a:chExt cx="1656184" cy="367240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395536" y="2348880"/>
                <a:ext cx="1512168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Чутливі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" name="Прямоугольник 3"/>
              <p:cNvSpPr/>
              <p:nvPr/>
            </p:nvSpPr>
            <p:spPr>
              <a:xfrm>
                <a:off x="323528" y="3681028"/>
                <a:ext cx="1656184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Парасимпатичні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323528" y="5517232"/>
                <a:ext cx="1656184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Симпатичні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4486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7225"/>
            <a:ext cx="7467600" cy="5634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/>
              <a:t>NERVUS OLFACTORIUS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6"/>
          <a:stretch/>
        </p:blipFill>
        <p:spPr>
          <a:xfrm>
            <a:off x="1979712" y="708672"/>
            <a:ext cx="5328592" cy="5854926"/>
          </a:xfrm>
        </p:spPr>
      </p:pic>
    </p:spTree>
    <p:extLst>
      <p:ext uri="{BB962C8B-B14F-4D97-AF65-F5344CB8AC3E}">
        <p14:creationId xmlns:p14="http://schemas.microsoft.com/office/powerpoint/2010/main" val="414936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889"/>
            <a:ext cx="9119964" cy="555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233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195877"/>
            <a:ext cx="9144000" cy="6466245"/>
            <a:chOff x="0" y="195877"/>
            <a:chExt cx="9144000" cy="646624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5877"/>
              <a:ext cx="9144000" cy="6466245"/>
            </a:xfrm>
            <a:prstGeom prst="rect">
              <a:avLst/>
            </a:prstGeom>
          </p:spPr>
        </p:pic>
        <p:grpSp>
          <p:nvGrpSpPr>
            <p:cNvPr id="3" name="Группа 2"/>
            <p:cNvGrpSpPr/>
            <p:nvPr/>
          </p:nvGrpSpPr>
          <p:grpSpPr>
            <a:xfrm>
              <a:off x="235943" y="2420888"/>
              <a:ext cx="1656184" cy="3744416"/>
              <a:chOff x="235943" y="2420888"/>
              <a:chExt cx="1656184" cy="3600400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307951" y="2420888"/>
                <a:ext cx="1512168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Чутливі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235943" y="3933056"/>
                <a:ext cx="1656184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Парасимпатичні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235943" y="5517232"/>
                <a:ext cx="1656184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Симпатичні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95509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195877"/>
            <a:ext cx="9144000" cy="6466245"/>
            <a:chOff x="0" y="195877"/>
            <a:chExt cx="9144000" cy="646624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5877"/>
              <a:ext cx="9144000" cy="6466245"/>
            </a:xfrm>
            <a:prstGeom prst="rect">
              <a:avLst/>
            </a:prstGeom>
          </p:spPr>
        </p:pic>
        <p:grpSp>
          <p:nvGrpSpPr>
            <p:cNvPr id="3" name="Группа 2"/>
            <p:cNvGrpSpPr/>
            <p:nvPr/>
          </p:nvGrpSpPr>
          <p:grpSpPr>
            <a:xfrm>
              <a:off x="373907" y="1916832"/>
              <a:ext cx="1667569" cy="3784287"/>
              <a:chOff x="373907" y="2348880"/>
              <a:chExt cx="1667569" cy="3385941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395536" y="2348880"/>
                <a:ext cx="1512168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Чутливі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385292" y="3866865"/>
                <a:ext cx="1656184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Парасимпатичні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373907" y="5230765"/>
                <a:ext cx="1656184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Симпатичні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84400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195877"/>
            <a:ext cx="9144000" cy="6466245"/>
            <a:chOff x="0" y="195877"/>
            <a:chExt cx="9144000" cy="646624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5877"/>
              <a:ext cx="9144000" cy="6466245"/>
            </a:xfrm>
            <a:prstGeom prst="rect">
              <a:avLst/>
            </a:prstGeom>
          </p:spPr>
        </p:pic>
        <p:grpSp>
          <p:nvGrpSpPr>
            <p:cNvPr id="3" name="Группа 2"/>
            <p:cNvGrpSpPr/>
            <p:nvPr/>
          </p:nvGrpSpPr>
          <p:grpSpPr>
            <a:xfrm>
              <a:off x="323528" y="2420888"/>
              <a:ext cx="1800200" cy="3774659"/>
              <a:chOff x="323528" y="2420888"/>
              <a:chExt cx="1800200" cy="3560999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395536" y="2420888"/>
                <a:ext cx="1512168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Чутливі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323528" y="3717032"/>
                <a:ext cx="1800200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Парасимпатичні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366242" y="5477831"/>
                <a:ext cx="1656184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Симпатичні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46937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63408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/>
              <a:t>IX </a:t>
            </a:r>
            <a:r>
              <a:rPr lang="uk-UA" dirty="0"/>
              <a:t>пара </a:t>
            </a:r>
            <a:r>
              <a:rPr lang="en-US" dirty="0"/>
              <a:t>– n. </a:t>
            </a:r>
            <a:r>
              <a:rPr lang="en-US" dirty="0" err="1"/>
              <a:t>glossopharyngeus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Утворений чутливими та секреторними (парасимпатичними) волокнами </a:t>
            </a:r>
          </a:p>
          <a:p>
            <a:r>
              <a:rPr lang="uk-UA" dirty="0"/>
              <a:t>Чутливі волокна закінчуються на клітинах ядра </a:t>
            </a:r>
            <a:r>
              <a:rPr lang="uk-UA" dirty="0" err="1"/>
              <a:t>одиногоко</a:t>
            </a:r>
            <a:r>
              <a:rPr lang="uk-UA" dirty="0"/>
              <a:t> шляху</a:t>
            </a:r>
          </a:p>
          <a:p>
            <a:r>
              <a:rPr lang="uk-UA" dirty="0"/>
              <a:t>Рухливі починаються від рухливого ядра</a:t>
            </a:r>
          </a:p>
          <a:p>
            <a:r>
              <a:rPr lang="uk-UA" dirty="0"/>
              <a:t>Вегетативні – від нижнього слиновидільного ядра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61016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5619750" cy="432048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268760"/>
            <a:ext cx="5585048" cy="720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074" name="Picture 2" descr="ÐÐ°ÑÑÐ¸Ð½ÐºÐ¸ Ð¿Ð¾ Ð·Ð°Ð¿ÑÐ¾ÑÑ nervus glossopharynge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550"/>
            <a:ext cx="561975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6940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92288"/>
            <a:ext cx="7470648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586"/>
            <a:ext cx="9144000" cy="49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149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85010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dirty="0"/>
              <a:t>Х пара – Блукаючий нерв </a:t>
            </a:r>
            <a:r>
              <a:rPr lang="en-US" dirty="0" err="1"/>
              <a:t>n.vagus</a:t>
            </a:r>
            <a:endParaRPr lang="ru-RU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4D7AF1-D3D2-487B-86C2-502AC1ACE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68760"/>
            <a:ext cx="8712968" cy="5400600"/>
          </a:xfrm>
        </p:spPr>
        <p:txBody>
          <a:bodyPr>
            <a:normAutofit fontScale="92500"/>
          </a:bodyPr>
          <a:lstStyle/>
          <a:p>
            <a:r>
              <a:rPr lang="uk-UA" dirty="0"/>
              <a:t>Чутливі волокна закінчується в ядрі одинокого шляху, рухливі починаються від подвійного ядра (ці два ядра спільні з </a:t>
            </a:r>
            <a:r>
              <a:rPr lang="uk-UA" dirty="0" err="1"/>
              <a:t>язиковоглотковим</a:t>
            </a:r>
            <a:r>
              <a:rPr lang="uk-UA" dirty="0"/>
              <a:t> нервом)</a:t>
            </a:r>
          </a:p>
          <a:p>
            <a:r>
              <a:rPr lang="uk-UA" dirty="0"/>
              <a:t>Волокна (з вегетативного ядра) забезпечують парасимпатичну </a:t>
            </a:r>
            <a:r>
              <a:rPr lang="uk-UA" dirty="0" err="1"/>
              <a:t>інервацію</a:t>
            </a:r>
            <a:r>
              <a:rPr lang="uk-UA" dirty="0"/>
              <a:t> органів шиї, грудної та черевної порожнин</a:t>
            </a:r>
          </a:p>
          <a:p>
            <a:r>
              <a:rPr lang="uk-UA" dirty="0"/>
              <a:t>Йдуть імпульси, що сповільнюють ритм серцебиття, розширюють судини (рефлекторно регулюють тиск в судинах), звужують бронхи, посилюють </a:t>
            </a:r>
            <a:r>
              <a:rPr lang="uk-UA" dirty="0" err="1"/>
              <a:t>перестальтику</a:t>
            </a:r>
            <a:r>
              <a:rPr lang="uk-UA" dirty="0"/>
              <a:t>, розслабляють сфінктери кишечника, викликають посилення секреції залоз ШКТ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4172" y="188640"/>
            <a:ext cx="1944216" cy="511474"/>
          </a:xfrm>
        </p:spPr>
        <p:txBody>
          <a:bodyPr>
            <a:normAutofit fontScale="90000"/>
          </a:bodyPr>
          <a:lstStyle/>
          <a:p>
            <a:r>
              <a:rPr lang="en-US" dirty="0"/>
              <a:t>n.</a:t>
            </a:r>
            <a:r>
              <a:rPr lang="ru-RU" dirty="0"/>
              <a:t> </a:t>
            </a:r>
            <a:r>
              <a:rPr lang="en-US" dirty="0" err="1"/>
              <a:t>vagus</a:t>
            </a:r>
            <a:endParaRPr lang="ru-RU" dirty="0"/>
          </a:p>
        </p:txBody>
      </p:sp>
      <p:pic>
        <p:nvPicPr>
          <p:cNvPr id="3" name="Рисунок 2" descr="Gray79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3" y="908720"/>
            <a:ext cx="5214973" cy="55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655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195736" y="522391"/>
            <a:ext cx="4968552" cy="9829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1" t="2223" r="7606"/>
          <a:stretch/>
        </p:blipFill>
        <p:spPr>
          <a:xfrm>
            <a:off x="2195736" y="72456"/>
            <a:ext cx="4968552" cy="6785544"/>
          </a:xfrm>
        </p:spPr>
      </p:pic>
      <p:sp>
        <p:nvSpPr>
          <p:cNvPr id="3" name="Прямоугольник 2"/>
          <p:cNvSpPr/>
          <p:nvPr/>
        </p:nvSpPr>
        <p:spPr>
          <a:xfrm>
            <a:off x="2267744" y="72456"/>
            <a:ext cx="2232248" cy="2021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rgbClr val="6B9083"/>
                </a:solidFill>
              </a:rPr>
              <a:t>Блукаючий нерв – </a:t>
            </a:r>
            <a:r>
              <a:rPr lang="en-US" sz="1200" b="1" dirty="0">
                <a:solidFill>
                  <a:srgbClr val="6B9083"/>
                </a:solidFill>
              </a:rPr>
              <a:t>n. </a:t>
            </a:r>
            <a:r>
              <a:rPr lang="en-US" sz="1200" b="1" dirty="0" err="1">
                <a:solidFill>
                  <a:srgbClr val="6B9083"/>
                </a:solidFill>
              </a:rPr>
              <a:t>vagus</a:t>
            </a:r>
            <a:endParaRPr lang="ru-RU" sz="1200" b="1" dirty="0">
              <a:solidFill>
                <a:srgbClr val="6B90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56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880" y="1029615"/>
            <a:ext cx="7467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ay_14_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13595"/>
            <a:ext cx="864096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8" cy="50405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600" dirty="0"/>
              <a:t>XI </a:t>
            </a:r>
            <a:r>
              <a:rPr lang="uk-UA" sz="3600" dirty="0"/>
              <a:t>пара – </a:t>
            </a:r>
            <a:r>
              <a:rPr lang="en-US" sz="3600" dirty="0"/>
              <a:t>n. </a:t>
            </a:r>
            <a:r>
              <a:rPr lang="en-US" sz="3600" dirty="0" err="1"/>
              <a:t>accessorius</a:t>
            </a:r>
            <a:r>
              <a:rPr lang="en-US" sz="3600" dirty="0"/>
              <a:t> - </a:t>
            </a:r>
            <a:r>
              <a:rPr lang="uk-UA" sz="3600" dirty="0"/>
              <a:t>додатковий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7" t="2283" r="10302" b="4452"/>
          <a:stretch/>
        </p:blipFill>
        <p:spPr>
          <a:xfrm>
            <a:off x="4499992" y="841177"/>
            <a:ext cx="4572000" cy="586853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9" r="9845"/>
          <a:stretch/>
        </p:blipFill>
        <p:spPr>
          <a:xfrm>
            <a:off x="0" y="841177"/>
            <a:ext cx="4392488" cy="5874123"/>
          </a:xfrm>
        </p:spPr>
      </p:pic>
    </p:spTree>
    <p:extLst>
      <p:ext uri="{BB962C8B-B14F-4D97-AF65-F5344CB8AC3E}">
        <p14:creationId xmlns:p14="http://schemas.microsoft.com/office/powerpoint/2010/main" val="36037087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02" y="0"/>
            <a:ext cx="5506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9813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9234" y="188640"/>
            <a:ext cx="7859216" cy="70609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dirty="0"/>
              <a:t>XII </a:t>
            </a:r>
            <a:r>
              <a:rPr lang="ru-RU" sz="3200" dirty="0"/>
              <a:t>пара – </a:t>
            </a:r>
            <a:r>
              <a:rPr lang="en-US" sz="3200" dirty="0"/>
              <a:t>n. </a:t>
            </a:r>
            <a:r>
              <a:rPr lang="en-US" sz="3200" dirty="0" err="1"/>
              <a:t>Hypoglossus</a:t>
            </a:r>
            <a:r>
              <a:rPr lang="ru-RU" sz="3200" dirty="0"/>
              <a:t> – П</a:t>
            </a:r>
            <a:r>
              <a:rPr lang="uk-UA" sz="3200" dirty="0" err="1"/>
              <a:t>ід’язиковий</a:t>
            </a:r>
            <a:endParaRPr lang="ru-RU" sz="3200" dirty="0"/>
          </a:p>
        </p:txBody>
      </p:sp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6FD25553-9E24-41C8-AE4F-3E67DF75A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96752"/>
            <a:ext cx="8640960" cy="5328592"/>
          </a:xfrm>
        </p:spPr>
        <p:txBody>
          <a:bodyPr>
            <a:normAutofit lnSpcReduction="10000"/>
          </a:bodyPr>
          <a:lstStyle/>
          <a:p>
            <a:r>
              <a:rPr lang="uk-UA" dirty="0"/>
              <a:t>Руховий</a:t>
            </a:r>
          </a:p>
          <a:p>
            <a:r>
              <a:rPr lang="uk-UA" dirty="0"/>
              <a:t>Іннервує м’язи язика</a:t>
            </a:r>
          </a:p>
          <a:p>
            <a:r>
              <a:rPr lang="uk-UA" dirty="0"/>
              <a:t>Виходить з довгастого мозку багаточисельними корінцями в борозні між пірамідою та оливою</a:t>
            </a:r>
          </a:p>
          <a:p>
            <a:r>
              <a:rPr lang="uk-UA" dirty="0"/>
              <a:t>Стовбур йде у канал під’язикового </a:t>
            </a:r>
            <a:r>
              <a:rPr lang="uk-UA" dirty="0" err="1"/>
              <a:t>нерва</a:t>
            </a:r>
            <a:r>
              <a:rPr lang="uk-UA" dirty="0"/>
              <a:t> → виходячи прямую донизу і вперед → проходить між </a:t>
            </a:r>
            <a:r>
              <a:rPr lang="uk-UA" dirty="0" err="1"/>
              <a:t>внутр</a:t>
            </a:r>
            <a:r>
              <a:rPr lang="uk-UA" dirty="0"/>
              <a:t>. сонною артерією і </a:t>
            </a:r>
            <a:r>
              <a:rPr lang="uk-UA" dirty="0" err="1"/>
              <a:t>внутр</a:t>
            </a:r>
            <a:r>
              <a:rPr lang="uk-UA" dirty="0"/>
              <a:t>. яремною веною → під заднє черевце </a:t>
            </a:r>
            <a:r>
              <a:rPr lang="uk-UA" dirty="0" err="1"/>
              <a:t>двохчеревцевого</a:t>
            </a:r>
            <a:r>
              <a:rPr lang="uk-UA" dirty="0"/>
              <a:t> м’яза й під </a:t>
            </a:r>
            <a:r>
              <a:rPr lang="uk-UA" dirty="0" err="1"/>
              <a:t>шилопід’язиковий</a:t>
            </a:r>
            <a:r>
              <a:rPr lang="uk-UA" dirty="0"/>
              <a:t> м’яз → нижньощелепний трикутник → вперед і доверху до язика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0F479-3976-42AD-876C-FC4BF4CC3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479" y="404664"/>
            <a:ext cx="6668216" cy="1143000"/>
          </a:xfrm>
        </p:spPr>
        <p:txBody>
          <a:bodyPr/>
          <a:lstStyle/>
          <a:p>
            <a:endParaRPr lang="uk-UA"/>
          </a:p>
        </p:txBody>
      </p:sp>
      <p:pic>
        <p:nvPicPr>
          <p:cNvPr id="3" name="Рисунок 2" descr="Hypoglossus.jpg">
            <a:extLst>
              <a:ext uri="{FF2B5EF4-FFF2-40B4-BE49-F238E27FC236}">
                <a16:creationId xmlns:a16="http://schemas.microsoft.com/office/drawing/2014/main" id="{C6D77089-959F-4388-913A-BD95CC2108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88640"/>
            <a:ext cx="6668216" cy="64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838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470648" cy="714356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>
                <a:latin typeface="+mn-lt"/>
                <a:cs typeface="Times New Roman" pitchFamily="18" charset="0"/>
              </a:rPr>
              <a:t>Шийна</a:t>
            </a:r>
            <a:r>
              <a:rPr lang="ru-RU" sz="3600" dirty="0">
                <a:latin typeface="+mn-lt"/>
                <a:cs typeface="Times New Roman" pitchFamily="18" charset="0"/>
              </a:rPr>
              <a:t> петля</a:t>
            </a:r>
          </a:p>
        </p:txBody>
      </p:sp>
      <p:pic>
        <p:nvPicPr>
          <p:cNvPr id="3" name="Рисунок 2" descr="Gray79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714356"/>
            <a:ext cx="5143536" cy="6072206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71556"/>
            <a:ext cx="5544617" cy="5211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6" t="1338" r="6344"/>
          <a:stretch/>
        </p:blipFill>
        <p:spPr>
          <a:xfrm>
            <a:off x="1907704" y="116632"/>
            <a:ext cx="5544617" cy="656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65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07504" y="188640"/>
            <a:ext cx="8792802" cy="6192688"/>
            <a:chOff x="107504" y="188640"/>
            <a:chExt cx="8792802" cy="619268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" t="4241" r="45" b="4587"/>
            <a:stretch/>
          </p:blipFill>
          <p:spPr>
            <a:xfrm>
              <a:off x="107504" y="188640"/>
              <a:ext cx="8792802" cy="6192688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971600" y="5949280"/>
              <a:ext cx="3744416" cy="3600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 b="1" dirty="0">
                  <a:solidFill>
                    <a:srgbClr val="FD0000"/>
                  </a:solidFill>
                </a:rPr>
                <a:t>Під’язиковий нерв</a:t>
              </a:r>
              <a:endParaRPr lang="ru-RU" sz="2400" b="1" dirty="0">
                <a:solidFill>
                  <a:srgbClr val="FD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32303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"/>
          <a:stretch/>
        </p:blipFill>
        <p:spPr bwMode="auto">
          <a:xfrm>
            <a:off x="251520" y="-243408"/>
            <a:ext cx="8547950" cy="72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4960</TotalTime>
  <Words>2095</Words>
  <Application>Microsoft Office PowerPoint</Application>
  <PresentationFormat>Экран (4:3)</PresentationFormat>
  <Paragraphs>285</Paragraphs>
  <Slides>97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104" baseType="lpstr">
      <vt:lpstr>Arial</vt:lpstr>
      <vt:lpstr>Calibri</vt:lpstr>
      <vt:lpstr>Constantia</vt:lpstr>
      <vt:lpstr>Franklin Gothic Book</vt:lpstr>
      <vt:lpstr>Times New Roman</vt:lpstr>
      <vt:lpstr>Wingdings 2</vt:lpstr>
      <vt:lpstr>Техническая</vt:lpstr>
      <vt:lpstr>Органи чуття. 12 пар черепних нервів</vt:lpstr>
      <vt:lpstr>План лекції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  нюху  I пара  черепних нервів  - N. OLFACTORIUS</vt:lpstr>
      <vt:lpstr>NERVUS OLFACTORIUS</vt:lpstr>
      <vt:lpstr>Презентация PowerPoint</vt:lpstr>
      <vt:lpstr>Презентация PowerPoint</vt:lpstr>
      <vt:lpstr>Презентация PowerPoint</vt:lpstr>
      <vt:lpstr>             Патологія нюхового апарату</vt:lpstr>
      <vt:lpstr>                                 Орган смаку                      ORGANUM  GUSTUS</vt:lpstr>
      <vt:lpstr>Презентация PowerPoint</vt:lpstr>
      <vt:lpstr>VII пара - Лицевий нерв n.facialis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VII пара – n. facialis, IX пара – n.glossopharyngeus, X пара – n.vagus</vt:lpstr>
      <vt:lpstr>Розвиток органа зору</vt:lpstr>
      <vt:lpstr>Презентация PowerPoint</vt:lpstr>
      <vt:lpstr>       Орган зору . II пара черепних нервів - N. OPTICUS                       </vt:lpstr>
      <vt:lpstr>Презентация PowerPoint</vt:lpstr>
      <vt:lpstr>Презентация PowerPoint</vt:lpstr>
      <vt:lpstr>Презентация PowerPoint</vt:lpstr>
      <vt:lpstr>Орган зору – organum visus</vt:lpstr>
      <vt:lpstr>Очне яблуко</vt:lpstr>
      <vt:lpstr>Презентация PowerPoint</vt:lpstr>
      <vt:lpstr>Оболонки очного яблука</vt:lpstr>
      <vt:lpstr>Презентация PowerPoint</vt:lpstr>
      <vt:lpstr>Презентация PowerPoint</vt:lpstr>
      <vt:lpstr>Презентация PowerPoint</vt:lpstr>
      <vt:lpstr>   Внутрішня оболонка – tunica interna, сітківка - retina.</vt:lpstr>
      <vt:lpstr>Презентация PowerPoint</vt:lpstr>
      <vt:lpstr>Ядро очного яблука</vt:lpstr>
      <vt:lpstr>Схема відтоку водянистої вологи – humor aquosus</vt:lpstr>
      <vt:lpstr>Оптичні середовища очного яблука</vt:lpstr>
      <vt:lpstr>Допоміжні органи ока. М’язи очного яблука</vt:lpstr>
      <vt:lpstr>Допоміжні органи ока М’язи очного яблука</vt:lpstr>
      <vt:lpstr>Презентация PowerPoint</vt:lpstr>
      <vt:lpstr>Презентация PowerPoint</vt:lpstr>
      <vt:lpstr>Презентация PowerPoint</vt:lpstr>
      <vt:lpstr>Презентация PowerPoint</vt:lpstr>
      <vt:lpstr>Захисний апарат очного яблука</vt:lpstr>
      <vt:lpstr>Слізний апарат ока</vt:lpstr>
      <vt:lpstr>Презентация PowerPoint</vt:lpstr>
      <vt:lpstr>Презентация PowerPoint</vt:lpstr>
      <vt:lpstr>Патологія зорового апарату</vt:lpstr>
      <vt:lpstr>Орган слуху та рівноваги - organum status et auditus Присінково-завитковий орган – organum vestibulocochleare </vt:lpstr>
      <vt:lpstr>Розвиток присінково-завиткового органа</vt:lpstr>
      <vt:lpstr>Присінково-завитковий орган:</vt:lpstr>
      <vt:lpstr>3. Внутрішнє вухо – auris interna: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Кортіїв орган</vt:lpstr>
      <vt:lpstr>Презентация PowerPoint</vt:lpstr>
      <vt:lpstr>Презентация PowerPoint</vt:lpstr>
      <vt:lpstr>Презентация PowerPoint</vt:lpstr>
      <vt:lpstr>Презентация PowerPoint</vt:lpstr>
      <vt:lpstr>Захворювання органів слуху і рівноваги</vt:lpstr>
      <vt:lpstr>Трійчастий нерв – V пара черепних нервів n. trigeminus - змішаний</vt:lpstr>
      <vt:lpstr>Презентация PowerPoint</vt:lpstr>
      <vt:lpstr>Гілки трійчастого нерва</vt:lpstr>
      <vt:lpstr>                   Гілки трійчастого нерва</vt:lpstr>
      <vt:lpstr>I гілка трійчастого нерва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IX пара – n. glossopharyngeus</vt:lpstr>
      <vt:lpstr>Презентация PowerPoint</vt:lpstr>
      <vt:lpstr>Презентация PowerPoint</vt:lpstr>
      <vt:lpstr>Х пара – Блукаючий нерв n.vagus</vt:lpstr>
      <vt:lpstr>n. vagus</vt:lpstr>
      <vt:lpstr>Презентация PowerPoint</vt:lpstr>
      <vt:lpstr>XI пара – n. accessorius - додатковий</vt:lpstr>
      <vt:lpstr>Презентация PowerPoint</vt:lpstr>
      <vt:lpstr>XII пара – n. Hypoglossus – Під’язиковий</vt:lpstr>
      <vt:lpstr>Презентация PowerPoint</vt:lpstr>
      <vt:lpstr>Шийна петля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Makaveli</dc:creator>
  <cp:lastModifiedBy>Admin</cp:lastModifiedBy>
  <cp:revision>248</cp:revision>
  <dcterms:created xsi:type="dcterms:W3CDTF">2011-04-10T09:28:40Z</dcterms:created>
  <dcterms:modified xsi:type="dcterms:W3CDTF">2019-06-06T11:33:26Z</dcterms:modified>
</cp:coreProperties>
</file>